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dirty="0"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dirty="0"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dirty="0"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dirty="0"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439196" y="3052819"/>
            <a:ext cx="7961058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STUDENT NAME  :</a:t>
            </a:r>
            <a:r>
              <a:rPr dirty="0" sz="2400" lang="en-US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M</a:t>
            </a:r>
            <a:r>
              <a:rPr dirty="0" sz="2400" lang="en-US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.</a:t>
            </a:r>
            <a:r>
              <a:rPr dirty="0" sz="2400" lang="en-US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u</a:t>
            </a:r>
            <a:r>
              <a:rPr dirty="0" sz="2400" lang="en-US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m</a:t>
            </a:r>
            <a:r>
              <a:rPr dirty="0" sz="2400" lang="en-US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a</a:t>
            </a:r>
            <a:r>
              <a:rPr dirty="0" sz="2400" lang="en-US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i</a:t>
            </a:r>
            <a:r>
              <a:rPr dirty="0" sz="2400" lang="en-US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r</a:t>
            </a:r>
            <a:r>
              <a:rPr dirty="0" sz="2400" lang="en-US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a</a:t>
            </a:r>
            <a:endParaRPr dirty="0" sz="2400" 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r>
              <a:rPr dirty="0" sz="2400" lang="en-US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REGISTER NO       </a:t>
            </a:r>
            <a:r>
              <a:rPr sz="2400" lang="en-US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: </a:t>
            </a:r>
            <a:r>
              <a:rPr sz="2400" lang="en-US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422200</a:t>
            </a:r>
            <a:r>
              <a:rPr sz="2400" lang="en-US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8</a:t>
            </a:r>
            <a:r>
              <a:rPr sz="2400" lang="en-US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1</a:t>
            </a:r>
            <a:r>
              <a:rPr sz="2400" lang="en-US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0</a:t>
            </a:r>
            <a:endParaRPr dirty="0" sz="2400" 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r>
              <a:rPr dirty="0" sz="2400" lang="en-US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DEPARTMENT      : </a:t>
            </a:r>
            <a:r>
              <a:rPr dirty="0" sz="2400" lang="en-US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INFORMATION SYSTEM MANAGEMENT </a:t>
            </a:r>
            <a:endParaRPr dirty="0" sz="2400" 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dirty="0" sz="2400" lang="en-US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COLLEGE               : </a:t>
            </a:r>
            <a:r>
              <a:rPr dirty="0" sz="2400" lang="en-US">
                <a:ln>
                  <a:solidFill>
                    <a:schemeClr val="tx1"/>
                  </a:solidFill>
                </a:ln>
              </a:rPr>
              <a:t>SOKA IKEDA COLLEGE OF ARTS AND SCIENCE                                FOR WOMEN</a:t>
            </a:r>
            <a:endParaRPr dirty="0" sz="2400" lang="en-IN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3" name="TextBox 2"/>
          <p:cNvSpPr txBox="1"/>
          <p:nvPr/>
        </p:nvSpPr>
        <p:spPr>
          <a:xfrm>
            <a:off x="739775" y="1219200"/>
            <a:ext cx="8794750" cy="2758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Data set : Kaggle, Employee dataset</a:t>
            </a:r>
          </a:p>
          <a:p>
            <a:endParaRPr dirty="0" lang="en-IN"/>
          </a:p>
          <a:p>
            <a:r>
              <a:rPr dirty="0" lang="en-IN"/>
              <a:t>Data Cleaning : Missing Values , Irrelevant </a:t>
            </a:r>
          </a:p>
          <a:p>
            <a:endParaRPr dirty="0" lang="en-IN"/>
          </a:p>
          <a:p>
            <a:r>
              <a:rPr dirty="0" lang="en-IN"/>
              <a:t>Formulae : Performance Calculation , Low , Medium , High</a:t>
            </a:r>
          </a:p>
          <a:p>
            <a:endParaRPr dirty="0" lang="en-IN"/>
          </a:p>
          <a:p>
            <a:r>
              <a:rPr dirty="0" lang="en-IN"/>
              <a:t>Pivot Table : Summary , Business Unit ,Gender , Employment Type , Employee ID , Performance</a:t>
            </a:r>
          </a:p>
          <a:p>
            <a:endParaRPr dirty="0" lang="en-IN"/>
          </a:p>
          <a:p>
            <a:r>
              <a:rPr dirty="0" lang="en-IN"/>
              <a:t>Chart : Report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486410" y="160839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dirty="0" sz="1100">
              <a:latin typeface="Trebuchet MS"/>
              <a:cs typeface="Trebuchet MS"/>
            </a:endParaRPr>
          </a:p>
        </p:txBody>
      </p:sp>
      <p:pic>
        <p:nvPicPr>
          <p:cNvPr id="2097171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28600" y="1204779"/>
            <a:ext cx="11734800" cy="4872171"/>
          </a:xfrm>
          <a:prstGeom prst="rect"/>
        </p:spPr>
      </p:pic>
      <p:pic>
        <p:nvPicPr>
          <p:cNvPr id="2097172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3048000" y="166687"/>
            <a:ext cx="914400" cy="895217"/>
          </a:xfrm>
          <a:prstGeom prst="ellipse"/>
          <a:ln w="190500" cap="rnd">
            <a:noFill/>
            <a:prstDash val="solid"/>
          </a:ln>
          <a:effectLst>
            <a:outerShdw algn="bl" blurRad="127000" rotWithShape="0">
              <a:srgbClr val="000000"/>
            </a:outerShdw>
          </a:effectLst>
          <a:scene3d>
            <a:camera prst="perspectiveFront" fov="5400000"/>
            <a:lightRig dir="t" rig="threeP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3276600" y="1676400"/>
            <a:ext cx="10681335" cy="75819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1219200" y="2743200"/>
            <a:ext cx="9601200" cy="2862322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600" lang="en-US"/>
              <a:t>  Highlight key findings from the data.</a:t>
            </a:r>
          </a:p>
          <a:p>
            <a:pPr indent="-342900" marL="342900">
              <a:buAutoNum type="arabicPeriod"/>
            </a:pPr>
            <a:r>
              <a:rPr dirty="0" sz="3600" lang="en-US"/>
              <a:t>  Making generalized </a:t>
            </a:r>
            <a:r>
              <a:rPr dirty="0" sz="3600" lang="en-US" err="1"/>
              <a:t>comparisonsAssess</a:t>
            </a:r>
            <a:r>
              <a:rPr dirty="0" sz="3600" lang="en-US"/>
              <a:t> the      right strength of the claim.</a:t>
            </a:r>
          </a:p>
          <a:p>
            <a:pPr indent="-342900" marL="342900">
              <a:buAutoNum type="arabicPeriod"/>
            </a:pPr>
            <a:r>
              <a:rPr dirty="0" sz="3600" lang="en-US"/>
              <a:t>  Are hypotheses supported? To what extent? To what extent do generalizations hold</a:t>
            </a:r>
            <a:endParaRPr dirty="0" sz="3600" lang="en-IN"/>
          </a:p>
        </p:txBody>
      </p:sp>
      <p:pic>
        <p:nvPicPr>
          <p:cNvPr id="209717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71800" y="1252478"/>
            <a:ext cx="4114800" cy="144018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9296400" y="3309937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1"/>
          <p:cNvSpPr txBox="1"/>
          <p:nvPr/>
        </p:nvSpPr>
        <p:spPr>
          <a:xfrm>
            <a:off x="834071" y="1447801"/>
            <a:ext cx="10281603" cy="13487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It is made for  company Profitable growth and success and also Employee personal growth too…</a:t>
            </a:r>
          </a:p>
          <a:p>
            <a:endParaRPr dirty="0" sz="28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077200" y="2660889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8"/>
          <p:cNvSpPr txBox="1"/>
          <p:nvPr/>
        </p:nvSpPr>
        <p:spPr>
          <a:xfrm>
            <a:off x="990599" y="2019300"/>
            <a:ext cx="9677401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The primary purpose of an employee data base is to store and organize employee related information for administrative , operational and analytical purposes 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6"/>
          <p:cNvSpPr txBox="1"/>
          <p:nvPr/>
        </p:nvSpPr>
        <p:spPr>
          <a:xfrm>
            <a:off x="699452" y="1600200"/>
            <a:ext cx="6768148" cy="14249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600" lang="en-IN"/>
              <a:t>Company management </a:t>
            </a:r>
          </a:p>
          <a:p>
            <a:pPr indent="-342900" marL="342900">
              <a:buAutoNum type="arabicPeriod"/>
            </a:pPr>
            <a:r>
              <a:rPr dirty="0" sz="3600" lang="en-IN"/>
              <a:t>Employee</a:t>
            </a:r>
          </a:p>
          <a:p>
            <a:endParaRPr dirty="0" lang="en-IN"/>
          </a:p>
        </p:txBody>
      </p:sp>
      <p:pic>
        <p:nvPicPr>
          <p:cNvPr id="2097163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220200" y="4347063"/>
            <a:ext cx="2430643" cy="2358537"/>
          </a:xfrm>
          <a:prstGeom prst="ellipse"/>
          <a:ln w="63500" cap="rnd">
            <a:solidFill>
              <a:srgbClr val="333333"/>
            </a:solidFill>
          </a:ln>
          <a:effectLst>
            <a:outerShdw blurRad="381000" dir="5400000" dist="292100" rotWithShape="0" sx="-80000" sy="-18000">
              <a:srgbClr val="000000">
                <a:alpha val="22000"/>
              </a:srgbClr>
            </a:outerShdw>
          </a:effectLst>
          <a:scene3d>
            <a:camera prst="orthographicFront"/>
            <a:lightRig dir="t" rig="contrasting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7374" y="990600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838200" y="317183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006827" y="1194521"/>
            <a:ext cx="6324600" cy="3444240"/>
          </a:xfrm>
          <a:prstGeom prst="rect"/>
          <a:noFill/>
        </p:spPr>
        <p:txBody>
          <a:bodyPr rtlCol="0" wrap="square">
            <a:spAutoFit/>
          </a:bodyPr>
          <a:p>
            <a:endParaRPr dirty="0" sz="2800" lang="en-IN"/>
          </a:p>
          <a:p>
            <a:endParaRPr dirty="0" sz="2800" lang="en-IN"/>
          </a:p>
          <a:p>
            <a:endParaRPr dirty="0" sz="2800" lang="en-IN"/>
          </a:p>
          <a:p>
            <a:r>
              <a:rPr dirty="0" sz="2800" lang="en-IN"/>
              <a:t>Conditional formatting – missing </a:t>
            </a:r>
          </a:p>
          <a:p>
            <a:r>
              <a:rPr dirty="0" sz="2800" lang="en-IN"/>
              <a:t>Filter – remove</a:t>
            </a:r>
          </a:p>
          <a:p>
            <a:r>
              <a:rPr dirty="0" sz="2800" lang="en-IN"/>
              <a:t>Formula – performance</a:t>
            </a:r>
          </a:p>
          <a:p>
            <a:r>
              <a:rPr dirty="0" sz="2800" lang="en-IN"/>
              <a:t>Pivot – summary</a:t>
            </a:r>
          </a:p>
          <a:p>
            <a:r>
              <a:rPr dirty="0" sz="2800" lang="en-IN"/>
              <a:t>Graph – data visualization</a:t>
            </a:r>
          </a:p>
        </p:txBody>
      </p:sp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220200" y="3609975"/>
            <a:ext cx="2971800" cy="3248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2133600" y="1447800"/>
            <a:ext cx="7772400" cy="4130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Employee=-Kaggle</a:t>
            </a:r>
          </a:p>
          <a:p>
            <a:r>
              <a:rPr dirty="0" sz="2800" lang="en-IN"/>
              <a:t>26-features</a:t>
            </a:r>
          </a:p>
          <a:p>
            <a:r>
              <a:rPr dirty="0" sz="2800" lang="en-IN"/>
              <a:t>9-features</a:t>
            </a:r>
          </a:p>
          <a:p>
            <a:r>
              <a:rPr dirty="0" sz="2800" lang="en-IN"/>
              <a:t>Emp id – number</a:t>
            </a:r>
          </a:p>
          <a:p>
            <a:r>
              <a:rPr dirty="0" sz="2800" lang="en-IN"/>
              <a:t>Name-text</a:t>
            </a:r>
          </a:p>
          <a:p>
            <a:r>
              <a:rPr dirty="0" sz="2800" lang="en-IN"/>
              <a:t>Emp type</a:t>
            </a:r>
          </a:p>
          <a:p>
            <a:r>
              <a:rPr dirty="0" sz="2800" lang="en-IN"/>
              <a:t>Performance level</a:t>
            </a:r>
          </a:p>
          <a:p>
            <a:r>
              <a:rPr dirty="0" sz="2800" lang="en-IN"/>
              <a:t>Gender- male female </a:t>
            </a:r>
          </a:p>
          <a:p>
            <a:r>
              <a:rPr dirty="0" sz="2800" lang="en-IN"/>
              <a:t>Employee rating-num</a:t>
            </a:r>
          </a:p>
          <a:p>
            <a:endParaRPr dirty="0" lang="en-IN"/>
          </a:p>
        </p:txBody>
      </p:sp>
      <p:pic>
        <p:nvPicPr>
          <p:cNvPr id="2097167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915400" y="2610683"/>
            <a:ext cx="3276600" cy="4247317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1600200" y="1752600"/>
            <a:ext cx="7620000" cy="954107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IN"/>
              <a:t>Performance level=IFS(Z8&gt;=5,”VERY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mohan2811200@gmail.com</cp:lastModifiedBy>
  <dcterms:created xsi:type="dcterms:W3CDTF">2024-03-29T04:07:22Z</dcterms:created>
  <dcterms:modified xsi:type="dcterms:W3CDTF">2024-09-10T14:15:03Z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b4fc1a26865449a4a8f3fe855b798214</vt:lpwstr>
  </property>
</Properties>
</file>