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solidFill>
              <a:schemeClr val="bg1"/>
            </a:solid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a:solidFill>
                  <a:srgbClr val="1482AC"/>
                </a:solidFill>
                <a:uFill>
                  <a:solidFill>
                    <a:srgbClr val="FFFFFF"/>
                  </a:solidFill>
                </a:uFill>
                <a:latin typeface="Arial"/>
              </a:rPr>
              <a:t>Presented By:</a:t>
            </a:r>
            <a:endParaRPr lang="en-IN" sz="1800" b="0" strike="noStrike" spc="-1">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a:solidFill>
                  <a:srgbClr val="1482AC"/>
                </a:solidFill>
                <a:uFill>
                  <a:solidFill>
                    <a:srgbClr val="FFFFFF"/>
                  </a:solidFill>
                </a:uFill>
                <a:latin typeface="Arial"/>
              </a:rPr>
              <a:t>Student Name- Umaira Parveen.</a:t>
            </a:r>
            <a:r>
              <a:rPr lang="en-IN" sz="2000" b="1" spc="-1">
                <a:solidFill>
                  <a:srgbClr val="1482AC"/>
                </a:solidFill>
                <a:uFill>
                  <a:solidFill>
                    <a:srgbClr val="FFFFFF"/>
                  </a:solidFill>
                </a:uFill>
                <a:latin typeface="Arial"/>
              </a:rPr>
              <a:t>R</a:t>
            </a:r>
            <a:endParaRPr lang="en-IN" sz="1800" b="0" strike="noStrike" spc="-1">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a:solidFill>
                  <a:srgbClr val="1482AC"/>
                </a:solidFill>
                <a:uFill>
                  <a:solidFill>
                    <a:srgbClr val="FFFFFF"/>
                  </a:solidFill>
                </a:uFill>
                <a:latin typeface="Arial"/>
              </a:rPr>
              <a:t>College Name-A.V.C College of Engineering</a:t>
            </a:r>
            <a:endParaRPr lang="en-IN" sz="1800" b="0" strike="noStrike" spc="-1">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a:solidFill>
                  <a:srgbClr val="1482AC"/>
                </a:solidFill>
                <a:uFill>
                  <a:solidFill>
                    <a:srgbClr val="FFFFFF"/>
                  </a:solidFill>
                </a:uFill>
                <a:latin typeface="Arial"/>
              </a:rPr>
              <a:t>Department- </a:t>
            </a:r>
            <a:r>
              <a:rPr lang="en-IN" sz="2000" b="1" spc="-1">
                <a:solidFill>
                  <a:srgbClr val="1482AC"/>
                </a:solidFill>
                <a:uFill>
                  <a:solidFill>
                    <a:srgbClr val="FFFFFF"/>
                  </a:solidFill>
                </a:uFill>
                <a:latin typeface="Arial"/>
              </a:rPr>
              <a:t>IT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43</TotalTime>
  <Words>561</Words>
  <Application>Microsoft Office PowerPoint</Application>
  <PresentationFormat>Widescreen</PresentationFormat>
  <Paragraphs>69</Paragraphs>
  <Slides>10</Slides>
  <Notes>0</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UMAIRA PARVEEN</cp:lastModifiedBy>
  <cp:revision>30</cp:revision>
  <dcterms:created xsi:type="dcterms:W3CDTF">2021-05-26T16:50:10Z</dcterms:created>
  <dcterms:modified xsi:type="dcterms:W3CDTF">2024-04-04T14:19:27Z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