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notesMasterIdLst>
    <p:notesMasterId r:id="rId14"/>
  </p:notesMasterIdLst>
  <p:sldIdLst>
    <p:sldId id="256" r:id="rId2"/>
    <p:sldId id="335" r:id="rId3"/>
    <p:sldId id="275" r:id="rId4"/>
    <p:sldId id="257" r:id="rId5"/>
    <p:sldId id="258" r:id="rId6"/>
    <p:sldId id="340" r:id="rId7"/>
    <p:sldId id="336" r:id="rId8"/>
    <p:sldId id="343" r:id="rId9"/>
    <p:sldId id="337" r:id="rId10"/>
    <p:sldId id="338" r:id="rId11"/>
    <p:sldId id="342" r:id="rId12"/>
    <p:sldId id="33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61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529D-9C91-445A-A36A-4BA47310A7FD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28382-56CB-48B1-903E-51E9C9451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A66F-F477-40E5-9876-DD25048262D3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15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2-C046-48C4-BEC5-B6DB66F45EE5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695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2-C046-48C4-BEC5-B6DB66F45EE5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797474"/>
      </p:ext>
    </p:extLst>
  </p:cSld>
  <p:clrMapOvr>
    <a:masterClrMapping/>
  </p:clrMapOvr>
  <p:transition spd="slow"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2-C046-48C4-BEC5-B6DB66F45EE5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33966"/>
      </p:ext>
    </p:extLst>
  </p:cSld>
  <p:clrMapOvr>
    <a:masterClrMapping/>
  </p:clrMapOvr>
  <p:transition spd="slow"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2-C046-48C4-BEC5-B6DB66F45EE5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279944"/>
      </p:ext>
    </p:extLst>
  </p:cSld>
  <p:clrMapOvr>
    <a:masterClrMapping/>
  </p:clrMapOvr>
  <p:transition spd="slow"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B62-C046-48C4-BEC5-B6DB66F45EE5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04110"/>
      </p:ext>
    </p:extLst>
  </p:cSld>
  <p:clrMapOvr>
    <a:masterClrMapping/>
  </p:clrMapOvr>
  <p:transition spd="slow"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65AF-BDE0-430C-8D5F-E7A8F3820387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780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57B8-C99E-4AF9-874A-8B883121BF6E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466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AF03-66E6-4E77-AE00-EDF2FDE26834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5340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E2CC-4693-498E-9936-2B005D40680B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449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566E-8613-4E87-A89F-AAD83EE8A898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900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72CB-C237-46C4-8DAF-14EDE459961F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6627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B45-F33A-49B7-8698-DB55D836D4EB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24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D426-9B4D-4007-8DC2-76C8CF8D73AB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08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3D8C-D284-4DFB-AE5A-25C1E32DC08B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443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CB78-DD77-4A3C-9689-167E42A6C2D6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91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B62-C046-48C4-BEC5-B6DB66F45EE5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90000"/>
                <a:lumOff val="1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826" y="741406"/>
            <a:ext cx="7262127" cy="172114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Intellegence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656" y="2710249"/>
            <a:ext cx="9099612" cy="2847172"/>
          </a:xfrm>
        </p:spPr>
        <p:txBody>
          <a:bodyPr>
            <a:normAutofit/>
          </a:bodyPr>
          <a:lstStyle/>
          <a:p>
            <a:pPr algn="ctr"/>
            <a:r>
              <a:rPr lang="en-US" sz="49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Path Planning Robot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Kashif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Umair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Enrolled in: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50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55" y="660191"/>
            <a:ext cx="8915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54" y="1581149"/>
            <a:ext cx="9379221" cy="49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55" y="660191"/>
            <a:ext cx="8915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1854293"/>
            <a:ext cx="8615083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4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250" y="687752"/>
            <a:ext cx="8915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250" y="1414805"/>
            <a:ext cx="5229856" cy="4824629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Familiar With The Project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Obstacles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A*(Star)</a:t>
            </a:r>
          </a:p>
          <a:p>
            <a:pPr lvl="1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A*star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3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597" y="721993"/>
            <a:ext cx="8911687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how to it works?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353671"/>
            <a:ext cx="12012706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6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90" y="670748"/>
            <a:ext cx="89154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Creation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4" y="1441917"/>
            <a:ext cx="6066787" cy="522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2" y="1441917"/>
            <a:ext cx="5844988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6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55" y="660191"/>
            <a:ext cx="8915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6047" y="1739153"/>
            <a:ext cx="35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RRT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487" r="-330" b="3788"/>
          <a:stretch/>
        </p:blipFill>
        <p:spPr>
          <a:xfrm>
            <a:off x="531813" y="2259106"/>
            <a:ext cx="5465576" cy="4123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42" y="2225208"/>
            <a:ext cx="5648325" cy="3996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9999" y="1698318"/>
            <a:ext cx="35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Star (*)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0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5" y="1779774"/>
            <a:ext cx="9421906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21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55" y="660191"/>
            <a:ext cx="8915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A*(Star)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2" y="1844582"/>
            <a:ext cx="5181600" cy="37942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42" y="1835617"/>
            <a:ext cx="6448145" cy="37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30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55" y="660191"/>
            <a:ext cx="8915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A*(Star)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42" y="1835617"/>
            <a:ext cx="6448145" cy="3794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" y="1370471"/>
            <a:ext cx="6337309" cy="5487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284" y="3333185"/>
            <a:ext cx="2638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2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55" y="660191"/>
            <a:ext cx="8915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A*(Star)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68" y="1117391"/>
            <a:ext cx="7743826" cy="53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28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79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Tahoma</vt:lpstr>
      <vt:lpstr>Times New Roman</vt:lpstr>
      <vt:lpstr>Wingdings 3</vt:lpstr>
      <vt:lpstr>Wisp</vt:lpstr>
      <vt:lpstr>Artificial Intellegence</vt:lpstr>
      <vt:lpstr>Objectives</vt:lpstr>
      <vt:lpstr>Interface &amp; how to it works?</vt:lpstr>
      <vt:lpstr>Obstacle Creation</vt:lpstr>
      <vt:lpstr>Comparison</vt:lpstr>
      <vt:lpstr>PowerPoint Presentation</vt:lpstr>
      <vt:lpstr>A*(Star) </vt:lpstr>
      <vt:lpstr>A*(Star) </vt:lpstr>
      <vt:lpstr>A*(Star) </vt:lpstr>
      <vt:lpstr>Simulated Annealing</vt:lpstr>
      <vt:lpstr>Simulated Annealing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bushra jawed</dc:creator>
  <cp:lastModifiedBy>UMAIR KHAN</cp:lastModifiedBy>
  <cp:revision>246</cp:revision>
  <dcterms:created xsi:type="dcterms:W3CDTF">2020-01-09T16:25:41Z</dcterms:created>
  <dcterms:modified xsi:type="dcterms:W3CDTF">2022-01-17T18:21:27Z</dcterms:modified>
</cp:coreProperties>
</file>