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9" r:id="rId12"/>
    <p:sldId id="271" r:id="rId13"/>
    <p:sldId id="272" r:id="rId14"/>
    <p:sldId id="274" r:id="rId15"/>
    <p:sldId id="276" r:id="rId16"/>
    <p:sldId id="278" r:id="rId17"/>
    <p:sldId id="28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329EB-1EC1-41BF-BB51-FED332B9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A5D50A-8291-4928-8C82-D32572E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B6E63E-AC65-4B9B-8568-185A4CB3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07331D-DB83-4A98-9EF9-431F2AB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315A7F-EDB6-44C6-A53F-2E9AAA8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96B41A-B317-4A15-A35D-21A9057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96413C-1963-4D61-AD3C-E883ABD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685FF0-2D21-4A4C-86D6-07A7211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E47AC-90C2-4076-89F8-5916F8B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9DCE30-5EE7-450E-B13B-A3E6FC9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60FC159-1E75-47B9-B7B3-C399CFEB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B06CBB-CE15-42F2-9634-61D089F8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89FC43-30A8-4F15-9F60-B6BE7C4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2EC204-5FF9-4C4D-9FCB-D3DB3A5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4D772F-9118-48FA-BC79-7375A9C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A6F75C-1BDA-41E1-951A-763EAB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40B79-F3CD-4CA9-BF8D-C8AB2C60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865C5D-53C7-4AC2-9268-E7BC76D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A50CB6-504B-46D1-B47F-C26B39B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E1F8F1-6186-4D1D-B243-F4097C4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84477-4D03-4783-BBA7-1B3F19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2B0CDC-48B7-4175-A565-7B2837AF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ED5DF-8522-4117-AC02-19444BF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E6805B-0D77-4018-86C5-2B44804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6B1DE0-89A0-455D-A29F-03D952F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B583D-C5E2-49F6-8319-E37C2AB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051D2A-AD7F-43C1-B83C-410BA43F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0A2819-01E5-4DC9-BAC3-489C126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B34650-D8AA-461E-921A-3E42CE5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F77FE3-E1A5-4CD3-BF6B-15BA4DC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BA99F7-5D46-4C9A-8EC2-7B6FBD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A8801-5203-472E-9DDD-953BAD9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005CCF-3115-49C8-AD55-D419966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CEC7DC-05CA-4AF9-9B72-E96A7C53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FDC198-B1A0-43AA-B6BD-C2444C92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212C0B7-3F79-4D91-9166-1635D52A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2326F9-45BB-4942-924F-67836EF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00356F-FC42-45A0-B1A4-051B359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14B331D-5E7D-4409-9827-D5E3903B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1AB5-6A28-46B5-BCDD-05C2608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9C07C-F1FA-46A7-8974-D7FE80A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A94C22-B9A4-49C4-805F-54F566A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F409DE-57E7-4E4A-BC8D-EC52E68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B77803E-6507-445F-BD32-84C99DA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C3D719-792E-49EA-814D-3848628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B9BD1E-9DF4-4C07-B341-152FA1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CAA2E-2F4F-45AE-917F-7A3278F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71269-17F6-4822-87D8-D955226D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3B9A0-00B5-4125-97DC-AFC5380A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EA8B54-0578-4474-B828-424B8B0A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16CB01-A474-47AF-826A-2E88944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97135A-BEF7-4EAE-9772-36F17FF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C52D7-5A68-4D20-BCA2-366538A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F433B6D-5553-4A05-BCEE-C7666D33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A23685-AD21-407C-8FA9-55AE10B0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D46654-DBE7-4543-B086-434DA12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14778E-2A07-4428-98A6-005EC9B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10A115-5728-4EF6-A36E-196A888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F6A84D-701E-49FE-9F0B-5FD3FBC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5ABB6E-EB9D-4A1E-836A-FF3E6990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85DBAF-3130-471E-9D60-53E1C2D1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1044F-E3EA-434E-865B-311D5672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955D70-E39C-4201-BF7C-BD0BD23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54E459-FC42-4A0F-9E23-CFF4B100E0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73672-8B90-4BCF-9063-AA65113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71272"/>
          </a:xfrm>
        </p:spPr>
        <p:txBody>
          <a:bodyPr/>
          <a:lstStyle/>
          <a:p>
            <a:r>
              <a:rPr lang="en-IN" sz="4800" b="1" dirty="0">
                <a:solidFill>
                  <a:srgbClr val="FF0000"/>
                </a:solidFill>
                <a:highlight>
                  <a:srgbClr val="C0C0C0"/>
                </a:highlight>
              </a:rPr>
              <a:t>Covid Data Analysis in AWS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772017" y="5620888"/>
            <a:ext cx="17919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Umakant Yadav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3DE69F-B38F-4346-AE22-2BEEA55C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497647"/>
            <a:ext cx="9651274" cy="1437170"/>
          </a:xfrm>
        </p:spPr>
        <p:txBody>
          <a:bodyPr>
            <a:normAutofit/>
          </a:bodyPr>
          <a:lstStyle/>
          <a:p>
            <a:r>
              <a:rPr lang="en-IN" sz="2400" b="1" dirty="0"/>
              <a:t>4.Display total cases ,new cases , recovered cases and deaths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  <a:endParaRPr lang="en-IN" sz="2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1" y="1475649"/>
            <a:ext cx="10515600" cy="128105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1" y="2793216"/>
            <a:ext cx="4610337" cy="1397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6" y="4322051"/>
            <a:ext cx="2883048" cy="2248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99" y="4226798"/>
            <a:ext cx="3397425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3B40A-0FBC-47D3-8DC5-E578D475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47988"/>
          </a:xfrm>
        </p:spPr>
        <p:txBody>
          <a:bodyPr>
            <a:normAutofit/>
          </a:bodyPr>
          <a:lstStyle/>
          <a:p>
            <a:r>
              <a:rPr lang="en-IN" sz="2400" b="1" dirty="0"/>
              <a:t>5. Which country in Distinct WHO region highest cases in till date.</a:t>
            </a:r>
            <a:br>
              <a:rPr lang="en-IN" sz="2400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200" dirty="0" smtClean="0"/>
              <a:t> 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37" y="2368495"/>
            <a:ext cx="8293526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59E47-7835-40FE-A36E-80838E53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5.Which country in Distinct WHO region highest cases in till date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4" y="1816660"/>
            <a:ext cx="8825338" cy="4351338"/>
          </a:xfrm>
        </p:spPr>
      </p:pic>
    </p:spTree>
    <p:extLst>
      <p:ext uri="{BB962C8B-B14F-4D97-AF65-F5344CB8AC3E}">
        <p14:creationId xmlns:p14="http://schemas.microsoft.com/office/powerpoint/2010/main" val="69284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5512FC-9E6B-4F79-AD19-84958C40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2192545"/>
          </a:xfrm>
        </p:spPr>
        <p:txBody>
          <a:bodyPr>
            <a:normAutofit/>
          </a:bodyPr>
          <a:lstStyle/>
          <a:p>
            <a:r>
              <a:rPr lang="en-IN" sz="2400" b="1" dirty="0"/>
              <a:t>6. Total no of confirmed cases over between a certain date.</a:t>
            </a:r>
            <a:br>
              <a:rPr lang="en-IN" sz="2400" b="1" dirty="0"/>
            </a:br>
            <a:endParaRPr lang="en-IN" sz="2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1975"/>
            <a:ext cx="10515600" cy="1378637"/>
          </a:xfrm>
        </p:spPr>
      </p:pic>
    </p:spTree>
    <p:extLst>
      <p:ext uri="{BB962C8B-B14F-4D97-AF65-F5344CB8AC3E}">
        <p14:creationId xmlns:p14="http://schemas.microsoft.com/office/powerpoint/2010/main" val="365951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59B87-F052-4243-B2EB-7C14EA19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8.Date of first confirmed case in a particular region.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1742"/>
            <a:ext cx="7696596" cy="2292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4" y="3704210"/>
            <a:ext cx="7512436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9780D-B7EA-49BD-ABA1-1F984ED5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9651274" cy="1954005"/>
          </a:xfrm>
        </p:spPr>
        <p:txBody>
          <a:bodyPr>
            <a:normAutofit/>
          </a:bodyPr>
          <a:lstStyle/>
          <a:p>
            <a:r>
              <a:rPr lang="en-IN" sz="2400" b="1" dirty="0"/>
              <a:t>9.Date on which max no. cases were reported in a country.</a:t>
            </a:r>
            <a:br>
              <a:rPr lang="en-IN" sz="2400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200" dirty="0" smtClean="0"/>
              <a:t> </a:t>
            </a:r>
            <a:endParaRPr lang="en-IN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6" y="1446397"/>
            <a:ext cx="7183768" cy="20946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1059"/>
            <a:ext cx="7398130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1DA44-110B-4D92-9804-790C776F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Visualization in Redshift-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5" y="1825625"/>
            <a:ext cx="10246659" cy="4351338"/>
          </a:xfrm>
        </p:spPr>
      </p:pic>
    </p:spTree>
    <p:extLst>
      <p:ext uri="{BB962C8B-B14F-4D97-AF65-F5344CB8AC3E}">
        <p14:creationId xmlns:p14="http://schemas.microsoft.com/office/powerpoint/2010/main" val="278970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FADC8-8F89-4029-8BF7-4947EE0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Creating Glue Job and Executing Transformation using PySpark </a:t>
            </a:r>
            <a:r>
              <a:rPr lang="en-US" sz="2400" b="1" dirty="0" err="1"/>
              <a:t>Cont</a:t>
            </a:r>
            <a:r>
              <a:rPr lang="en-US" sz="2400" b="1" dirty="0"/>
              <a:t>…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FDF3962-427C-42A1-A62A-814F137C5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173065" cy="4351338"/>
          </a:xfrm>
        </p:spPr>
      </p:pic>
    </p:spTree>
    <p:extLst>
      <p:ext uri="{BB962C8B-B14F-4D97-AF65-F5344CB8AC3E}">
        <p14:creationId xmlns:p14="http://schemas.microsoft.com/office/powerpoint/2010/main" val="41289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1CDD119-C49D-4ACF-887D-57EDAC98BC92}"/>
              </a:ext>
            </a:extLst>
          </p:cNvPr>
          <p:cNvSpPr/>
          <p:nvPr/>
        </p:nvSpPr>
        <p:spPr>
          <a:xfrm>
            <a:off x="3313043" y="2967335"/>
            <a:ext cx="5287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31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69CEFF-D3A0-491E-B294-7B31A8F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OBJECTIVE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96B026-F25F-4349-96CC-1E2161E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19189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AE71D7-6CEA-47B3-8EB5-7AD1879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B27858-3580-42EF-BEAD-4C51B853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PySpark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A8FA4-33BC-4667-BFC6-8F71866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SCHEMA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FEC739D0-5C96-429B-9FF6-C8B1C5853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47403"/>
              </p:ext>
            </p:extLst>
          </p:nvPr>
        </p:nvGraphicFramePr>
        <p:xfrm>
          <a:off x="1580322" y="1690688"/>
          <a:ext cx="2898913" cy="444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="" xmlns:a16="http://schemas.microsoft.com/office/drawing/2014/main" val="1802040884"/>
                    </a:ext>
                  </a:extLst>
                </a:gridCol>
              </a:tblGrid>
              <a:tr h="439012">
                <a:tc>
                  <a:txBody>
                    <a:bodyPr/>
                    <a:lstStyle/>
                    <a:p>
                      <a:r>
                        <a:rPr lang="en-US" dirty="0"/>
                        <a:t>Covid_19_India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953884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iso_code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417969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smtClean="0"/>
                        <a:t>continent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7892873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2473478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255995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total_cases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2659726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new_cases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2397427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total_deaths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70780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new_deaths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5127388"/>
                  </a:ext>
                </a:extLst>
              </a:tr>
              <a:tr h="44511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new_tests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90939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BC63F9BC-0E9F-4573-9E53-C994A5103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040338"/>
              </p:ext>
            </p:extLst>
          </p:nvPr>
        </p:nvGraphicFramePr>
        <p:xfrm>
          <a:off x="6096000" y="1690688"/>
          <a:ext cx="2898913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="" xmlns:a16="http://schemas.microsoft.com/office/drawing/2014/main" val="1802040884"/>
                    </a:ext>
                  </a:extLst>
                </a:gridCol>
              </a:tblGrid>
              <a:tr h="288152">
                <a:tc>
                  <a:txBody>
                    <a:bodyPr/>
                    <a:lstStyle/>
                    <a:p>
                      <a:r>
                        <a:rPr lang="en-US" dirty="0" err="1"/>
                        <a:t>IndividualDetails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total_tests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84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positive_rate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78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247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25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population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26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median_age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239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male_smokers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7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female_smokers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512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diabetes_prevalence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3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status_change_date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69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90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0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DE67A-AD73-437C-BEDC-E78BB144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Problem Statements</a:t>
            </a:r>
            <a:r>
              <a:rPr lang="en-US" dirty="0"/>
              <a:t/>
            </a:r>
            <a:br>
              <a:rPr lang="en-US" dirty="0"/>
            </a:br>
            <a:r>
              <a:rPr lang="en-IN" sz="2400" b="1" dirty="0"/>
              <a:t>1.Clean and transform data for processing</a:t>
            </a:r>
            <a:br>
              <a:rPr lang="en-IN" sz="2400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select * from covid_19 where </a:t>
            </a:r>
            <a:r>
              <a:rPr lang="en-IN" sz="2000" dirty="0" err="1"/>
              <a:t>Sno</a:t>
            </a:r>
            <a:r>
              <a:rPr lang="en-IN" sz="2000" dirty="0"/>
              <a:t> != ‘’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0" y="1825625"/>
            <a:ext cx="10482260" cy="4351338"/>
          </a:xfrm>
        </p:spPr>
      </p:pic>
    </p:spTree>
    <p:extLst>
      <p:ext uri="{BB962C8B-B14F-4D97-AF65-F5344CB8AC3E}">
        <p14:creationId xmlns:p14="http://schemas.microsoft.com/office/powerpoint/2010/main" val="8344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C3A3E-6013-4CF9-AD1B-0D256C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437171"/>
          </a:xfrm>
        </p:spPr>
        <p:txBody>
          <a:bodyPr/>
          <a:lstStyle/>
          <a:p>
            <a:r>
              <a:rPr lang="en-IN" sz="2400" b="1" dirty="0"/>
              <a:t>2. ETL operations on dataset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8" y="1825625"/>
            <a:ext cx="10013584" cy="4351338"/>
          </a:xfrm>
        </p:spPr>
      </p:pic>
    </p:spTree>
    <p:extLst>
      <p:ext uri="{BB962C8B-B14F-4D97-AF65-F5344CB8AC3E}">
        <p14:creationId xmlns:p14="http://schemas.microsoft.com/office/powerpoint/2010/main" val="26045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E9DDC3-1BD4-48A0-BEEF-E23DF9A3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/>
              <a:t>3. Storing the modified data in AWS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299E1F9-ED7C-4ADA-A443-B6E18FCE17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7" y="1690688"/>
            <a:ext cx="9793356" cy="425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7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89169-E63A-4676-A83D-5A287E4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3. Storing the modified data in AWS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02" y="1825625"/>
            <a:ext cx="8406996" cy="4351338"/>
          </a:xfrm>
        </p:spPr>
      </p:pic>
    </p:spTree>
    <p:extLst>
      <p:ext uri="{BB962C8B-B14F-4D97-AF65-F5344CB8AC3E}">
        <p14:creationId xmlns:p14="http://schemas.microsoft.com/office/powerpoint/2010/main" val="29003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C1FFC-08EF-40B2-A615-06E0285D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3. Storing the modified data in AWS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825625"/>
            <a:ext cx="10345271" cy="4351338"/>
          </a:xfrm>
        </p:spPr>
      </p:pic>
    </p:spTree>
    <p:extLst>
      <p:ext uri="{BB962C8B-B14F-4D97-AF65-F5344CB8AC3E}">
        <p14:creationId xmlns:p14="http://schemas.microsoft.com/office/powerpoint/2010/main" val="25387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210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Covid Data Analysis in AWS </vt:lpstr>
      <vt:lpstr>OBJECTIVE</vt:lpstr>
      <vt:lpstr>TECHNOLOGIES USED</vt:lpstr>
      <vt:lpstr>SCHEMA REPRESENTATION</vt:lpstr>
      <vt:lpstr>Problem Statements 1.Clean and transform data for processing  select * from covid_19 where Sno != ‘’</vt:lpstr>
      <vt:lpstr>2. ETL operations on dataset</vt:lpstr>
      <vt:lpstr>3. Storing the modified data in AWS</vt:lpstr>
      <vt:lpstr>3. Storing the modified data in AWS Cont…</vt:lpstr>
      <vt:lpstr>3. Storing the modified data in AWS Cont…</vt:lpstr>
      <vt:lpstr>4.Display total cases ,new cases , recovered cases and deaths Cont…</vt:lpstr>
      <vt:lpstr>5. Which country in Distinct WHO region highest cases in till date.   </vt:lpstr>
      <vt:lpstr>5.Which country in Distinct WHO region highest cases in till date Cont…</vt:lpstr>
      <vt:lpstr>6. Total no of confirmed cases over between a certain date. </vt:lpstr>
      <vt:lpstr>8.Date of first confirmed case in a particular region.</vt:lpstr>
      <vt:lpstr>9.Date on which max no. cases were reported in a country.   </vt:lpstr>
      <vt:lpstr>Visualization in Redshift-</vt:lpstr>
      <vt:lpstr>Creating Glue Job and Executing Transformation using PySpark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Microsoft account</cp:lastModifiedBy>
  <cp:revision>35</cp:revision>
  <dcterms:created xsi:type="dcterms:W3CDTF">2021-10-20T05:54:44Z</dcterms:created>
  <dcterms:modified xsi:type="dcterms:W3CDTF">2022-03-02T13:55:41Z</dcterms:modified>
</cp:coreProperties>
</file>