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2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CD62-0ABF-4A12-9B14-8516BFC49A92}" type="datetimeFigureOut">
              <a:rPr kumimoji="1" lang="ja-JP" altLang="en-US" smtClean="0"/>
              <a:t>2020/6/26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043A-AC73-4045-8FA5-621241041A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4652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CD62-0ABF-4A12-9B14-8516BFC49A92}" type="datetimeFigureOut">
              <a:rPr kumimoji="1" lang="ja-JP" altLang="en-US" smtClean="0"/>
              <a:t>2020/6/26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043A-AC73-4045-8FA5-621241041A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584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CD62-0ABF-4A12-9B14-8516BFC49A92}" type="datetimeFigureOut">
              <a:rPr kumimoji="1" lang="ja-JP" altLang="en-US" smtClean="0"/>
              <a:t>2020/6/26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043A-AC73-4045-8FA5-621241041A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39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CD62-0ABF-4A12-9B14-8516BFC49A92}" type="datetimeFigureOut">
              <a:rPr kumimoji="1" lang="ja-JP" altLang="en-US" smtClean="0"/>
              <a:t>2020/6/26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043A-AC73-4045-8FA5-621241041A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00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CD62-0ABF-4A12-9B14-8516BFC49A92}" type="datetimeFigureOut">
              <a:rPr kumimoji="1" lang="ja-JP" altLang="en-US" smtClean="0"/>
              <a:t>2020/6/26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043A-AC73-4045-8FA5-621241041A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32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CD62-0ABF-4A12-9B14-8516BFC49A92}" type="datetimeFigureOut">
              <a:rPr kumimoji="1" lang="ja-JP" altLang="en-US" smtClean="0"/>
              <a:t>2020/6/26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043A-AC73-4045-8FA5-621241041A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06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CD62-0ABF-4A12-9B14-8516BFC49A92}" type="datetimeFigureOut">
              <a:rPr kumimoji="1" lang="ja-JP" altLang="en-US" smtClean="0"/>
              <a:t>2020/6/26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043A-AC73-4045-8FA5-621241041A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33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CD62-0ABF-4A12-9B14-8516BFC49A92}" type="datetimeFigureOut">
              <a:rPr kumimoji="1" lang="ja-JP" altLang="en-US" smtClean="0"/>
              <a:t>2020/6/26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043A-AC73-4045-8FA5-621241041A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17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CD62-0ABF-4A12-9B14-8516BFC49A92}" type="datetimeFigureOut">
              <a:rPr kumimoji="1" lang="ja-JP" altLang="en-US" smtClean="0"/>
              <a:t>2020/6/26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043A-AC73-4045-8FA5-621241041A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88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CD62-0ABF-4A12-9B14-8516BFC49A92}" type="datetimeFigureOut">
              <a:rPr kumimoji="1" lang="ja-JP" altLang="en-US" smtClean="0"/>
              <a:t>2020/6/26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043A-AC73-4045-8FA5-621241041A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55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CD62-0ABF-4A12-9B14-8516BFC49A92}" type="datetimeFigureOut">
              <a:rPr kumimoji="1" lang="ja-JP" altLang="en-US" smtClean="0"/>
              <a:t>2020/6/26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043A-AC73-4045-8FA5-621241041A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002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4CD62-0ABF-4A12-9B14-8516BFC49A92}" type="datetimeFigureOut">
              <a:rPr kumimoji="1" lang="ja-JP" altLang="en-US" smtClean="0"/>
              <a:t>2020/6/26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F043A-AC73-4045-8FA5-621241041A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07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netstream.net/" TargetMode="External"/><Relationship Id="rId2" Type="http://schemas.openxmlformats.org/officeDocument/2006/relationships/hyperlink" Target="https://www.nii.ac.jp/news/release/2019/1225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hyperlink" Target="https://pages.github.com/" TargetMode="External"/><Relationship Id="rId4" Type="http://schemas.openxmlformats.org/officeDocument/2006/relationships/hyperlink" Target="https://youtu.be/Z0wlUi4lr6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rhuang@hosei.ac.j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04023" y="394573"/>
            <a:ext cx="760365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hlinkClick r:id="rId2"/>
              </a:rPr>
              <a:t>https://www.nii.ac.jp/news/release/2019/1225.html</a:t>
            </a:r>
            <a:endParaRPr lang="en-US" altLang="ja-JP" dirty="0" smtClean="0"/>
          </a:p>
          <a:p>
            <a:r>
              <a:rPr lang="en-US" altLang="ja-JP" dirty="0" smtClean="0"/>
              <a:t>NII</a:t>
            </a:r>
            <a:r>
              <a:rPr lang="ja-JP" altLang="en-US" dirty="0" smtClean="0"/>
              <a:t> </a:t>
            </a:r>
            <a:r>
              <a:rPr lang="en-US" altLang="ja-JP" dirty="0" smtClean="0"/>
              <a:t>news</a:t>
            </a:r>
            <a:endParaRPr lang="en-US" altLang="ja-JP" dirty="0" smtClean="0">
              <a:hlinkClick r:id="rId3"/>
            </a:endParaRPr>
          </a:p>
          <a:p>
            <a:r>
              <a:rPr lang="en-US" altLang="ja-JP" dirty="0" smtClean="0">
                <a:hlinkClick r:id="rId3"/>
              </a:rPr>
              <a:t>https://www.sinetstream.net/</a:t>
            </a:r>
            <a:endParaRPr lang="en-US" altLang="ja-JP" dirty="0" smtClean="0"/>
          </a:p>
          <a:p>
            <a:r>
              <a:rPr lang="en-US" altLang="ja-JP" dirty="0" smtClean="0"/>
              <a:t>Homepag</a:t>
            </a:r>
            <a:r>
              <a:rPr lang="en-US" altLang="ja-JP" dirty="0"/>
              <a:t>e</a:t>
            </a:r>
          </a:p>
          <a:p>
            <a:r>
              <a:rPr lang="en-US" altLang="ja-JP" dirty="0">
                <a:hlinkClick r:id="rId4"/>
              </a:rPr>
              <a:t>https://</a:t>
            </a:r>
            <a:r>
              <a:rPr lang="en-US" altLang="ja-JP" dirty="0" smtClean="0">
                <a:hlinkClick r:id="rId4"/>
              </a:rPr>
              <a:t>youtu.be/Z0wlUi4lr6c</a:t>
            </a:r>
            <a:endParaRPr lang="en-US" altLang="ja-JP" dirty="0" smtClean="0"/>
          </a:p>
          <a:p>
            <a:r>
              <a:rPr lang="en-US" altLang="ja-JP" dirty="0" err="1" smtClean="0"/>
              <a:t>Youtube</a:t>
            </a:r>
            <a:endParaRPr lang="en-US" altLang="ja-JP" dirty="0" smtClean="0"/>
          </a:p>
          <a:p>
            <a:r>
              <a:rPr lang="en-US" altLang="ja-JP" dirty="0" smtClean="0">
                <a:hlinkClick r:id="rId5"/>
              </a:rPr>
              <a:t>https://pages.github.com/</a:t>
            </a:r>
            <a:endParaRPr lang="en-US" altLang="ja-JP" dirty="0" smtClean="0"/>
          </a:p>
          <a:p>
            <a:r>
              <a:rPr lang="en-US" altLang="ja-JP" dirty="0" smtClean="0"/>
              <a:t>GitHub </a:t>
            </a:r>
            <a:endParaRPr lang="en-US" altLang="ja-JP" dirty="0"/>
          </a:p>
          <a:p>
            <a:endParaRPr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7974" y="1310641"/>
            <a:ext cx="8594026" cy="554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6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201783" y="1053737"/>
            <a:ext cx="101019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三年生のアンケート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Ｑ</a:t>
            </a:r>
            <a:r>
              <a:rPr lang="ja-JP" altLang="en-US" dirty="0" smtClean="0"/>
              <a:t>１．黄</a:t>
            </a:r>
            <a:r>
              <a:rPr lang="ja-JP" altLang="en-US" dirty="0"/>
              <a:t>研究室</a:t>
            </a:r>
            <a:r>
              <a:rPr lang="ja-JP" altLang="en-US" dirty="0" smtClean="0"/>
              <a:t>の所属を希望しているか？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Ｑ</a:t>
            </a:r>
            <a:r>
              <a:rPr lang="ja-JP" altLang="en-US" dirty="0"/>
              <a:t>２</a:t>
            </a:r>
            <a:r>
              <a:rPr lang="en-US" altLang="ja-JP" dirty="0" smtClean="0"/>
              <a:t>.  </a:t>
            </a:r>
            <a:r>
              <a:rPr kumimoji="1" lang="en-US" altLang="ja-JP" dirty="0" smtClean="0"/>
              <a:t>Are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you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going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graduate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school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院生</a:t>
            </a:r>
            <a:r>
              <a:rPr kumimoji="1" lang="en-US" altLang="ja-JP" dirty="0" smtClean="0"/>
              <a:t>) or job hunting (</a:t>
            </a:r>
            <a:r>
              <a:rPr kumimoji="1" lang="ja-JP" altLang="en-US" dirty="0" smtClean="0"/>
              <a:t>就職</a:t>
            </a:r>
            <a:r>
              <a:rPr kumimoji="1" lang="en-US" altLang="ja-JP" dirty="0" smtClean="0"/>
              <a:t>)?</a:t>
            </a:r>
          </a:p>
          <a:p>
            <a:endParaRPr kumimoji="1" lang="en-US" altLang="ja-JP" dirty="0" smtClean="0"/>
          </a:p>
          <a:p>
            <a:r>
              <a:rPr lang="ja-JP" altLang="en-US" dirty="0" smtClean="0"/>
              <a:t>Ｑ３．研究分野を決めますか？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what?</a:t>
            </a:r>
          </a:p>
          <a:p>
            <a:endParaRPr lang="en-US" altLang="ja-JP" dirty="0" smtClean="0"/>
          </a:p>
          <a:p>
            <a:r>
              <a:rPr kumimoji="1" lang="ja-JP" altLang="en-US" dirty="0" smtClean="0"/>
              <a:t>Ｑ４．研究テーマを決めますか？</a:t>
            </a:r>
            <a:endParaRPr kumimoji="1" lang="en-US" altLang="ja-JP" dirty="0" smtClean="0"/>
          </a:p>
          <a:p>
            <a:r>
              <a:rPr kumimoji="1" lang="en-US" altLang="ja-JP" dirty="0" smtClean="0"/>
              <a:t>         what?</a:t>
            </a:r>
          </a:p>
          <a:p>
            <a:endParaRPr lang="en-US" altLang="ja-JP" dirty="0"/>
          </a:p>
          <a:p>
            <a:r>
              <a:rPr lang="ja-JP" altLang="en-US" dirty="0" smtClean="0"/>
              <a:t>Ｑ５．将来には、何になりたいんですか？</a:t>
            </a:r>
            <a:endParaRPr lang="en-US" altLang="ja-JP" dirty="0" smtClean="0"/>
          </a:p>
          <a:p>
            <a:r>
              <a:rPr lang="ja-JP" altLang="en-US" dirty="0" smtClean="0"/>
              <a:t>　　　</a:t>
            </a:r>
            <a:r>
              <a:rPr lang="en-US" altLang="ja-JP" dirty="0" smtClean="0"/>
              <a:t>what?</a:t>
            </a:r>
          </a:p>
          <a:p>
            <a:endParaRPr kumimoji="1" lang="en-US" altLang="ja-JP" dirty="0"/>
          </a:p>
          <a:p>
            <a:r>
              <a:rPr kumimoji="1" lang="ja-JP" altLang="en-US" dirty="0" smtClean="0"/>
              <a:t>Ｑ６．よろしければ、あなたのＧＰＡを教えてお願いします。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Please send your answers to my email address</a:t>
            </a:r>
            <a:r>
              <a:rPr kumimoji="1" lang="en-US" altLang="ja-JP" smtClean="0"/>
              <a:t>:  </a:t>
            </a:r>
            <a:r>
              <a:rPr kumimoji="1" lang="en-US" altLang="ja-JP" smtClean="0">
                <a:hlinkClick r:id="rId2"/>
              </a:rPr>
              <a:t>rhuang@hosei.ac.jp</a:t>
            </a:r>
            <a:endParaRPr kumimoji="1" lang="en-US" altLang="ja-JP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5133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59</Words>
  <Application>Microsoft Office PowerPoint</Application>
  <PresentationFormat>ワイド画面</PresentationFormat>
  <Paragraphs>26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Huang runhe</dc:creator>
  <cp:lastModifiedBy>Huang runhe</cp:lastModifiedBy>
  <cp:revision>6</cp:revision>
  <dcterms:created xsi:type="dcterms:W3CDTF">2020-06-26T02:09:53Z</dcterms:created>
  <dcterms:modified xsi:type="dcterms:W3CDTF">2020-06-26T03:11:07Z</dcterms:modified>
</cp:coreProperties>
</file>