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06224/f/20ee6acb-d0ca-4f04-b3fa-2d0e9bfd0ecf/umamageswari.s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[umamageswari.s.xlsx]Sheet2!PivotTable1</c:name>
    <c:fmtId val="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zonal</a:t>
            </a:r>
            <a:r>
              <a:rPr lang="en-US" baseline="0"/>
              <a:t> performance analysis</a:t>
            </a:r>
          </a:p>
          <a:p>
            <a:pPr>
              <a:defRPr/>
            </a:pP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  <c:dLbl>
          <c:idx val="0"/>
          <c:delete val="1"/>
        </c:dLbl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  <c:dLbl>
          <c:idx val="0"/>
          <c:delete val="1"/>
        </c:dLbl>
      </c:pivotFmt>
      <c:pivotFmt>
        <c:idx val="24"/>
        <c:marker>
          <c:symbol val="none"/>
        </c:marker>
        <c:dLbl>
          <c:idx val="0"/>
          <c:delete val="1"/>
        </c:dLbl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  <c:dLbl>
          <c:idx val="0"/>
          <c:delete val="1"/>
        </c:dLbl>
      </c:pivotFmt>
      <c:pivotFmt>
        <c:idx val="40"/>
        <c:marker>
          <c:symbol val="none"/>
        </c:marker>
        <c:dLbl>
          <c:idx val="0"/>
          <c:delete val="1"/>
        </c:dLbl>
      </c:pivotFmt>
      <c:pivotFmt>
        <c:idx val="41"/>
        <c:marker>
          <c:symbol val="none"/>
        </c:marker>
        <c:dLbl>
          <c:idx val="0"/>
          <c:delete val="1"/>
        </c:dLbl>
      </c:pivotFmt>
      <c:pivotFmt>
        <c:idx val="42"/>
        <c:marker>
          <c:symbol val="none"/>
        </c:marker>
        <c:dLbl>
          <c:idx val="0"/>
          <c:delete val="1"/>
        </c:dLbl>
      </c:pivotFmt>
      <c:pivotFmt>
        <c:idx val="43"/>
        <c:marker>
          <c:symbol val="none"/>
        </c:marker>
        <c:dLbl>
          <c:idx val="0"/>
          <c:delete val="1"/>
        </c:dLbl>
      </c:pivotFmt>
      <c:pivotFmt>
        <c:idx val="44"/>
        <c:marker>
          <c:symbol val="none"/>
        </c:marker>
        <c:dLbl>
          <c:idx val="0"/>
          <c:delete val="1"/>
        </c:dLbl>
      </c:pivotFmt>
      <c:pivotFmt>
        <c:idx val="45"/>
        <c:marker>
          <c:symbol val="none"/>
        </c:marker>
        <c:dLbl>
          <c:idx val="0"/>
          <c:delete val="1"/>
        </c:dLbl>
      </c:pivotFmt>
      <c:pivotFmt>
        <c:idx val="46"/>
        <c:marker>
          <c:symbol val="none"/>
        </c:marker>
        <c:dLbl>
          <c:idx val="0"/>
          <c:delete val="1"/>
        </c:dLbl>
      </c:pivotFmt>
      <c:pivotFmt>
        <c:idx val="47"/>
        <c:marker>
          <c:symbol val="none"/>
        </c:marker>
        <c:dLbl>
          <c:idx val="0"/>
          <c:delete val="1"/>
        </c:dLbl>
      </c:pivotFmt>
      <c:pivotFmt>
        <c:idx val="48"/>
        <c:marker>
          <c:symbol val="none"/>
        </c:marker>
        <c:dLbl>
          <c:idx val="0"/>
          <c:delete val="1"/>
        </c:dLbl>
      </c:pivotFmt>
      <c:pivotFmt>
        <c:idx val="49"/>
        <c:marker>
          <c:symbol val="none"/>
        </c:marker>
        <c:dLbl>
          <c:idx val="0"/>
          <c:delete val="1"/>
        </c:dLbl>
      </c:pivotFmt>
      <c:pivotFmt>
        <c:idx val="50"/>
        <c:marker>
          <c:symbol val="none"/>
        </c:marker>
        <c:dLbl>
          <c:idx val="0"/>
          <c:delete val="1"/>
        </c:dLbl>
      </c:pivotFmt>
      <c:pivotFmt>
        <c:idx val="51"/>
        <c:marker>
          <c:symbol val="none"/>
        </c:marker>
        <c:dLbl>
          <c:idx val="0"/>
          <c:delete val="1"/>
        </c:dLbl>
      </c:pivotFmt>
      <c:pivotFmt>
        <c:idx val="5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0"/>
      </c:pivotFmt>
      <c:pivotFmt>
        <c:idx val="61"/>
      </c:pivotFmt>
      <c:pivotFmt>
        <c:idx val="62"/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Zone A</c:v>
                </c:pt>
              </c:strCache>
            </c:strRef>
          </c:tx>
          <c:invertIfNegative val="0"/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1"/>
                <c:pt idx="0">
                  <c:v>21.0</c:v>
                </c:pt>
                <c:pt idx="1">
                  <c:v>26.0</c:v>
                </c:pt>
                <c:pt idx="2">
                  <c:v>17.0</c:v>
                </c:pt>
                <c:pt idx="3">
                  <c:v>13.0</c:v>
                </c:pt>
                <c:pt idx="4">
                  <c:v>26.0</c:v>
                </c:pt>
                <c:pt idx="5">
                  <c:v>16.0</c:v>
                </c:pt>
                <c:pt idx="6">
                  <c:v>24.0</c:v>
                </c:pt>
                <c:pt idx="7">
                  <c:v>22.0</c:v>
                </c:pt>
                <c:pt idx="8">
                  <c:v>35.0</c:v>
                </c:pt>
                <c:pt idx="9">
                  <c:v>22.0</c:v>
                </c:pt>
                <c:pt idx="10">
                  <c:v>222.0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Zone B</c:v>
                </c:pt>
              </c:strCache>
            </c:strRef>
          </c:tx>
          <c:invertIfNegative val="0"/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1"/>
                <c:pt idx="0">
                  <c:v>22.0</c:v>
                </c:pt>
                <c:pt idx="1">
                  <c:v>25.0</c:v>
                </c:pt>
                <c:pt idx="2">
                  <c:v>22.0</c:v>
                </c:pt>
                <c:pt idx="3">
                  <c:v>35.0</c:v>
                </c:pt>
                <c:pt idx="4">
                  <c:v>27.0</c:v>
                </c:pt>
                <c:pt idx="5">
                  <c:v>28.0</c:v>
                </c:pt>
                <c:pt idx="6">
                  <c:v>19.0</c:v>
                </c:pt>
                <c:pt idx="7">
                  <c:v>19.0</c:v>
                </c:pt>
                <c:pt idx="8">
                  <c:v>19.0</c:v>
                </c:pt>
                <c:pt idx="9">
                  <c:v>22.0</c:v>
                </c:pt>
                <c:pt idx="10">
                  <c:v>238.0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Zone C</c:v>
                </c:pt>
              </c:strCache>
            </c:strRef>
          </c:tx>
          <c:invertIfNegative val="0"/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1"/>
                <c:pt idx="0">
                  <c:v>19.0</c:v>
                </c:pt>
                <c:pt idx="1">
                  <c:v>13.0</c:v>
                </c:pt>
                <c:pt idx="2">
                  <c:v>19.0</c:v>
                </c:pt>
                <c:pt idx="3">
                  <c:v>27.0</c:v>
                </c:pt>
                <c:pt idx="4">
                  <c:v>22.0</c:v>
                </c:pt>
                <c:pt idx="5">
                  <c:v>19.0</c:v>
                </c:pt>
                <c:pt idx="6">
                  <c:v>28.0</c:v>
                </c:pt>
                <c:pt idx="7">
                  <c:v>22.0</c:v>
                </c:pt>
                <c:pt idx="8">
                  <c:v>15.0</c:v>
                </c:pt>
                <c:pt idx="9">
                  <c:v>24.0</c:v>
                </c:pt>
                <c:pt idx="10">
                  <c:v>208.0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35821696"/>
        <c:axId val="248485760"/>
      </c:barChart>
      <c:catAx>
        <c:axId val="235821696"/>
        <c:scaling>
          <c:orientation val="minMax"/>
        </c:scaling>
        <c:delete val="0"/>
        <c:axPos val="b"/>
        <c:majorTickMark val="none"/>
        <c:minorTickMark val="none"/>
        <c:tickLblPos val="nextTo"/>
        <c:crossAx val="248485760"/>
        <c:auto val="1"/>
        <c:lblAlgn val="ctr"/>
        <c:lblOffset val="100"/>
        <c:noMultiLvlLbl val="0"/>
      </c:catAx>
      <c:valAx>
        <c:axId val="248485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5821696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U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G</a:t>
            </a:r>
            <a:r>
              <a:rPr sz="2400" lang="en-US"/>
              <a:t>ESHWARI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N'S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</a:t>
            </a:r>
            <a:r>
              <a:rPr dirty="0" sz="2400" lang="en-US"/>
              <a:t> </a:t>
            </a:r>
            <a:r>
              <a:rPr dirty="0" sz="2400" lang="en-US"/>
              <a:t>OF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D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C</a:t>
            </a:r>
            <a:r>
              <a:rPr altLang="en-US" dirty="0" sz="2400" lang="en-US"/>
              <a:t>I</a:t>
            </a:r>
            <a:r>
              <a:rPr altLang="en-US" dirty="0" sz="2400" lang="en-US"/>
              <a:t>ENCE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TextBox 2"/>
          <p:cNvSpPr txBox="1"/>
          <p:nvPr/>
        </p:nvSpPr>
        <p:spPr>
          <a:xfrm>
            <a:off x="1248964" y="982341"/>
            <a:ext cx="8285560" cy="50698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755331" y="1379932"/>
          <a:ext cx="8278519" cy="4541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itle 1"/>
          <p:cNvSpPr>
            <a:spLocks noGrp="1"/>
          </p:cNvSpPr>
          <p:nvPr/>
        </p:nvSpPr>
        <p:spPr>
          <a:xfrm rot="10800000" flipV="1">
            <a:off x="755332" y="1828801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Text Box 8"/>
          <p:cNvSpPr txBox="1"/>
          <p:nvPr/>
        </p:nvSpPr>
        <p:spPr>
          <a:xfrm>
            <a:off x="520699" y="2000885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 Box 11"/>
          <p:cNvSpPr txBox="1"/>
          <p:nvPr/>
        </p:nvSpPr>
        <p:spPr>
          <a:xfrm>
            <a:off x="883285" y="2043430"/>
            <a:ext cx="7630160" cy="3287828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Text Box 6"/>
          <p:cNvSpPr txBox="1"/>
          <p:nvPr/>
        </p:nvSpPr>
        <p:spPr>
          <a:xfrm>
            <a:off x="1290337" y="2299335"/>
            <a:ext cx="6652895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Text Box 7"/>
          <p:cNvSpPr txBox="1"/>
          <p:nvPr/>
        </p:nvSpPr>
        <p:spPr>
          <a:xfrm>
            <a:off x="3266440" y="2493010"/>
            <a:ext cx="6859270" cy="278638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0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2024-08-30T05:42:50Z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c2812dc0a3704018afe4041108f4f30b</vt:lpwstr>
  </property>
</Properties>
</file>