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8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5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1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4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4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7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7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45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7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4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4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51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ta-IN" sz="2400" lang="en-US"/>
              <a:t>k</a:t>
            </a:r>
            <a:r>
              <a:rPr altLang="ta-IN" sz="2400" lang="en-US"/>
              <a:t>.</a:t>
            </a:r>
            <a:r>
              <a:rPr altLang="ta-IN" sz="2400" lang="en-US"/>
              <a:t>U</a:t>
            </a:r>
            <a:r>
              <a:rPr altLang="ta-IN" sz="2400" lang="en-US"/>
              <a:t>m</a:t>
            </a:r>
            <a:r>
              <a:rPr altLang="ta-IN" sz="2400" lang="en-US"/>
              <a:t>a</a:t>
            </a:r>
            <a:r>
              <a:rPr altLang="ta-IN" sz="2400" lang="en-US"/>
              <a:t> </a:t>
            </a:r>
            <a:r>
              <a:rPr altLang="ta-IN" sz="2400" lang="en-US"/>
              <a:t>m</a:t>
            </a:r>
            <a:r>
              <a:rPr altLang="ta-IN" sz="2400" lang="en-US"/>
              <a:t>a</a:t>
            </a:r>
            <a:r>
              <a:rPr altLang="ta-IN" sz="2400" lang="en-US"/>
              <a:t>h</a:t>
            </a:r>
            <a:r>
              <a:rPr altLang="ta-IN" sz="2400" lang="en-US"/>
              <a:t>e</a:t>
            </a:r>
            <a:r>
              <a:rPr altLang="ta-IN" sz="2400" lang="en-US"/>
              <a:t>s</a:t>
            </a:r>
            <a:r>
              <a:rPr altLang="ta-IN" sz="2400" lang="en-US"/>
              <a:t>w</a:t>
            </a:r>
            <a:r>
              <a:rPr altLang="ta-IN" sz="2400" lang="en-US"/>
              <a:t>a</a:t>
            </a:r>
            <a:r>
              <a:rPr altLang="ta-IN" sz="2400" lang="en-US"/>
              <a:t>r</a:t>
            </a:r>
            <a:r>
              <a:rPr altLang="ta-IN"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ta-IN" dirty="0" sz="2400" lang="en-US"/>
              <a:t>3</a:t>
            </a:r>
            <a:r>
              <a:rPr altLang="ta-IN" dirty="0" sz="2400" lang="en-US"/>
              <a:t>1</a:t>
            </a:r>
            <a:r>
              <a:rPr altLang="ta-IN" dirty="0" sz="2400" lang="en-US"/>
              <a:t>2</a:t>
            </a:r>
            <a:r>
              <a:rPr altLang="ta-IN" dirty="0" sz="2400" lang="en-US"/>
              <a:t>2</a:t>
            </a:r>
            <a:r>
              <a:rPr altLang="ta-IN" dirty="0" sz="2400" lang="en-US"/>
              <a:t>0</a:t>
            </a:r>
            <a:r>
              <a:rPr altLang="ta-IN" dirty="0" sz="2400" lang="en-US"/>
              <a:t>1</a:t>
            </a:r>
            <a:r>
              <a:rPr altLang="ta-IN" dirty="0" sz="2400" lang="en-US"/>
              <a:t>6</a:t>
            </a:r>
            <a:r>
              <a:rPr altLang="ta-IN" dirty="0" sz="2400" lang="en-US"/>
              <a:t>8</a:t>
            </a:r>
            <a:r>
              <a:rPr altLang="ta-IN" dirty="0" sz="2400" lang="en-US"/>
              <a:t>1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commerce</a:t>
            </a:r>
            <a:endParaRPr altLang="en-US" lang="zh-CN"/>
          </a:p>
          <a:p>
            <a:r>
              <a:rPr altLang="ta-IN" dirty="0" sz="2400" lang="en-US"/>
              <a:t>C</a:t>
            </a:r>
            <a:r>
              <a:rPr altLang="ta-IN" dirty="0" sz="2400" lang="en-US"/>
              <a:t>O</a:t>
            </a:r>
            <a:r>
              <a:rPr altLang="ta-IN" dirty="0" sz="2400" lang="en-US"/>
              <a:t>L</a:t>
            </a:r>
            <a:r>
              <a:rPr altLang="ta-IN" dirty="0" sz="2400" lang="en-US"/>
              <a:t>L</a:t>
            </a:r>
            <a:r>
              <a:rPr altLang="ta-IN" dirty="0" sz="2400" lang="en-US"/>
              <a:t>E</a:t>
            </a:r>
            <a:r>
              <a:rPr altLang="ta-IN" dirty="0" sz="2400" lang="en-US"/>
              <a:t>G</a:t>
            </a:r>
            <a:r>
              <a:rPr altLang="ta-IN" dirty="0" sz="2400" lang="en-US"/>
              <a:t>E</a:t>
            </a:r>
            <a:r>
              <a:rPr altLang="ta-IN" dirty="0" sz="2400" lang="en-US"/>
              <a:t>:</a:t>
            </a:r>
            <a:r>
              <a:rPr altLang="ta-IN" dirty="0" sz="2400" lang="en-US"/>
              <a:t>P</a:t>
            </a:r>
            <a:r>
              <a:rPr altLang="ta-IN" dirty="0" sz="2400" lang="en-US"/>
              <a:t>R</a:t>
            </a:r>
            <a:r>
              <a:rPr altLang="ta-IN" dirty="0" sz="2400" lang="en-US"/>
              <a:t>O</a:t>
            </a:r>
            <a:r>
              <a:rPr altLang="ta-IN" dirty="0" sz="2400" lang="en-US"/>
              <a:t>F</a:t>
            </a:r>
            <a:r>
              <a:rPr altLang="ta-IN" dirty="0" sz="2400" lang="en-US"/>
              <a:t>.</a:t>
            </a:r>
            <a:r>
              <a:rPr altLang="ta-IN" dirty="0" sz="2400" lang="en-US"/>
              <a:t>D</a:t>
            </a:r>
            <a:r>
              <a:rPr altLang="ta-IN" dirty="0" sz="2400" lang="en-US"/>
              <a:t>h</a:t>
            </a:r>
            <a:r>
              <a:rPr altLang="ta-IN" dirty="0" sz="2400" lang="en-US"/>
              <a:t>a</a:t>
            </a:r>
            <a:r>
              <a:rPr altLang="ta-IN" dirty="0" sz="2400" lang="en-US"/>
              <a:t>n</a:t>
            </a:r>
            <a:r>
              <a:rPr altLang="ta-IN" dirty="0" sz="2400" lang="en-US"/>
              <a:t>a</a:t>
            </a:r>
            <a:r>
              <a:rPr altLang="ta-IN" dirty="0" sz="2400" lang="en-US"/>
              <a:t>p</a:t>
            </a:r>
            <a:r>
              <a:rPr altLang="ta-IN" dirty="0" sz="2400" lang="en-US"/>
              <a:t>a</a:t>
            </a:r>
            <a:r>
              <a:rPr altLang="ta-IN" dirty="0" sz="2400" lang="en-US"/>
              <a:t>l</a:t>
            </a:r>
            <a:r>
              <a:rPr altLang="ta-IN" dirty="0" sz="2400" lang="en-US"/>
              <a:t>a</a:t>
            </a:r>
            <a:r>
              <a:rPr altLang="ta-IN" dirty="0" sz="2400" lang="en-US"/>
              <a:t>n</a:t>
            </a:r>
            <a:r>
              <a:rPr altLang="ta-IN" dirty="0" sz="2400" lang="en-US"/>
              <a:t> </a:t>
            </a:r>
            <a:r>
              <a:rPr altLang="ta-IN" dirty="0" sz="2400" lang="en-US"/>
              <a:t>c</a:t>
            </a:r>
            <a:r>
              <a:rPr altLang="ta-IN" dirty="0" sz="2400" lang="en-US"/>
              <a:t>o</a:t>
            </a:r>
            <a:r>
              <a:rPr altLang="ta-IN" dirty="0" sz="2400" lang="en-US"/>
              <a:t>l</a:t>
            </a:r>
            <a:r>
              <a:rPr altLang="ta-IN" dirty="0" sz="2400" lang="en-US"/>
              <a:t>l</a:t>
            </a:r>
            <a:r>
              <a:rPr altLang="ta-IN" dirty="0" sz="2400" lang="en-US"/>
              <a:t>e</a:t>
            </a:r>
            <a:r>
              <a:rPr altLang="ta-IN" dirty="0" sz="2400" lang="en-US"/>
              <a:t>g</a:t>
            </a:r>
            <a:r>
              <a:rPr altLang="ta-IN" dirty="0" sz="2400" lang="en-US"/>
              <a:t>e</a:t>
            </a:r>
            <a:r>
              <a:rPr altLang="ta-IN" dirty="0" sz="2400" lang="en-US"/>
              <a:t> </a:t>
            </a:r>
            <a:r>
              <a:rPr altLang="ta-IN" dirty="0" sz="2400" lang="en-US"/>
              <a:t>o</a:t>
            </a:r>
            <a:r>
              <a:rPr altLang="ta-IN" dirty="0" sz="2400" lang="en-US"/>
              <a:t>f</a:t>
            </a:r>
            <a:r>
              <a:rPr altLang="ta-IN" dirty="0" sz="2400" lang="en-US"/>
              <a:t> </a:t>
            </a:r>
            <a:r>
              <a:rPr altLang="ta-IN" dirty="0" sz="2400" lang="en-US"/>
              <a:t>s</a:t>
            </a:r>
            <a:r>
              <a:rPr altLang="ta-IN" dirty="0" sz="2400" lang="en-US"/>
              <a:t>c</a:t>
            </a:r>
            <a:r>
              <a:rPr altLang="ta-IN" dirty="0" sz="2400" lang="en-US"/>
              <a:t>i</a:t>
            </a:r>
            <a:r>
              <a:rPr altLang="ta-IN" dirty="0" sz="2400" lang="en-US"/>
              <a:t>e</a:t>
            </a:r>
            <a:r>
              <a:rPr altLang="ta-IN" dirty="0" sz="2400" lang="en-US"/>
              <a:t>n</a:t>
            </a:r>
            <a:r>
              <a:rPr altLang="ta-IN" dirty="0" sz="2400" lang="en-US"/>
              <a:t>c</a:t>
            </a:r>
            <a:r>
              <a:rPr altLang="ta-IN" dirty="0" sz="2400" lang="en-US"/>
              <a:t>e</a:t>
            </a:r>
            <a:r>
              <a:rPr altLang="ta-IN" dirty="0" sz="2400" lang="en-US"/>
              <a:t> </a:t>
            </a:r>
            <a:r>
              <a:rPr altLang="ta-IN" dirty="0" sz="2400" lang="en-US"/>
              <a:t>a</a:t>
            </a:r>
            <a:r>
              <a:rPr altLang="ta-IN" dirty="0" sz="2400" lang="en-US"/>
              <a:t>n</a:t>
            </a:r>
            <a:r>
              <a:rPr altLang="ta-IN" dirty="0" sz="2400" lang="en-US"/>
              <a:t>d</a:t>
            </a:r>
            <a:r>
              <a:rPr altLang="ta-IN" dirty="0" sz="2400" lang="en-US"/>
              <a:t> </a:t>
            </a:r>
            <a:r>
              <a:rPr altLang="ta-IN" dirty="0" sz="2400" lang="en-US"/>
              <a:t>m</a:t>
            </a:r>
            <a:r>
              <a:rPr altLang="ta-IN" dirty="0" sz="2400" lang="en-US"/>
              <a:t>a</a:t>
            </a:r>
            <a:r>
              <a:rPr altLang="ta-IN" dirty="0" sz="2400" lang="en-US"/>
              <a:t>n</a:t>
            </a:r>
            <a:r>
              <a:rPr altLang="ta-IN" dirty="0" sz="2400" lang="en-US"/>
              <a:t>a</a:t>
            </a:r>
            <a:r>
              <a:rPr altLang="ta-IN" dirty="0" sz="2400" lang="en-US"/>
              <a:t>g</a:t>
            </a:r>
            <a:r>
              <a:rPr altLang="ta-IN" dirty="0" sz="2400" lang="en-US"/>
              <a:t>e</a:t>
            </a:r>
            <a:r>
              <a:rPr altLang="ta-IN" dirty="0" sz="2400" lang="en-US"/>
              <a:t>m</a:t>
            </a:r>
            <a:r>
              <a:rPr altLang="ta-IN" dirty="0" sz="2400" lang="en-US"/>
              <a:t>e</a:t>
            </a:r>
            <a:r>
              <a:rPr altLang="ta-IN" dirty="0" sz="2400" lang="en-US"/>
              <a:t>n</a:t>
            </a:r>
            <a:r>
              <a:rPr altLang="ta-IN" dirty="0" sz="2400" lang="en-US"/>
              <a:t>t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1" name=""/>
          <p:cNvSpPr txBox="1"/>
          <p:nvPr/>
        </p:nvSpPr>
        <p:spPr>
          <a:xfrm>
            <a:off x="226431" y="1752282"/>
            <a:ext cx="11739139" cy="5539739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Define Objectives and ScopeObjective: Determine what you want to achieve with your model. For example, predicting employee performance, identifying factors influencing performance, or assessing the impact of training programs.Scope: Define the boundaries of the model, including which aspects of performance will be analysed and what data will be used.2. Data CollectionGather Data: Collect relevant data including performance metrics, attendance records, feedback scores, and demographic information.Data Quality: Ensure the data is accurate, complete, and up-to-date.3. Data PreparationCleaning: Handle missing values, outliers, and inconsistencies in the dataset.Transformation: Normalize or standardize data as necessary to ensure compatibility with the chosen modelling techniques.Feature Selection: Identify and select relevant features that will be used in the model.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7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2" name=""/>
          <p:cNvSpPr txBox="1"/>
          <p:nvPr/>
        </p:nvSpPr>
        <p:spPr>
          <a:xfrm>
            <a:off x="363075" y="1695450"/>
            <a:ext cx="11465848" cy="5120639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 Predictive ResultsPerformance Predictions: Forecast future performance levels of employees based on historical data. For example, identify which employees are likely to exceed or fall short of their targets.Trend Analysis: Highlight trends and patterns in performance over time. For instance, recognize seasonal fluctuations in productivity or identify improving or declining performance trends.**2. Descriptive ResultsPerformance Distribution: Show how performance metrics are distributed across the workforce. For example, provide visualisations such as histograms or box plots to illustrate performance ranges.Key Factors: Identify significant factors that impact performance. For instance, analyze the relationship between training hours and performance improvements.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4" name=""/>
          <p:cNvSpPr txBox="1"/>
          <p:nvPr/>
        </p:nvSpPr>
        <p:spPr>
          <a:xfrm>
            <a:off x="0" y="2244057"/>
            <a:ext cx="11572024" cy="38633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Key FindingsPredictive Insights: The models have accurately forecasted future performance trends, highlighting employees at risk of underperformance and those likely to excel. This allows for proactive management and targeted support.Impactful Factors: Analysis identified that training hours and feedback scores are significant predictors of employee performance. Conversely, high absenteeism correlates with lower performance levels.Performance Gaps: There are noticeable performance gaps that need addressing, particularly among employees with insufficient training or high absenteeism.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3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34" name="TextBox 22"/>
          <p:cNvSpPr txBox="1"/>
          <p:nvPr/>
        </p:nvSpPr>
        <p:spPr>
          <a:xfrm>
            <a:off x="1227108" y="1468436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1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6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2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2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59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59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94" name=""/>
          <p:cNvSpPr txBox="1"/>
          <p:nvPr/>
        </p:nvSpPr>
        <p:spPr>
          <a:xfrm>
            <a:off x="676274" y="2385059"/>
            <a:ext cx="9853403" cy="42824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problem statement in the context of employee performance might focus on identifying specific issues that impact employee effectiveness and productivity. Here’s a structured approach to formulating a problem statement:Identify the Core Issue:What specific problem are you addressing? For instance, low productivity, high turnover, or poor performance in a particular department.Describe the Impact:Explain how the issue affects the organisation. For example, reduced team efficiency, increased costs, or lower customer satisfaction.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0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0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05" name="TextBox 10"/>
          <p:cNvSpPr txBox="1"/>
          <p:nvPr/>
        </p:nvSpPr>
        <p:spPr>
          <a:xfrm rot="20020400">
            <a:off x="3534434" y="4477029"/>
            <a:ext cx="10247582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"/>
          <p:cNvSpPr txBox="1"/>
          <p:nvPr/>
        </p:nvSpPr>
        <p:spPr>
          <a:xfrm>
            <a:off x="431887" y="2364104"/>
            <a:ext cx="11634040" cy="38633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Project Title:The name of the project.Project Purpose:A brief explanation of why the project is being undertaken. What problem does it address or what opportunity does it seek to capitalise on?Objectives:Clear and concise goals the project aims to achieve. For example, "Increase employee productivity by 20% through enhanced training and performance management."Scope:Define the boundaries of the project. What is included and excluded? For example, "The project will focus on the sales department's performance metrics and exclude other departments."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35180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2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97" name=""/>
          <p:cNvSpPr txBox="1"/>
          <p:nvPr/>
        </p:nvSpPr>
        <p:spPr>
          <a:xfrm>
            <a:off x="301881" y="2055348"/>
            <a:ext cx="11051537" cy="34442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Employees:The staff members whose performance is being evaluated and who will be affected by any changes or improvements implemented as a result of the project.Managers:Supervisors and department heads who will use the performance data to make informed decisions about team management, promotions, or development needs.Human Resources (HR) Department:HR professionals who will utilize performance data for recruitment, training, and performance management strategies.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3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98" name=""/>
          <p:cNvSpPr txBox="1"/>
          <p:nvPr/>
        </p:nvSpPr>
        <p:spPr>
          <a:xfrm>
            <a:off x="558164" y="2458158"/>
            <a:ext cx="11573865" cy="34442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Performance Analysis: Detailed assessment of current performance metrics and identification of areas for improvement.Customized Training Programs: Development and implementation of training sessions tailored to address specific performance gaps and enhance skills.Performance Management Tools: Deployment of tools and systems to track and measure performance effectively.Regular Feedback Mechanisms: Establishment of structured feedback processes to provide continuous support and development.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99" name=""/>
          <p:cNvSpPr txBox="1"/>
          <p:nvPr/>
        </p:nvSpPr>
        <p:spPr>
          <a:xfrm>
            <a:off x="345872" y="1706880"/>
            <a:ext cx="9940670" cy="34442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Dataset Name:Employee Performance DataPurpose:To evaluate and improve employee performance by analyzing various performance metrics and related factors.Source:Data collected from performance management systems, HR records, and employee feedback surveys.Data Structure:The dataset is organized in a tabular format with rows representing individual employees and columns representing various attributes and performance metrics.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0" name=""/>
          <p:cNvSpPr txBox="1"/>
          <p:nvPr/>
        </p:nvSpPr>
        <p:spPr>
          <a:xfrm>
            <a:off x="254763" y="2268853"/>
            <a:ext cx="11682475" cy="42824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Advanced Predictive Analytics:Our solution uses cutting-edge predictive analytics to not only assess current performance but also forecast future trends and potential issues. This enables proactive management rather than reactive problem-solving.**2. Personalised Development Plans:We offer bespoke training and development plans tailored to each employee’s unique strengths and areas for improvement, ensuring more effective skill enhancement and career growth.**3. Real-Time Performance Dashboards:Users benefit from real-time dashboards that provide immediate insights into performance metrics, allowing managers to make data-driven decisions quickly and efficiently.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2024-09-03T05:24:18Z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56b6b27681e347349f7cc0dd9d95aa59</vt:lpwstr>
  </property>
</Properties>
</file>