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6.jpeg" ContentType="image/jpeg"/>
  <Override PartName="/ppt/media/image4.png" ContentType="image/png"/>
  <Override PartName="/ppt/media/image5.png" ContentType="image/png"/>
  <Override PartName="/ppt/media/image7.png" ContentType="image/png"/>
  <Override PartName="/ppt/media/image8.png" ContentType="image/png"/>
  <Override PartName="/ppt/media/image10.png" ContentType="image/png"/>
  <Override PartName="/ppt/media/image11.png" ContentType="image/png"/>
  <Override PartName="/ppt/media/image12.jpeg" ContentType="image/jpeg"/>
  <Override PartName="/ppt/media/image13.png" ContentType="image/png"/>
  <Override PartName="/ppt/media/image14.jpeg" ContentType="image/jpeg"/>
  <Override PartName="/ppt/media/image15.png" ContentType="image/png"/>
  <Override PartName="/ppt/media/image1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3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latin typeface="Calibri"/>
            </a:endParaRPr>
          </a:p>
        </p:txBody>
      </p:sp>
      <p:sp>
        <p:nvSpPr>
          <p:cNvPr id="3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4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latin typeface="Calibri"/>
            </a:endParaRPr>
          </a:p>
        </p:txBody>
      </p:sp>
      <p:sp>
        <p:nvSpPr>
          <p:cNvPr id="4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latin typeface="Calibri"/>
            </a:endParaRPr>
          </a:p>
        </p:txBody>
      </p:sp>
      <p:sp>
        <p:nvSpPr>
          <p:cNvPr id="4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latin typeface="Calibri"/>
            </a:endParaRPr>
          </a:p>
        </p:txBody>
      </p:sp>
      <p:sp>
        <p:nvSpPr>
          <p:cNvPr id="4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4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latin typeface="Calibri"/>
            </a:endParaRPr>
          </a:p>
        </p:txBody>
      </p:sp>
      <p:sp>
        <p:nvSpPr>
          <p:cNvPr id="4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latin typeface="Calibri"/>
            </a:endParaRPr>
          </a:p>
        </p:txBody>
      </p:sp>
      <p:sp>
        <p:nvSpPr>
          <p:cNvPr id="4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latin typeface="Calibri"/>
            </a:endParaRPr>
          </a:p>
        </p:txBody>
      </p:sp>
      <p:sp>
        <p:nvSpPr>
          <p:cNvPr id="4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latin typeface="Calibri"/>
            </a:endParaRPr>
          </a:p>
        </p:txBody>
      </p:sp>
      <p:sp>
        <p:nvSpPr>
          <p:cNvPr id="4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latin typeface="Calibri"/>
            </a:endParaRPr>
          </a:p>
        </p:txBody>
      </p:sp>
      <p:sp>
        <p:nvSpPr>
          <p:cNvPr id="5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67"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6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7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latin typeface="Calibri"/>
            </a:endParaRPr>
          </a:p>
        </p:txBody>
      </p:sp>
      <p:sp>
        <p:nvSpPr>
          <p:cNvPr id="7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755280" y="385560"/>
            <a:ext cx="10680840" cy="3513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7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latin typeface="Calibri"/>
            </a:endParaRPr>
          </a:p>
        </p:txBody>
      </p:sp>
      <p:sp>
        <p:nvSpPr>
          <p:cNvPr id="7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latin typeface="Calibri"/>
            </a:endParaRPr>
          </a:p>
        </p:txBody>
      </p:sp>
      <p:sp>
        <p:nvSpPr>
          <p:cNvPr id="7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16"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8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latin typeface="Calibri"/>
            </a:endParaRPr>
          </a:p>
        </p:txBody>
      </p:sp>
      <p:sp>
        <p:nvSpPr>
          <p:cNvPr id="8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latin typeface="Calibri"/>
            </a:endParaRPr>
          </a:p>
        </p:txBody>
      </p:sp>
      <p:sp>
        <p:nvSpPr>
          <p:cNvPr id="8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8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latin typeface="Calibri"/>
            </a:endParaRPr>
          </a:p>
        </p:txBody>
      </p:sp>
      <p:sp>
        <p:nvSpPr>
          <p:cNvPr id="8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latin typeface="Calibri"/>
            </a:endParaRPr>
          </a:p>
        </p:txBody>
      </p:sp>
      <p:sp>
        <p:nvSpPr>
          <p:cNvPr id="8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8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latin typeface="Calibri"/>
            </a:endParaRPr>
          </a:p>
        </p:txBody>
      </p:sp>
      <p:sp>
        <p:nvSpPr>
          <p:cNvPr id="8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9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latin typeface="Calibri"/>
            </a:endParaRPr>
          </a:p>
        </p:txBody>
      </p:sp>
      <p:sp>
        <p:nvSpPr>
          <p:cNvPr id="9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latin typeface="Calibri"/>
            </a:endParaRPr>
          </a:p>
        </p:txBody>
      </p:sp>
      <p:sp>
        <p:nvSpPr>
          <p:cNvPr id="9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latin typeface="Calibri"/>
            </a:endParaRPr>
          </a:p>
        </p:txBody>
      </p:sp>
      <p:sp>
        <p:nvSpPr>
          <p:cNvPr id="9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9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latin typeface="Calibri"/>
            </a:endParaRPr>
          </a:p>
        </p:txBody>
      </p:sp>
      <p:sp>
        <p:nvSpPr>
          <p:cNvPr id="9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latin typeface="Calibri"/>
            </a:endParaRPr>
          </a:p>
        </p:txBody>
      </p:sp>
      <p:sp>
        <p:nvSpPr>
          <p:cNvPr id="9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latin typeface="Calibri"/>
            </a:endParaRPr>
          </a:p>
        </p:txBody>
      </p:sp>
      <p:sp>
        <p:nvSpPr>
          <p:cNvPr id="9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latin typeface="Calibri"/>
            </a:endParaRPr>
          </a:p>
        </p:txBody>
      </p:sp>
      <p:sp>
        <p:nvSpPr>
          <p:cNvPr id="10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latin typeface="Calibri"/>
            </a:endParaRPr>
          </a:p>
        </p:txBody>
      </p:sp>
      <p:sp>
        <p:nvSpPr>
          <p:cNvPr id="10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1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latin typeface="Calibri"/>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755280" y="385560"/>
            <a:ext cx="10680840" cy="3513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latin typeface="Calibri"/>
            </a:endParaRPr>
          </a:p>
        </p:txBody>
      </p:sp>
      <p:sp>
        <p:nvSpPr>
          <p:cNvPr id="2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latin typeface="Calibri"/>
            </a:endParaRPr>
          </a:p>
        </p:txBody>
      </p:sp>
      <p:sp>
        <p:nvSpPr>
          <p:cNvPr id="2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2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latin typeface="Calibri"/>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latin typeface="Calibri"/>
            </a:endParaRPr>
          </a:p>
        </p:txBody>
      </p:sp>
      <p:sp>
        <p:nvSpPr>
          <p:cNvPr id="3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3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latin typeface="Calibri"/>
            </a:endParaRPr>
          </a:p>
        </p:txBody>
      </p:sp>
      <p:sp>
        <p:nvSpPr>
          <p:cNvPr id="3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latin typeface="Calibri"/>
            </a:endParaRPr>
          </a:p>
        </p:txBody>
      </p:sp>
      <p:sp>
        <p:nvSpPr>
          <p:cNvPr id="3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9377280" y="4680"/>
            <a:ext cx="1218240" cy="6853320"/>
          </a:xfrm>
          <a:custGeom>
            <a:avLst/>
            <a:gdLst/>
            <a:ahLst/>
            <a:rect l="l" t="t" r="r" b="b"/>
            <a:pathLst>
              <a:path w="1218565" h="6853555">
                <a:moveTo>
                  <a:pt x="0" y="0"/>
                </a:moveTo>
                <a:lnTo>
                  <a:pt x="1218352" y="6853171"/>
                </a:lnTo>
              </a:path>
            </a:pathLst>
          </a:custGeom>
          <a:noFill/>
          <a:ln w="9360">
            <a:solidFill>
              <a:srgbClr val="5fcaee"/>
            </a:solidFill>
            <a:round/>
          </a:ln>
        </p:spPr>
        <p:style>
          <a:lnRef idx="0"/>
          <a:fillRef idx="0"/>
          <a:effectRef idx="0"/>
          <a:fontRef idx="minor"/>
        </p:style>
      </p:sp>
      <p:sp>
        <p:nvSpPr>
          <p:cNvPr id="1" name="CustomShape 2"/>
          <p:cNvSpPr/>
          <p:nvPr/>
        </p:nvSpPr>
        <p:spPr>
          <a:xfrm>
            <a:off x="7448760" y="3695040"/>
            <a:ext cx="4743000" cy="3163320"/>
          </a:xfrm>
          <a:custGeom>
            <a:avLst/>
            <a:gdLst/>
            <a:ahLst/>
            <a:rect l="l" t="t" r="r" b="b"/>
            <a:pathLst>
              <a:path w="4743450" h="3163570">
                <a:moveTo>
                  <a:pt x="4743387" y="0"/>
                </a:moveTo>
                <a:lnTo>
                  <a:pt x="0" y="3163101"/>
                </a:lnTo>
              </a:path>
            </a:pathLst>
          </a:custGeom>
          <a:noFill/>
          <a:ln w="9360">
            <a:solidFill>
              <a:srgbClr val="5fcaee"/>
            </a:solidFill>
            <a:round/>
          </a:ln>
        </p:spPr>
        <p:style>
          <a:lnRef idx="0"/>
          <a:fillRef idx="0"/>
          <a:effectRef idx="0"/>
          <a:fontRef idx="minor"/>
        </p:style>
      </p:sp>
      <p:sp>
        <p:nvSpPr>
          <p:cNvPr id="2" name="CustomShape 3"/>
          <p:cNvSpPr/>
          <p:nvPr/>
        </p:nvSpPr>
        <p:spPr>
          <a:xfrm>
            <a:off x="9182160" y="0"/>
            <a:ext cx="3009600" cy="685764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fillRef idx="0"/>
          <a:effectRef idx="0"/>
          <a:fontRef idx="minor"/>
        </p:style>
      </p:sp>
      <p:sp>
        <p:nvSpPr>
          <p:cNvPr id="3" name="CustomShape 4"/>
          <p:cNvSpPr/>
          <p:nvPr/>
        </p:nvSpPr>
        <p:spPr>
          <a:xfrm>
            <a:off x="9603000" y="0"/>
            <a:ext cx="2589120" cy="685764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fillRef idx="0"/>
          <a:effectRef idx="0"/>
          <a:fontRef idx="minor"/>
        </p:style>
      </p:sp>
      <p:sp>
        <p:nvSpPr>
          <p:cNvPr id="4" name="CustomShape 5"/>
          <p:cNvSpPr/>
          <p:nvPr/>
        </p:nvSpPr>
        <p:spPr>
          <a:xfrm>
            <a:off x="8934480" y="3048120"/>
            <a:ext cx="3257280" cy="380952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fillRef idx="0"/>
          <a:effectRef idx="0"/>
          <a:fontRef idx="minor"/>
        </p:style>
      </p:sp>
      <p:sp>
        <p:nvSpPr>
          <p:cNvPr id="5" name="CustomShape 6"/>
          <p:cNvSpPr/>
          <p:nvPr/>
        </p:nvSpPr>
        <p:spPr>
          <a:xfrm>
            <a:off x="9338040" y="0"/>
            <a:ext cx="2854080" cy="685764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fillRef idx="0"/>
          <a:effectRef idx="0"/>
          <a:fontRef idx="minor"/>
        </p:style>
      </p:sp>
      <p:sp>
        <p:nvSpPr>
          <p:cNvPr id="6" name="CustomShape 7"/>
          <p:cNvSpPr/>
          <p:nvPr/>
        </p:nvSpPr>
        <p:spPr>
          <a:xfrm>
            <a:off x="10896480" y="0"/>
            <a:ext cx="1294920" cy="685764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fillRef idx="0"/>
          <a:effectRef idx="0"/>
          <a:fontRef idx="minor"/>
        </p:style>
      </p:sp>
      <p:sp>
        <p:nvSpPr>
          <p:cNvPr id="7" name="CustomShape 8"/>
          <p:cNvSpPr/>
          <p:nvPr/>
        </p:nvSpPr>
        <p:spPr>
          <a:xfrm>
            <a:off x="10936080" y="0"/>
            <a:ext cx="1255680" cy="685764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fillRef idx="0"/>
          <a:effectRef idx="0"/>
          <a:fontRef idx="minor"/>
        </p:style>
      </p:sp>
      <p:sp>
        <p:nvSpPr>
          <p:cNvPr id="8" name="CustomShape 9"/>
          <p:cNvSpPr/>
          <p:nvPr/>
        </p:nvSpPr>
        <p:spPr>
          <a:xfrm>
            <a:off x="10372680" y="3591000"/>
            <a:ext cx="1819080" cy="326664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fillRef idx="0"/>
          <a:effectRef idx="0"/>
          <a:fontRef idx="minor"/>
        </p:style>
      </p:sp>
      <p:sp>
        <p:nvSpPr>
          <p:cNvPr id="9" name="CustomShape 10"/>
          <p:cNvSpPr/>
          <p:nvPr/>
        </p:nvSpPr>
        <p:spPr>
          <a:xfrm>
            <a:off x="0" y="4010040"/>
            <a:ext cx="447480" cy="2847600"/>
          </a:xfrm>
          <a:custGeom>
            <a:avLst/>
            <a:gdLst/>
            <a:ah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fillRef idx="0"/>
          <a:effectRef idx="0"/>
          <a:fontRef idx="minor"/>
        </p:style>
      </p:sp>
      <p:sp>
        <p:nvSpPr>
          <p:cNvPr id="10" name="PlaceHolder 11"/>
          <p:cNvSpPr>
            <a:spLocks noGrp="1"/>
          </p:cNvSpPr>
          <p:nvPr>
            <p:ph type="title"/>
          </p:nvPr>
        </p:nvSpPr>
        <p:spPr>
          <a:xfrm>
            <a:off x="3195720" y="2067480"/>
            <a:ext cx="5800320" cy="1145160"/>
          </a:xfrm>
          <a:prstGeom prst="rect">
            <a:avLst/>
          </a:prstGeom>
        </p:spPr>
        <p:txBody>
          <a:bodyPr lIns="0" rIns="0" tIns="0" bIns="0">
            <a:spAutoFit/>
          </a:bodyPr>
          <a:p>
            <a:r>
              <a:rPr b="0" lang="en-US" sz="3200" spc="-1" strike="noStrike">
                <a:latin typeface="Calibri"/>
              </a:rPr>
              <a:t>Click to edit the title text format</a:t>
            </a:r>
            <a:endParaRPr b="0" lang="en-US" sz="3200" spc="-1" strike="noStrike">
              <a:latin typeface="Calibri"/>
            </a:endParaRPr>
          </a:p>
        </p:txBody>
      </p:sp>
      <p:sp>
        <p:nvSpPr>
          <p:cNvPr id="11" name="PlaceHolder 12"/>
          <p:cNvSpPr>
            <a:spLocks noGrp="1"/>
          </p:cNvSpPr>
          <p:nvPr>
            <p:ph type="ftr"/>
          </p:nvPr>
        </p:nvSpPr>
        <p:spPr>
          <a:xfrm>
            <a:off x="4145400" y="6378120"/>
            <a:ext cx="3900960" cy="342720"/>
          </a:xfrm>
          <a:prstGeom prst="rect">
            <a:avLst/>
          </a:prstGeom>
        </p:spPr>
        <p:txBody>
          <a:bodyPr lIns="0" rIns="0" tIns="0" bIns="0">
            <a:noAutofit/>
          </a:bodyPr>
          <a:p>
            <a:endParaRPr b="0" lang="en-US" sz="2400" spc="-1" strike="noStrike">
              <a:latin typeface="Times New Roman"/>
            </a:endParaRPr>
          </a:p>
        </p:txBody>
      </p:sp>
      <p:sp>
        <p:nvSpPr>
          <p:cNvPr id="12" name="PlaceHolder 13"/>
          <p:cNvSpPr>
            <a:spLocks noGrp="1"/>
          </p:cNvSpPr>
          <p:nvPr>
            <p:ph type="dt"/>
          </p:nvPr>
        </p:nvSpPr>
        <p:spPr>
          <a:xfrm>
            <a:off x="609480" y="6378120"/>
            <a:ext cx="2803680" cy="342720"/>
          </a:xfrm>
          <a:prstGeom prst="rect">
            <a:avLst/>
          </a:prstGeom>
        </p:spPr>
        <p:txBody>
          <a:bodyPr lIns="0" rIns="0" tIns="0" bIns="0">
            <a:noAutofit/>
          </a:bodyPr>
          <a:p>
            <a:endParaRPr b="0" lang="en-US" sz="2400" spc="-1" strike="noStrike">
              <a:latin typeface="Times New Roman"/>
            </a:endParaRPr>
          </a:p>
        </p:txBody>
      </p:sp>
      <p:sp>
        <p:nvSpPr>
          <p:cNvPr id="13" name="PlaceHolder 14"/>
          <p:cNvSpPr>
            <a:spLocks noGrp="1"/>
          </p:cNvSpPr>
          <p:nvPr>
            <p:ph type="sldNum"/>
          </p:nvPr>
        </p:nvSpPr>
        <p:spPr>
          <a:xfrm>
            <a:off x="11353320" y="6473160"/>
            <a:ext cx="150840" cy="191520"/>
          </a:xfrm>
          <a:prstGeom prst="rect">
            <a:avLst/>
          </a:prstGeom>
        </p:spPr>
        <p:txBody>
          <a:bodyPr lIns="0" rIns="0" tIns="0" bIns="0">
            <a:noAutofit/>
          </a:bodyPr>
          <a:p>
            <a:pPr marL="38160">
              <a:lnSpc>
                <a:spcPct val="100000"/>
              </a:lnSpc>
              <a:spcBef>
                <a:spcPts val="54"/>
              </a:spcBef>
            </a:pPr>
            <a:fld id="{7C41DE45-3133-4199-82BD-4E73C0670CF2}" type="slidenum">
              <a:rPr b="0" lang="en-US" sz="1100" spc="9" strike="noStrike">
                <a:solidFill>
                  <a:srgbClr val="2d936b"/>
                </a:solidFill>
                <a:latin typeface="Trebuchet MS"/>
              </a:rPr>
              <a:t>&lt;number&gt;</a:t>
            </a:fld>
            <a:endParaRPr b="0" lang="en-US" sz="1100" spc="-1" strike="noStrike">
              <a:latin typeface="Times New Roman"/>
            </a:endParaRPr>
          </a:p>
        </p:txBody>
      </p:sp>
      <p:sp>
        <p:nvSpPr>
          <p:cNvPr id="14" name="PlaceHolder 1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Calibri"/>
              </a:rPr>
              <a:t>Click to edit the outline text format</a:t>
            </a:r>
            <a:endParaRPr b="0" lang="en-US" sz="1800" spc="-1" strike="noStrike">
              <a:latin typeface="Calibri"/>
            </a:endParaRPr>
          </a:p>
          <a:p>
            <a:pPr lvl="1" marL="864000" indent="-324000">
              <a:spcBef>
                <a:spcPts val="1134"/>
              </a:spcBef>
              <a:buClr>
                <a:srgbClr val="000000"/>
              </a:buClr>
              <a:buSzPct val="75000"/>
              <a:buFont typeface="Symbol" charset="2"/>
              <a:buChar char=""/>
            </a:pPr>
            <a:r>
              <a:rPr b="0" lang="en-US" sz="1800" spc="-1" strike="noStrike">
                <a:latin typeface="Calibri"/>
              </a:rPr>
              <a:t>Second Outline Level</a:t>
            </a:r>
            <a:endParaRPr b="0" lang="en-US" sz="1800" spc="-1" strike="noStrike">
              <a:latin typeface="Calibri"/>
            </a:endParaRPr>
          </a:p>
          <a:p>
            <a:pPr lvl="2" marL="1296000" indent="-288000">
              <a:spcBef>
                <a:spcPts val="850"/>
              </a:spcBef>
              <a:buClr>
                <a:srgbClr val="000000"/>
              </a:buClr>
              <a:buSzPct val="45000"/>
              <a:buFont typeface="Wingdings" charset="2"/>
              <a:buChar char=""/>
            </a:pPr>
            <a:r>
              <a:rPr b="0" lang="en-US" sz="1800" spc="-1" strike="noStrike">
                <a:latin typeface="Calibri"/>
              </a:rPr>
              <a:t>Third Outline Level</a:t>
            </a:r>
            <a:endParaRPr b="0" lang="en-US" sz="1800" spc="-1" strike="noStrike">
              <a:latin typeface="Calibri"/>
            </a:endParaRPr>
          </a:p>
          <a:p>
            <a:pPr lvl="3" marL="1728000" indent="-216000">
              <a:spcBef>
                <a:spcPts val="567"/>
              </a:spcBef>
              <a:buClr>
                <a:srgbClr val="000000"/>
              </a:buClr>
              <a:buSzPct val="75000"/>
              <a:buFont typeface="Symbol" charset="2"/>
              <a:buChar char=""/>
            </a:pPr>
            <a:r>
              <a:rPr b="0" lang="en-US" sz="1800" spc="-1" strike="noStrike">
                <a:latin typeface="Calibri"/>
              </a:rPr>
              <a:t>Fourth Outline Level</a:t>
            </a:r>
            <a:endParaRPr b="0" lang="en-US" sz="1800" spc="-1" strike="noStrike">
              <a:latin typeface="Calibri"/>
            </a:endParaRPr>
          </a:p>
          <a:p>
            <a:pPr lvl="4" marL="2160000" indent="-216000">
              <a:spcBef>
                <a:spcPts val="283"/>
              </a:spcBef>
              <a:buClr>
                <a:srgbClr val="000000"/>
              </a:buClr>
              <a:buSzPct val="45000"/>
              <a:buFont typeface="Wingdings" charset="2"/>
              <a:buChar char=""/>
            </a:pPr>
            <a:r>
              <a:rPr b="0" lang="en-US" sz="2000" spc="-1" strike="noStrike">
                <a:latin typeface="Calibri"/>
              </a:rPr>
              <a:t>Fifth Outline Level</a:t>
            </a:r>
            <a:endParaRPr b="0" lang="en-US" sz="2000" spc="-1" strike="noStrike">
              <a:latin typeface="Calibri"/>
            </a:endParaRPr>
          </a:p>
          <a:p>
            <a:pPr lvl="5" marL="2592000" indent="-216000">
              <a:spcBef>
                <a:spcPts val="283"/>
              </a:spcBef>
              <a:buClr>
                <a:srgbClr val="000000"/>
              </a:buClr>
              <a:buSzPct val="45000"/>
              <a:buFont typeface="Wingdings" charset="2"/>
              <a:buChar char=""/>
            </a:pPr>
            <a:r>
              <a:rPr b="0" lang="en-US" sz="2000" spc="-1" strike="noStrike">
                <a:latin typeface="Calibri"/>
              </a:rPr>
              <a:t>Sixth Outline Level</a:t>
            </a:r>
            <a:endParaRPr b="0" lang="en-US" sz="2000" spc="-1" strike="noStrike">
              <a:latin typeface="Calibri"/>
            </a:endParaRPr>
          </a:p>
          <a:p>
            <a:pPr lvl="6" marL="3024000" indent="-216000">
              <a:spcBef>
                <a:spcPts val="283"/>
              </a:spcBef>
              <a:buClr>
                <a:srgbClr val="000000"/>
              </a:buClr>
              <a:buSzPct val="45000"/>
              <a:buFont typeface="Wingdings" charset="2"/>
              <a:buChar char=""/>
            </a:pPr>
            <a:r>
              <a:rPr b="0" lang="en-US" sz="2000" spc="-1" strike="noStrike">
                <a:latin typeface="Calibri"/>
              </a:rPr>
              <a:t>Seventh Outline Level</a:t>
            </a:r>
            <a:endParaRPr b="0" lang="en-US" sz="2000" spc="-1" strike="noStrike">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CustomShape 1"/>
          <p:cNvSpPr/>
          <p:nvPr/>
        </p:nvSpPr>
        <p:spPr>
          <a:xfrm>
            <a:off x="9377280" y="4680"/>
            <a:ext cx="1218240" cy="6853320"/>
          </a:xfrm>
          <a:custGeom>
            <a:avLst/>
            <a:gdLst/>
            <a:ahLst/>
            <a:rect l="l" t="t" r="r" b="b"/>
            <a:pathLst>
              <a:path w="1218565" h="6853555">
                <a:moveTo>
                  <a:pt x="0" y="0"/>
                </a:moveTo>
                <a:lnTo>
                  <a:pt x="1218352" y="6853171"/>
                </a:lnTo>
              </a:path>
            </a:pathLst>
          </a:custGeom>
          <a:noFill/>
          <a:ln w="9360">
            <a:solidFill>
              <a:srgbClr val="5fcaee"/>
            </a:solidFill>
            <a:round/>
          </a:ln>
        </p:spPr>
        <p:style>
          <a:lnRef idx="0"/>
          <a:fillRef idx="0"/>
          <a:effectRef idx="0"/>
          <a:fontRef idx="minor"/>
        </p:style>
      </p:sp>
      <p:sp>
        <p:nvSpPr>
          <p:cNvPr id="52" name="CustomShape 2"/>
          <p:cNvSpPr/>
          <p:nvPr/>
        </p:nvSpPr>
        <p:spPr>
          <a:xfrm>
            <a:off x="7448760" y="3695040"/>
            <a:ext cx="4743000" cy="3163320"/>
          </a:xfrm>
          <a:custGeom>
            <a:avLst/>
            <a:gdLst/>
            <a:ahLst/>
            <a:rect l="l" t="t" r="r" b="b"/>
            <a:pathLst>
              <a:path w="4743450" h="3163570">
                <a:moveTo>
                  <a:pt x="4743387" y="0"/>
                </a:moveTo>
                <a:lnTo>
                  <a:pt x="0" y="3163101"/>
                </a:lnTo>
              </a:path>
            </a:pathLst>
          </a:custGeom>
          <a:noFill/>
          <a:ln w="9360">
            <a:solidFill>
              <a:srgbClr val="5fcaee"/>
            </a:solidFill>
            <a:round/>
          </a:ln>
        </p:spPr>
        <p:style>
          <a:lnRef idx="0"/>
          <a:fillRef idx="0"/>
          <a:effectRef idx="0"/>
          <a:fontRef idx="minor"/>
        </p:style>
      </p:sp>
      <p:sp>
        <p:nvSpPr>
          <p:cNvPr id="53" name="CustomShape 3"/>
          <p:cNvSpPr/>
          <p:nvPr/>
        </p:nvSpPr>
        <p:spPr>
          <a:xfrm>
            <a:off x="9182160" y="0"/>
            <a:ext cx="3009600" cy="685764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fillRef idx="0"/>
          <a:effectRef idx="0"/>
          <a:fontRef idx="minor"/>
        </p:style>
      </p:sp>
      <p:sp>
        <p:nvSpPr>
          <p:cNvPr id="54" name="CustomShape 4"/>
          <p:cNvSpPr/>
          <p:nvPr/>
        </p:nvSpPr>
        <p:spPr>
          <a:xfrm>
            <a:off x="9603000" y="0"/>
            <a:ext cx="2589120" cy="685764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fillRef idx="0"/>
          <a:effectRef idx="0"/>
          <a:fontRef idx="minor"/>
        </p:style>
      </p:sp>
      <p:sp>
        <p:nvSpPr>
          <p:cNvPr id="55" name="CustomShape 5"/>
          <p:cNvSpPr/>
          <p:nvPr/>
        </p:nvSpPr>
        <p:spPr>
          <a:xfrm>
            <a:off x="8934480" y="3048120"/>
            <a:ext cx="3257280" cy="380952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fillRef idx="0"/>
          <a:effectRef idx="0"/>
          <a:fontRef idx="minor"/>
        </p:style>
      </p:sp>
      <p:sp>
        <p:nvSpPr>
          <p:cNvPr id="56" name="CustomShape 6"/>
          <p:cNvSpPr/>
          <p:nvPr/>
        </p:nvSpPr>
        <p:spPr>
          <a:xfrm>
            <a:off x="9338040" y="0"/>
            <a:ext cx="2854080" cy="685764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fillRef idx="0"/>
          <a:effectRef idx="0"/>
          <a:fontRef idx="minor"/>
        </p:style>
      </p:sp>
      <p:sp>
        <p:nvSpPr>
          <p:cNvPr id="57" name="CustomShape 7"/>
          <p:cNvSpPr/>
          <p:nvPr/>
        </p:nvSpPr>
        <p:spPr>
          <a:xfrm>
            <a:off x="10896480" y="0"/>
            <a:ext cx="1294920" cy="685764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fillRef idx="0"/>
          <a:effectRef idx="0"/>
          <a:fontRef idx="minor"/>
        </p:style>
      </p:sp>
      <p:sp>
        <p:nvSpPr>
          <p:cNvPr id="58" name="CustomShape 8"/>
          <p:cNvSpPr/>
          <p:nvPr/>
        </p:nvSpPr>
        <p:spPr>
          <a:xfrm>
            <a:off x="10936080" y="0"/>
            <a:ext cx="1255680" cy="685764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fillRef idx="0"/>
          <a:effectRef idx="0"/>
          <a:fontRef idx="minor"/>
        </p:style>
      </p:sp>
      <p:sp>
        <p:nvSpPr>
          <p:cNvPr id="59" name="CustomShape 9"/>
          <p:cNvSpPr/>
          <p:nvPr/>
        </p:nvSpPr>
        <p:spPr>
          <a:xfrm>
            <a:off x="10372680" y="3591000"/>
            <a:ext cx="1819080" cy="326664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fillRef idx="0"/>
          <a:effectRef idx="0"/>
          <a:fontRef idx="minor"/>
        </p:style>
      </p:sp>
      <p:sp>
        <p:nvSpPr>
          <p:cNvPr id="60" name="CustomShape 10"/>
          <p:cNvSpPr/>
          <p:nvPr/>
        </p:nvSpPr>
        <p:spPr>
          <a:xfrm>
            <a:off x="0" y="4010040"/>
            <a:ext cx="447480" cy="2847600"/>
          </a:xfrm>
          <a:custGeom>
            <a:avLst/>
            <a:gdLst/>
            <a:ah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fillRef idx="0"/>
          <a:effectRef idx="0"/>
          <a:fontRef idx="minor"/>
        </p:style>
      </p:sp>
      <p:sp>
        <p:nvSpPr>
          <p:cNvPr id="61" name="PlaceHolder 11"/>
          <p:cNvSpPr>
            <a:spLocks noGrp="1"/>
          </p:cNvSpPr>
          <p:nvPr>
            <p:ph type="title"/>
          </p:nvPr>
        </p:nvSpPr>
        <p:spPr>
          <a:xfrm>
            <a:off x="755280" y="385560"/>
            <a:ext cx="10680840" cy="757800"/>
          </a:xfrm>
          <a:prstGeom prst="rect">
            <a:avLst/>
          </a:prstGeom>
        </p:spPr>
        <p:txBody>
          <a:bodyPr lIns="0" rIns="0" tIns="0" bIns="0">
            <a:noAutofit/>
          </a:bodyPr>
          <a:p>
            <a:r>
              <a:rPr b="0" lang="en-US" sz="4800" spc="-1" strike="noStrike">
                <a:latin typeface="Calibri"/>
              </a:rPr>
              <a:t>Click to edit the title text format</a:t>
            </a:r>
            <a:endParaRPr b="0" lang="en-US" sz="4800" spc="-1" strike="noStrike">
              <a:latin typeface="Calibri"/>
            </a:endParaRPr>
          </a:p>
        </p:txBody>
      </p:sp>
      <p:sp>
        <p:nvSpPr>
          <p:cNvPr id="62" name="PlaceHolder 12"/>
          <p:cNvSpPr>
            <a:spLocks noGrp="1"/>
          </p:cNvSpPr>
          <p:nvPr>
            <p:ph type="ftr"/>
          </p:nvPr>
        </p:nvSpPr>
        <p:spPr>
          <a:xfrm>
            <a:off x="4145400" y="6378120"/>
            <a:ext cx="3900960" cy="342720"/>
          </a:xfrm>
          <a:prstGeom prst="rect">
            <a:avLst/>
          </a:prstGeom>
        </p:spPr>
        <p:txBody>
          <a:bodyPr lIns="0" rIns="0" tIns="0" bIns="0">
            <a:noAutofit/>
          </a:bodyPr>
          <a:p>
            <a:endParaRPr b="0" lang="en-US" sz="2400" spc="-1" strike="noStrike">
              <a:latin typeface="Times New Roman"/>
            </a:endParaRPr>
          </a:p>
        </p:txBody>
      </p:sp>
      <p:sp>
        <p:nvSpPr>
          <p:cNvPr id="63" name="PlaceHolder 13"/>
          <p:cNvSpPr>
            <a:spLocks noGrp="1"/>
          </p:cNvSpPr>
          <p:nvPr>
            <p:ph type="dt"/>
          </p:nvPr>
        </p:nvSpPr>
        <p:spPr>
          <a:xfrm>
            <a:off x="609480" y="6378120"/>
            <a:ext cx="2803680" cy="342720"/>
          </a:xfrm>
          <a:prstGeom prst="rect">
            <a:avLst/>
          </a:prstGeom>
        </p:spPr>
        <p:txBody>
          <a:bodyPr lIns="0" rIns="0" tIns="0" bIns="0">
            <a:noAutofit/>
          </a:bodyPr>
          <a:p>
            <a:endParaRPr b="0" lang="en-US" sz="2400" spc="-1" strike="noStrike">
              <a:latin typeface="Times New Roman"/>
            </a:endParaRPr>
          </a:p>
        </p:txBody>
      </p:sp>
      <p:sp>
        <p:nvSpPr>
          <p:cNvPr id="64" name="PlaceHolder 14"/>
          <p:cNvSpPr>
            <a:spLocks noGrp="1"/>
          </p:cNvSpPr>
          <p:nvPr>
            <p:ph type="sldNum"/>
          </p:nvPr>
        </p:nvSpPr>
        <p:spPr>
          <a:xfrm>
            <a:off x="11353320" y="6473160"/>
            <a:ext cx="150840" cy="191520"/>
          </a:xfrm>
          <a:prstGeom prst="rect">
            <a:avLst/>
          </a:prstGeom>
        </p:spPr>
        <p:txBody>
          <a:bodyPr lIns="0" rIns="0" tIns="0" bIns="0">
            <a:noAutofit/>
          </a:bodyPr>
          <a:p>
            <a:pPr marL="38160">
              <a:lnSpc>
                <a:spcPct val="100000"/>
              </a:lnSpc>
              <a:spcBef>
                <a:spcPts val="54"/>
              </a:spcBef>
            </a:pPr>
            <a:fld id="{5DCDF833-8B3B-4B52-8AF3-518799ABD212}" type="slidenum">
              <a:rPr b="0" lang="en-US" sz="1100" spc="9" strike="noStrike">
                <a:solidFill>
                  <a:srgbClr val="2d936b"/>
                </a:solidFill>
                <a:latin typeface="Trebuchet MS"/>
              </a:rPr>
              <a:t>1</a:t>
            </a:fld>
            <a:endParaRPr b="0" lang="en-US" sz="1100" spc="-1" strike="noStrike">
              <a:latin typeface="Times New Roman"/>
            </a:endParaRPr>
          </a:p>
        </p:txBody>
      </p:sp>
      <p:sp>
        <p:nvSpPr>
          <p:cNvPr id="65" name="PlaceHolder 1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Calibri"/>
              </a:rPr>
              <a:t>Click to edit the outline text format</a:t>
            </a:r>
            <a:endParaRPr b="0" lang="en-US" sz="1800" spc="-1" strike="noStrike">
              <a:latin typeface="Calibri"/>
            </a:endParaRPr>
          </a:p>
          <a:p>
            <a:pPr lvl="1" marL="864000" indent="-324000">
              <a:spcBef>
                <a:spcPts val="1134"/>
              </a:spcBef>
              <a:buClr>
                <a:srgbClr val="000000"/>
              </a:buClr>
              <a:buSzPct val="75000"/>
              <a:buFont typeface="Symbol" charset="2"/>
              <a:buChar char=""/>
            </a:pPr>
            <a:r>
              <a:rPr b="0" lang="en-US" sz="1800" spc="-1" strike="noStrike">
                <a:latin typeface="Calibri"/>
              </a:rPr>
              <a:t>Second Outline Level</a:t>
            </a:r>
            <a:endParaRPr b="0" lang="en-US" sz="1800" spc="-1" strike="noStrike">
              <a:latin typeface="Calibri"/>
            </a:endParaRPr>
          </a:p>
          <a:p>
            <a:pPr lvl="2" marL="1296000" indent="-288000">
              <a:spcBef>
                <a:spcPts val="850"/>
              </a:spcBef>
              <a:buClr>
                <a:srgbClr val="000000"/>
              </a:buClr>
              <a:buSzPct val="45000"/>
              <a:buFont typeface="Wingdings" charset="2"/>
              <a:buChar char=""/>
            </a:pPr>
            <a:r>
              <a:rPr b="0" lang="en-US" sz="1800" spc="-1" strike="noStrike">
                <a:latin typeface="Calibri"/>
              </a:rPr>
              <a:t>Third Outline Level</a:t>
            </a:r>
            <a:endParaRPr b="0" lang="en-US" sz="1800" spc="-1" strike="noStrike">
              <a:latin typeface="Calibri"/>
            </a:endParaRPr>
          </a:p>
          <a:p>
            <a:pPr lvl="3" marL="1728000" indent="-216000">
              <a:spcBef>
                <a:spcPts val="567"/>
              </a:spcBef>
              <a:buClr>
                <a:srgbClr val="000000"/>
              </a:buClr>
              <a:buSzPct val="75000"/>
              <a:buFont typeface="Symbol" charset="2"/>
              <a:buChar char=""/>
            </a:pPr>
            <a:r>
              <a:rPr b="0" lang="en-US" sz="1800" spc="-1" strike="noStrike">
                <a:latin typeface="Calibri"/>
              </a:rPr>
              <a:t>Fourth Outline Level</a:t>
            </a:r>
            <a:endParaRPr b="0" lang="en-US" sz="1800" spc="-1" strike="noStrike">
              <a:latin typeface="Calibri"/>
            </a:endParaRPr>
          </a:p>
          <a:p>
            <a:pPr lvl="4" marL="2160000" indent="-216000">
              <a:spcBef>
                <a:spcPts val="283"/>
              </a:spcBef>
              <a:buClr>
                <a:srgbClr val="000000"/>
              </a:buClr>
              <a:buSzPct val="45000"/>
              <a:buFont typeface="Wingdings" charset="2"/>
              <a:buChar char=""/>
            </a:pPr>
            <a:r>
              <a:rPr b="0" lang="en-US" sz="2000" spc="-1" strike="noStrike">
                <a:latin typeface="Calibri"/>
              </a:rPr>
              <a:t>Fifth Outline Level</a:t>
            </a:r>
            <a:endParaRPr b="0" lang="en-US" sz="2000" spc="-1" strike="noStrike">
              <a:latin typeface="Calibri"/>
            </a:endParaRPr>
          </a:p>
          <a:p>
            <a:pPr lvl="5" marL="2592000" indent="-216000">
              <a:spcBef>
                <a:spcPts val="283"/>
              </a:spcBef>
              <a:buClr>
                <a:srgbClr val="000000"/>
              </a:buClr>
              <a:buSzPct val="45000"/>
              <a:buFont typeface="Wingdings" charset="2"/>
              <a:buChar char=""/>
            </a:pPr>
            <a:r>
              <a:rPr b="0" lang="en-US" sz="2000" spc="-1" strike="noStrike">
                <a:latin typeface="Calibri"/>
              </a:rPr>
              <a:t>Sixth Outline Level</a:t>
            </a:r>
            <a:endParaRPr b="0" lang="en-US" sz="2000" spc="-1" strike="noStrike">
              <a:latin typeface="Calibri"/>
            </a:endParaRPr>
          </a:p>
          <a:p>
            <a:pPr lvl="6" marL="3024000" indent="-216000">
              <a:spcBef>
                <a:spcPts val="283"/>
              </a:spcBef>
              <a:buClr>
                <a:srgbClr val="000000"/>
              </a:buClr>
              <a:buSzPct val="45000"/>
              <a:buFont typeface="Wingdings" charset="2"/>
              <a:buChar char=""/>
            </a:pPr>
            <a:r>
              <a:rPr b="0" lang="en-US" sz="2000" spc="-1" strike="noStrike">
                <a:latin typeface="Calibri"/>
              </a:rPr>
              <a:t>Seventh Outline Level</a:t>
            </a:r>
            <a:endParaRPr b="0" lang="en-US" sz="2000" spc="-1" strike="noStrike">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jpe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02" name="Group 1"/>
          <p:cNvGrpSpPr/>
          <p:nvPr/>
        </p:nvGrpSpPr>
        <p:grpSpPr>
          <a:xfrm>
            <a:off x="743040" y="1104840"/>
            <a:ext cx="1742400" cy="1333080"/>
            <a:chOff x="743040" y="1104840"/>
            <a:chExt cx="1742400" cy="1333080"/>
          </a:xfrm>
        </p:grpSpPr>
        <p:sp>
          <p:nvSpPr>
            <p:cNvPr id="103" name="CustomShape 2"/>
            <p:cNvSpPr/>
            <p:nvPr/>
          </p:nvSpPr>
          <p:spPr>
            <a:xfrm>
              <a:off x="743040" y="1380960"/>
              <a:ext cx="1228320" cy="1056960"/>
            </a:xfrm>
            <a:custGeom>
              <a:avLst/>
              <a:gd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style>
            <a:lnRef idx="0"/>
            <a:fillRef idx="0"/>
            <a:effectRef idx="0"/>
            <a:fontRef idx="minor"/>
          </p:style>
        </p:sp>
        <p:sp>
          <p:nvSpPr>
            <p:cNvPr id="104" name="CustomShape 3"/>
            <p:cNvSpPr/>
            <p:nvPr/>
          </p:nvSpPr>
          <p:spPr>
            <a:xfrm>
              <a:off x="1838160" y="1104840"/>
              <a:ext cx="647280" cy="561600"/>
            </a:xfrm>
            <a:custGeom>
              <a:avLst/>
              <a:gd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style>
            <a:lnRef idx="0"/>
            <a:fillRef idx="0"/>
            <a:effectRef idx="0"/>
            <a:fontRef idx="minor"/>
          </p:style>
        </p:sp>
      </p:grpSp>
      <p:sp>
        <p:nvSpPr>
          <p:cNvPr id="105" name="CustomShape 4"/>
          <p:cNvSpPr/>
          <p:nvPr/>
        </p:nvSpPr>
        <p:spPr>
          <a:xfrm>
            <a:off x="3753000" y="1190520"/>
            <a:ext cx="1666440" cy="1437840"/>
          </a:xfrm>
          <a:custGeom>
            <a:avLst/>
            <a:gd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style>
          <a:lnRef idx="0"/>
          <a:fillRef idx="0"/>
          <a:effectRef idx="0"/>
          <a:fontRef idx="minor"/>
        </p:style>
      </p:sp>
      <p:sp>
        <p:nvSpPr>
          <p:cNvPr id="106" name="CustomShape 5"/>
          <p:cNvSpPr/>
          <p:nvPr/>
        </p:nvSpPr>
        <p:spPr>
          <a:xfrm>
            <a:off x="3800520" y="5229360"/>
            <a:ext cx="723600" cy="618840"/>
          </a:xfrm>
          <a:custGeom>
            <a:avLst/>
            <a:gd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style>
          <a:lnRef idx="0"/>
          <a:fillRef idx="0"/>
          <a:effectRef idx="0"/>
          <a:fontRef idx="minor"/>
        </p:style>
      </p:sp>
      <p:sp>
        <p:nvSpPr>
          <p:cNvPr id="107" name="TextShape 6"/>
          <p:cNvSpPr txBox="1"/>
          <p:nvPr/>
        </p:nvSpPr>
        <p:spPr>
          <a:xfrm>
            <a:off x="3104280" y="2194560"/>
            <a:ext cx="6222600" cy="1097280"/>
          </a:xfrm>
          <a:prstGeom prst="rect">
            <a:avLst/>
          </a:prstGeom>
          <a:noFill/>
          <a:ln>
            <a:noFill/>
          </a:ln>
        </p:spPr>
        <p:txBody>
          <a:bodyPr lIns="0" rIns="0" tIns="16560" bIns="0">
            <a:spAutoFit/>
          </a:bodyPr>
          <a:p>
            <a:pPr marL="3213720">
              <a:lnSpc>
                <a:spcPct val="100000"/>
              </a:lnSpc>
              <a:spcBef>
                <a:spcPts val="130"/>
              </a:spcBef>
            </a:pPr>
            <a:r>
              <a:rPr b="0" lang="en-US" sz="2800" spc="12" strike="noStrike">
                <a:solidFill>
                  <a:srgbClr val="000000"/>
                </a:solidFill>
                <a:latin typeface="Trebuchet MS"/>
              </a:rPr>
              <a:t>Uma Meenakshi R</a:t>
            </a:r>
            <a:endParaRPr b="0" lang="en-US" sz="2800" spc="-1" strike="noStrike">
              <a:latin typeface="Calibri"/>
            </a:endParaRPr>
          </a:p>
        </p:txBody>
      </p:sp>
      <p:sp>
        <p:nvSpPr>
          <p:cNvPr id="108" name="CustomShape 7"/>
          <p:cNvSpPr/>
          <p:nvPr/>
        </p:nvSpPr>
        <p:spPr>
          <a:xfrm>
            <a:off x="6484680" y="2821680"/>
            <a:ext cx="1859040" cy="37872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n-US" sz="2400" spc="9" strike="noStrike">
                <a:solidFill>
                  <a:srgbClr val="2d936b"/>
                </a:solidFill>
                <a:latin typeface="Trebuchet MS"/>
              </a:rPr>
              <a:t>Final</a:t>
            </a:r>
            <a:r>
              <a:rPr b="1" lang="en-US" sz="2400" spc="-165" strike="noStrike">
                <a:solidFill>
                  <a:srgbClr val="2d936b"/>
                </a:solidFill>
                <a:latin typeface="Trebuchet MS"/>
              </a:rPr>
              <a:t> </a:t>
            </a:r>
            <a:r>
              <a:rPr b="1" lang="en-US" sz="2400" spc="-7" strike="noStrike">
                <a:solidFill>
                  <a:srgbClr val="2d936b"/>
                </a:solidFill>
                <a:latin typeface="Trebuchet MS"/>
              </a:rPr>
              <a:t>Project</a:t>
            </a:r>
            <a:endParaRPr b="0" lang="en-US" sz="2400" spc="-1" strike="noStrike">
              <a:latin typeface="Arial"/>
            </a:endParaRPr>
          </a:p>
        </p:txBody>
      </p:sp>
      <p:pic>
        <p:nvPicPr>
          <p:cNvPr id="109" name="object 9" descr=""/>
          <p:cNvPicPr/>
          <p:nvPr/>
        </p:nvPicPr>
        <p:blipFill>
          <a:blip r:embed="rId1"/>
          <a:stretch/>
        </p:blipFill>
        <p:spPr>
          <a:xfrm>
            <a:off x="676440" y="6467400"/>
            <a:ext cx="2142720" cy="199800"/>
          </a:xfrm>
          <a:prstGeom prst="rect">
            <a:avLst/>
          </a:prstGeom>
          <a:ln>
            <a:noFill/>
          </a:ln>
        </p:spPr>
      </p:pic>
      <p:sp>
        <p:nvSpPr>
          <p:cNvPr id="110" name="CustomShape 8"/>
          <p:cNvSpPr/>
          <p:nvPr/>
        </p:nvSpPr>
        <p:spPr>
          <a:xfrm>
            <a:off x="739800" y="6473160"/>
            <a:ext cx="1798560" cy="174600"/>
          </a:xfrm>
          <a:prstGeom prst="rect">
            <a:avLst/>
          </a:prstGeom>
          <a:noFill/>
          <a:ln>
            <a:noFill/>
          </a:ln>
        </p:spPr>
        <p:style>
          <a:lnRef idx="0"/>
          <a:fillRef idx="0"/>
          <a:effectRef idx="0"/>
          <a:fontRef idx="minor"/>
        </p:style>
      </p:sp>
      <p:sp>
        <p:nvSpPr>
          <p:cNvPr id="111" name="TextShape 9"/>
          <p:cNvSpPr txBox="1"/>
          <p:nvPr/>
        </p:nvSpPr>
        <p:spPr>
          <a:xfrm>
            <a:off x="11353320" y="6473160"/>
            <a:ext cx="150840" cy="3984480"/>
          </a:xfrm>
          <a:prstGeom prst="rect">
            <a:avLst/>
          </a:prstGeom>
          <a:noFill/>
          <a:ln>
            <a:noFill/>
          </a:ln>
        </p:spPr>
        <p:txBody>
          <a:bodyPr lIns="0" rIns="0" tIns="6840" bIns="0">
            <a:spAutoFit/>
          </a:bodyPr>
          <a:p>
            <a:pPr marL="38160">
              <a:lnSpc>
                <a:spcPct val="100000"/>
              </a:lnSpc>
              <a:spcBef>
                <a:spcPts val="54"/>
              </a:spcBef>
            </a:pPr>
            <a:fld id="{455320DB-41A7-4AE1-AF81-4FA766C2AD96}" type="slidenum">
              <a:rPr b="0" lang="en-US" sz="1100" spc="9" strike="noStrike">
                <a:solidFill>
                  <a:srgbClr val="2d936b"/>
                </a:solidFill>
                <a:latin typeface="Trebuchet MS"/>
              </a:rPr>
              <a:t>1</a:t>
            </a:fld>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9353520" y="53625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201" name="CustomShape 2"/>
          <p:cNvSpPr/>
          <p:nvPr/>
        </p:nvSpPr>
        <p:spPr>
          <a:xfrm>
            <a:off x="6696000" y="1695600"/>
            <a:ext cx="313920" cy="32364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202" name="CustomShape 3"/>
          <p:cNvSpPr/>
          <p:nvPr/>
        </p:nvSpPr>
        <p:spPr>
          <a:xfrm>
            <a:off x="9353520" y="58960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pic>
        <p:nvPicPr>
          <p:cNvPr id="203" name="object 6" descr=""/>
          <p:cNvPicPr/>
          <p:nvPr/>
        </p:nvPicPr>
        <p:blipFill>
          <a:blip r:embed="rId1"/>
          <a:stretch/>
        </p:blipFill>
        <p:spPr>
          <a:xfrm>
            <a:off x="1666800" y="6467400"/>
            <a:ext cx="75960" cy="177480"/>
          </a:xfrm>
          <a:prstGeom prst="rect">
            <a:avLst/>
          </a:prstGeom>
          <a:ln>
            <a:noFill/>
          </a:ln>
        </p:spPr>
      </p:pic>
      <p:sp>
        <p:nvSpPr>
          <p:cNvPr id="204" name="TextShape 4"/>
          <p:cNvSpPr txBox="1"/>
          <p:nvPr/>
        </p:nvSpPr>
        <p:spPr>
          <a:xfrm>
            <a:off x="274320" y="275040"/>
            <a:ext cx="11040480" cy="6198120"/>
          </a:xfrm>
          <a:prstGeom prst="rect">
            <a:avLst/>
          </a:prstGeom>
          <a:noFill/>
          <a:ln>
            <a:noFill/>
          </a:ln>
        </p:spPr>
        <p:txBody>
          <a:bodyPr lIns="0" rIns="0" tIns="13320" bIns="0">
            <a:spAutoFit/>
          </a:bodyPr>
          <a:p>
            <a:pPr marL="12600">
              <a:lnSpc>
                <a:spcPct val="100000"/>
              </a:lnSpc>
              <a:spcBef>
                <a:spcPts val="105"/>
              </a:spcBef>
            </a:pPr>
            <a:r>
              <a:rPr b="1" lang="en-US" sz="4800" spc="-1" strike="noStrike">
                <a:solidFill>
                  <a:srgbClr val="000000"/>
                </a:solidFill>
                <a:latin typeface="Bookman Old Style"/>
                <a:ea typeface="Microsoft YaHei"/>
              </a:rPr>
              <a:t>R</a:t>
            </a:r>
            <a:r>
              <a:rPr b="1" lang="en-US" sz="4800" spc="-41" strike="noStrike">
                <a:solidFill>
                  <a:srgbClr val="000000"/>
                </a:solidFill>
                <a:latin typeface="Bookman Old Style"/>
                <a:ea typeface="Microsoft YaHei"/>
              </a:rPr>
              <a:t>E</a:t>
            </a:r>
            <a:r>
              <a:rPr b="1" lang="en-US" sz="4800" spc="12" strike="noStrike">
                <a:solidFill>
                  <a:srgbClr val="000000"/>
                </a:solidFill>
                <a:latin typeface="Bookman Old Style"/>
                <a:ea typeface="Microsoft YaHei"/>
              </a:rPr>
              <a:t>S</a:t>
            </a:r>
            <a:r>
              <a:rPr b="1" lang="en-US" sz="4800" spc="-32" strike="noStrike">
                <a:solidFill>
                  <a:srgbClr val="000000"/>
                </a:solidFill>
                <a:latin typeface="Bookman Old Style"/>
                <a:ea typeface="Microsoft YaHei"/>
              </a:rPr>
              <a:t>U</a:t>
            </a:r>
            <a:r>
              <a:rPr b="1" lang="en-US" sz="4800" spc="-406" strike="noStrike">
                <a:solidFill>
                  <a:srgbClr val="000000"/>
                </a:solidFill>
                <a:latin typeface="Bookman Old Style"/>
                <a:ea typeface="Microsoft YaHei"/>
              </a:rPr>
              <a:t>L</a:t>
            </a:r>
            <a:r>
              <a:rPr b="1" lang="en-US" sz="4800" spc="-1" strike="noStrike">
                <a:solidFill>
                  <a:srgbClr val="000000"/>
                </a:solidFill>
                <a:latin typeface="Bookman Old Style"/>
                <a:ea typeface="Microsoft YaHei"/>
              </a:rPr>
              <a:t>TS</a:t>
            </a:r>
            <a:br/>
            <a:br/>
            <a:r>
              <a:rPr b="0" lang="en-US" sz="2000" spc="-1" strike="noStrike">
                <a:solidFill>
                  <a:srgbClr val="000000"/>
                </a:solidFill>
                <a:latin typeface="Bookman Old Style"/>
                <a:ea typeface="PT Sans"/>
              </a:rPr>
              <a:t>The VGG-16 model is trained on 110 epochs with a 1e-6learning rate. The model achieved 0.96499 accuracies in percentage (%). For a better representation of the performance of the model, their other metrics such as precision, recall, and F1 score were also recorded. For the Abnormal class, their precision is 0.96, recall is 0.97, and the F1 score is 0.97. While for the Normal class, their precision is 0.97, recall is 0.96, and the F1 score is 0.96. The model achieved a 0.1669 loss in percentage.</a:t>
            </a:r>
            <a:endParaRPr b="0" lang="en-US" sz="2000" spc="-1" strike="noStrike">
              <a:solidFill>
                <a:srgbClr val="000000"/>
              </a:solidFill>
              <a:latin typeface="Bookman Old Style"/>
            </a:endParaRPr>
          </a:p>
        </p:txBody>
      </p:sp>
      <p:sp>
        <p:nvSpPr>
          <p:cNvPr id="205" name="CustomShape 5"/>
          <p:cNvSpPr/>
          <p:nvPr/>
        </p:nvSpPr>
        <p:spPr>
          <a:xfrm>
            <a:off x="11277360" y="6473160"/>
            <a:ext cx="228240" cy="174600"/>
          </a:xfrm>
          <a:prstGeom prst="rect">
            <a:avLst/>
          </a:prstGeom>
          <a:noFill/>
          <a:ln>
            <a:noFill/>
          </a:ln>
        </p:spPr>
        <p:style>
          <a:lnRef idx="0"/>
          <a:fillRef idx="0"/>
          <a:effectRef idx="0"/>
          <a:fontRef idx="minor"/>
        </p:style>
        <p:txBody>
          <a:bodyPr lIns="0" rIns="0" tIns="6840" bIns="0">
            <a:spAutoFit/>
          </a:bodyPr>
          <a:p>
            <a:pPr marL="38160">
              <a:lnSpc>
                <a:spcPct val="100000"/>
              </a:lnSpc>
              <a:spcBef>
                <a:spcPts val="54"/>
              </a:spcBef>
            </a:pPr>
            <a:fld id="{23F93246-ECC7-446E-9340-4405D696EEAF}" type="slidenum">
              <a:rPr b="0" lang="en-US" sz="1100" spc="9" strike="noStrike">
                <a:solidFill>
                  <a:srgbClr val="2d936b"/>
                </a:solidFill>
                <a:latin typeface="Trebuchet MS"/>
              </a:rPr>
              <a:t>&lt;number&gt;</a:t>
            </a:fld>
            <a:endParaRPr b="0" lang="en-US" sz="1100" spc="-1" strike="noStrike">
              <a:latin typeface="Arial"/>
            </a:endParaRPr>
          </a:p>
        </p:txBody>
      </p:sp>
      <p:sp>
        <p:nvSpPr>
          <p:cNvPr id="206" name="CustomShape 6"/>
          <p:cNvSpPr/>
          <p:nvPr/>
        </p:nvSpPr>
        <p:spPr>
          <a:xfrm>
            <a:off x="683280" y="6111720"/>
            <a:ext cx="1230120" cy="32184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0" y="0"/>
            <a:ext cx="12191760" cy="6857640"/>
          </a:xfrm>
          <a:custGeom>
            <a:avLst/>
            <a:gd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a:noFill/>
          </a:ln>
        </p:spPr>
        <p:style>
          <a:lnRef idx="0"/>
          <a:fillRef idx="0"/>
          <a:effectRef idx="0"/>
          <a:fontRef idx="minor"/>
        </p:style>
      </p:sp>
      <p:grpSp>
        <p:nvGrpSpPr>
          <p:cNvPr id="113" name="Group 2"/>
          <p:cNvGrpSpPr/>
          <p:nvPr/>
        </p:nvGrpSpPr>
        <p:grpSpPr>
          <a:xfrm>
            <a:off x="7448760" y="0"/>
            <a:ext cx="4743360" cy="6858360"/>
            <a:chOff x="7448760" y="0"/>
            <a:chExt cx="4743360" cy="6858360"/>
          </a:xfrm>
        </p:grpSpPr>
        <p:sp>
          <p:nvSpPr>
            <p:cNvPr id="114" name="CustomShape 3"/>
            <p:cNvSpPr/>
            <p:nvPr/>
          </p:nvSpPr>
          <p:spPr>
            <a:xfrm>
              <a:off x="9377280" y="4680"/>
              <a:ext cx="1218240" cy="6853320"/>
            </a:xfrm>
            <a:custGeom>
              <a:avLst/>
              <a:gdLst/>
              <a:ahLst/>
              <a:rect l="l" t="t" r="r" b="b"/>
              <a:pathLst>
                <a:path w="1218565" h="6853555">
                  <a:moveTo>
                    <a:pt x="0" y="0"/>
                  </a:moveTo>
                  <a:lnTo>
                    <a:pt x="1218352" y="6853171"/>
                  </a:lnTo>
                </a:path>
              </a:pathLst>
            </a:custGeom>
            <a:noFill/>
            <a:ln w="9360">
              <a:solidFill>
                <a:srgbClr val="5fcaee"/>
              </a:solidFill>
              <a:round/>
            </a:ln>
          </p:spPr>
          <p:style>
            <a:lnRef idx="0"/>
            <a:fillRef idx="0"/>
            <a:effectRef idx="0"/>
            <a:fontRef idx="minor"/>
          </p:style>
        </p:sp>
        <p:sp>
          <p:nvSpPr>
            <p:cNvPr id="115" name="CustomShape 4"/>
            <p:cNvSpPr/>
            <p:nvPr/>
          </p:nvSpPr>
          <p:spPr>
            <a:xfrm>
              <a:off x="7448760" y="3695040"/>
              <a:ext cx="4743000" cy="3163320"/>
            </a:xfrm>
            <a:custGeom>
              <a:avLst/>
              <a:gdLst/>
              <a:ahLst/>
              <a:rect l="l" t="t" r="r" b="b"/>
              <a:pathLst>
                <a:path w="4743450" h="3163570">
                  <a:moveTo>
                    <a:pt x="4743387" y="0"/>
                  </a:moveTo>
                  <a:lnTo>
                    <a:pt x="0" y="3163101"/>
                  </a:lnTo>
                </a:path>
              </a:pathLst>
            </a:custGeom>
            <a:noFill/>
            <a:ln w="9360">
              <a:solidFill>
                <a:srgbClr val="5fcaee"/>
              </a:solidFill>
              <a:round/>
            </a:ln>
          </p:spPr>
          <p:style>
            <a:lnRef idx="0"/>
            <a:fillRef idx="0"/>
            <a:effectRef idx="0"/>
            <a:fontRef idx="minor"/>
          </p:style>
        </p:sp>
        <p:sp>
          <p:nvSpPr>
            <p:cNvPr id="116" name="CustomShape 5"/>
            <p:cNvSpPr/>
            <p:nvPr/>
          </p:nvSpPr>
          <p:spPr>
            <a:xfrm>
              <a:off x="9182160" y="0"/>
              <a:ext cx="3009600" cy="685764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fillRef idx="0"/>
            <a:effectRef idx="0"/>
            <a:fontRef idx="minor"/>
          </p:style>
        </p:sp>
        <p:sp>
          <p:nvSpPr>
            <p:cNvPr id="117" name="CustomShape 6"/>
            <p:cNvSpPr/>
            <p:nvPr/>
          </p:nvSpPr>
          <p:spPr>
            <a:xfrm>
              <a:off x="9603000" y="0"/>
              <a:ext cx="2589120" cy="685764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fillRef idx="0"/>
            <a:effectRef idx="0"/>
            <a:fontRef idx="minor"/>
          </p:style>
        </p:sp>
        <p:sp>
          <p:nvSpPr>
            <p:cNvPr id="118" name="CustomShape 7"/>
            <p:cNvSpPr/>
            <p:nvPr/>
          </p:nvSpPr>
          <p:spPr>
            <a:xfrm>
              <a:off x="8934480" y="3048120"/>
              <a:ext cx="3257280" cy="380952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fillRef idx="0"/>
            <a:effectRef idx="0"/>
            <a:fontRef idx="minor"/>
          </p:style>
        </p:sp>
        <p:sp>
          <p:nvSpPr>
            <p:cNvPr id="119" name="CustomShape 8"/>
            <p:cNvSpPr/>
            <p:nvPr/>
          </p:nvSpPr>
          <p:spPr>
            <a:xfrm>
              <a:off x="9338040" y="0"/>
              <a:ext cx="2854080" cy="685764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fillRef idx="0"/>
            <a:effectRef idx="0"/>
            <a:fontRef idx="minor"/>
          </p:style>
        </p:sp>
        <p:sp>
          <p:nvSpPr>
            <p:cNvPr id="120" name="CustomShape 9"/>
            <p:cNvSpPr/>
            <p:nvPr/>
          </p:nvSpPr>
          <p:spPr>
            <a:xfrm>
              <a:off x="10896480" y="0"/>
              <a:ext cx="1294920" cy="685764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fillRef idx="0"/>
            <a:effectRef idx="0"/>
            <a:fontRef idx="minor"/>
          </p:style>
        </p:sp>
        <p:sp>
          <p:nvSpPr>
            <p:cNvPr id="121" name="CustomShape 10"/>
            <p:cNvSpPr/>
            <p:nvPr/>
          </p:nvSpPr>
          <p:spPr>
            <a:xfrm>
              <a:off x="10936080" y="0"/>
              <a:ext cx="1255680" cy="685764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fillRef idx="0"/>
            <a:effectRef idx="0"/>
            <a:fontRef idx="minor"/>
          </p:style>
        </p:sp>
        <p:sp>
          <p:nvSpPr>
            <p:cNvPr id="122" name="CustomShape 11"/>
            <p:cNvSpPr/>
            <p:nvPr/>
          </p:nvSpPr>
          <p:spPr>
            <a:xfrm>
              <a:off x="10372680" y="3591000"/>
              <a:ext cx="1819080" cy="326664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fillRef idx="0"/>
            <a:effectRef idx="0"/>
            <a:fontRef idx="minor"/>
          </p:style>
        </p:sp>
      </p:grpSp>
      <p:sp>
        <p:nvSpPr>
          <p:cNvPr id="123" name="CustomShape 12"/>
          <p:cNvSpPr/>
          <p:nvPr/>
        </p:nvSpPr>
        <p:spPr>
          <a:xfrm>
            <a:off x="0" y="4010040"/>
            <a:ext cx="447480" cy="2847600"/>
          </a:xfrm>
          <a:custGeom>
            <a:avLst/>
            <a:gdLst/>
            <a:ah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fillRef idx="0"/>
          <a:effectRef idx="0"/>
          <a:fontRef idx="minor"/>
        </p:style>
      </p:sp>
      <p:sp>
        <p:nvSpPr>
          <p:cNvPr id="124" name="CustomShape 13"/>
          <p:cNvSpPr/>
          <p:nvPr/>
        </p:nvSpPr>
        <p:spPr>
          <a:xfrm>
            <a:off x="9353520" y="53625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125" name="CustomShape 14"/>
          <p:cNvSpPr/>
          <p:nvPr/>
        </p:nvSpPr>
        <p:spPr>
          <a:xfrm>
            <a:off x="6696000" y="1695600"/>
            <a:ext cx="313920" cy="32364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126" name="CustomShape 15"/>
          <p:cNvSpPr/>
          <p:nvPr/>
        </p:nvSpPr>
        <p:spPr>
          <a:xfrm>
            <a:off x="9353520" y="58960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sp>
        <p:nvSpPr>
          <p:cNvPr id="127" name="TextShape 16"/>
          <p:cNvSpPr txBox="1"/>
          <p:nvPr/>
        </p:nvSpPr>
        <p:spPr>
          <a:xfrm>
            <a:off x="414000" y="646920"/>
            <a:ext cx="9958680" cy="5571000"/>
          </a:xfrm>
          <a:prstGeom prst="rect">
            <a:avLst/>
          </a:prstGeom>
          <a:noFill/>
          <a:ln>
            <a:noFill/>
          </a:ln>
        </p:spPr>
        <p:txBody>
          <a:bodyPr lIns="0" rIns="0" tIns="16560" bIns="0">
            <a:spAutoFit/>
          </a:bodyPr>
          <a:p>
            <a:pPr marL="12600" algn="ctr">
              <a:lnSpc>
                <a:spcPct val="100000"/>
              </a:lnSpc>
              <a:spcBef>
                <a:spcPts val="130"/>
              </a:spcBef>
            </a:pPr>
            <a:r>
              <a:rPr b="1" lang="en-US" sz="4250" spc="4" strike="noStrike">
                <a:solidFill>
                  <a:srgbClr val="000000"/>
                </a:solidFill>
                <a:latin typeface="Bookman Old Style"/>
                <a:ea typeface="Microsoft YaHei"/>
              </a:rPr>
              <a:t>PROJECT</a:t>
            </a:r>
            <a:r>
              <a:rPr b="1" lang="en-US" sz="4250" spc="-86" strike="noStrike">
                <a:solidFill>
                  <a:srgbClr val="000000"/>
                </a:solidFill>
                <a:latin typeface="Bookman Old Style"/>
                <a:ea typeface="Microsoft YaHei"/>
              </a:rPr>
              <a:t> </a:t>
            </a:r>
            <a:r>
              <a:rPr b="1" lang="en-US" sz="4250" spc="24" strike="noStrike">
                <a:solidFill>
                  <a:srgbClr val="000000"/>
                </a:solidFill>
                <a:latin typeface="Bookman Old Style"/>
                <a:ea typeface="Microsoft YaHei"/>
              </a:rPr>
              <a:t>TITLE</a:t>
            </a:r>
            <a:br/>
            <a:br/>
            <a:br/>
            <a:r>
              <a:rPr b="1" lang="en-US" sz="3000" spc="-1" strike="noStrike">
                <a:solidFill>
                  <a:srgbClr val="000000"/>
                </a:solidFill>
                <a:latin typeface="Bookman Old Style"/>
                <a:ea typeface="PT Sans"/>
              </a:rPr>
              <a:t>DETECTION OF VIOLENCE USING CNN AND LSTM</a:t>
            </a:r>
            <a:endParaRPr b="0" lang="en-US" sz="3000" spc="-1" strike="noStrike">
              <a:latin typeface="Bookman Old Style"/>
            </a:endParaRPr>
          </a:p>
        </p:txBody>
      </p:sp>
      <p:grpSp>
        <p:nvGrpSpPr>
          <p:cNvPr id="128" name="Group 17"/>
          <p:cNvGrpSpPr/>
          <p:nvPr/>
        </p:nvGrpSpPr>
        <p:grpSpPr>
          <a:xfrm>
            <a:off x="466560" y="6410160"/>
            <a:ext cx="3704760" cy="294840"/>
            <a:chOff x="466560" y="6410160"/>
            <a:chExt cx="3704760" cy="294840"/>
          </a:xfrm>
        </p:grpSpPr>
        <p:pic>
          <p:nvPicPr>
            <p:cNvPr id="129" name="object 19" descr=""/>
            <p:cNvPicPr/>
            <p:nvPr/>
          </p:nvPicPr>
          <p:blipFill>
            <a:blip r:embed="rId1"/>
            <a:stretch/>
          </p:blipFill>
          <p:spPr>
            <a:xfrm>
              <a:off x="676440" y="6467400"/>
              <a:ext cx="2142720" cy="199800"/>
            </a:xfrm>
            <a:prstGeom prst="rect">
              <a:avLst/>
            </a:prstGeom>
            <a:ln>
              <a:noFill/>
            </a:ln>
          </p:spPr>
        </p:pic>
        <p:pic>
          <p:nvPicPr>
            <p:cNvPr id="130" name="object 20" descr=""/>
            <p:cNvPicPr/>
            <p:nvPr/>
          </p:nvPicPr>
          <p:blipFill>
            <a:blip r:embed="rId2"/>
            <a:stretch/>
          </p:blipFill>
          <p:spPr>
            <a:xfrm>
              <a:off x="466560" y="6410160"/>
              <a:ext cx="3704760" cy="294840"/>
            </a:xfrm>
            <a:prstGeom prst="rect">
              <a:avLst/>
            </a:prstGeom>
            <a:ln>
              <a:noFill/>
            </a:ln>
          </p:spPr>
        </p:pic>
      </p:grpSp>
      <p:sp>
        <p:nvSpPr>
          <p:cNvPr id="131" name="CustomShape 18"/>
          <p:cNvSpPr/>
          <p:nvPr/>
        </p:nvSpPr>
        <p:spPr>
          <a:xfrm>
            <a:off x="739800" y="6473160"/>
            <a:ext cx="1798560" cy="174600"/>
          </a:xfrm>
          <a:prstGeom prst="rect">
            <a:avLst/>
          </a:prstGeom>
          <a:noFill/>
          <a:ln>
            <a:noFill/>
          </a:ln>
        </p:spPr>
        <p:style>
          <a:lnRef idx="0"/>
          <a:fillRef idx="0"/>
          <a:effectRef idx="0"/>
          <a:fontRef idx="minor"/>
        </p:style>
      </p:sp>
      <p:sp>
        <p:nvSpPr>
          <p:cNvPr id="132" name="TextShape 19"/>
          <p:cNvSpPr txBox="1"/>
          <p:nvPr/>
        </p:nvSpPr>
        <p:spPr>
          <a:xfrm>
            <a:off x="11353320" y="6473160"/>
            <a:ext cx="150840" cy="3984480"/>
          </a:xfrm>
          <a:prstGeom prst="rect">
            <a:avLst/>
          </a:prstGeom>
          <a:noFill/>
          <a:ln>
            <a:noFill/>
          </a:ln>
        </p:spPr>
        <p:txBody>
          <a:bodyPr lIns="0" rIns="0" tIns="6840" bIns="0">
            <a:spAutoFit/>
          </a:bodyPr>
          <a:p>
            <a:pPr marL="38160">
              <a:lnSpc>
                <a:spcPct val="100000"/>
              </a:lnSpc>
              <a:spcBef>
                <a:spcPts val="54"/>
              </a:spcBef>
            </a:pPr>
            <a:fld id="{A4EE7E27-1DF0-4D3B-B585-64EBCAF7964E}" type="slidenum">
              <a:rPr b="0" lang="en-US" sz="1100" spc="9" strike="noStrike">
                <a:solidFill>
                  <a:srgbClr val="2d936b"/>
                </a:solidFill>
                <a:latin typeface="Trebuchet MS"/>
              </a:rPr>
              <a:t>1</a:t>
            </a:fld>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0" y="0"/>
            <a:ext cx="12191760" cy="6857640"/>
          </a:xfrm>
          <a:custGeom>
            <a:avLst/>
            <a:gd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a:noFill/>
          </a:ln>
        </p:spPr>
        <p:style>
          <a:lnRef idx="0"/>
          <a:fillRef idx="0"/>
          <a:effectRef idx="0"/>
          <a:fontRef idx="minor"/>
        </p:style>
      </p:sp>
      <p:grpSp>
        <p:nvGrpSpPr>
          <p:cNvPr id="134" name="Group 2"/>
          <p:cNvGrpSpPr/>
          <p:nvPr/>
        </p:nvGrpSpPr>
        <p:grpSpPr>
          <a:xfrm>
            <a:off x="7448760" y="0"/>
            <a:ext cx="4743360" cy="6858360"/>
            <a:chOff x="7448760" y="0"/>
            <a:chExt cx="4743360" cy="6858360"/>
          </a:xfrm>
        </p:grpSpPr>
        <p:sp>
          <p:nvSpPr>
            <p:cNvPr id="135" name="CustomShape 3"/>
            <p:cNvSpPr/>
            <p:nvPr/>
          </p:nvSpPr>
          <p:spPr>
            <a:xfrm>
              <a:off x="9377280" y="4680"/>
              <a:ext cx="1218240" cy="6853320"/>
            </a:xfrm>
            <a:custGeom>
              <a:avLst/>
              <a:gdLst/>
              <a:ahLst/>
              <a:rect l="l" t="t" r="r" b="b"/>
              <a:pathLst>
                <a:path w="1218565" h="6853555">
                  <a:moveTo>
                    <a:pt x="0" y="0"/>
                  </a:moveTo>
                  <a:lnTo>
                    <a:pt x="1218352" y="6853171"/>
                  </a:lnTo>
                </a:path>
              </a:pathLst>
            </a:custGeom>
            <a:noFill/>
            <a:ln w="9360">
              <a:solidFill>
                <a:srgbClr val="5fcaee"/>
              </a:solidFill>
              <a:round/>
            </a:ln>
          </p:spPr>
          <p:style>
            <a:lnRef idx="0"/>
            <a:fillRef idx="0"/>
            <a:effectRef idx="0"/>
            <a:fontRef idx="minor"/>
          </p:style>
        </p:sp>
        <p:sp>
          <p:nvSpPr>
            <p:cNvPr id="136" name="CustomShape 4"/>
            <p:cNvSpPr/>
            <p:nvPr/>
          </p:nvSpPr>
          <p:spPr>
            <a:xfrm>
              <a:off x="7448760" y="3695040"/>
              <a:ext cx="4743000" cy="3163320"/>
            </a:xfrm>
            <a:custGeom>
              <a:avLst/>
              <a:gdLst/>
              <a:ahLst/>
              <a:rect l="l" t="t" r="r" b="b"/>
              <a:pathLst>
                <a:path w="4743450" h="3163570">
                  <a:moveTo>
                    <a:pt x="4743387" y="0"/>
                  </a:moveTo>
                  <a:lnTo>
                    <a:pt x="0" y="3163101"/>
                  </a:lnTo>
                </a:path>
              </a:pathLst>
            </a:custGeom>
            <a:noFill/>
            <a:ln w="9360">
              <a:solidFill>
                <a:srgbClr val="5fcaee"/>
              </a:solidFill>
              <a:round/>
            </a:ln>
          </p:spPr>
          <p:style>
            <a:lnRef idx="0"/>
            <a:fillRef idx="0"/>
            <a:effectRef idx="0"/>
            <a:fontRef idx="minor"/>
          </p:style>
        </p:sp>
        <p:sp>
          <p:nvSpPr>
            <p:cNvPr id="137" name="CustomShape 5"/>
            <p:cNvSpPr/>
            <p:nvPr/>
          </p:nvSpPr>
          <p:spPr>
            <a:xfrm>
              <a:off x="9182160" y="0"/>
              <a:ext cx="3009600" cy="685764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fillRef idx="0"/>
            <a:effectRef idx="0"/>
            <a:fontRef idx="minor"/>
          </p:style>
        </p:sp>
        <p:sp>
          <p:nvSpPr>
            <p:cNvPr id="138" name="CustomShape 6"/>
            <p:cNvSpPr/>
            <p:nvPr/>
          </p:nvSpPr>
          <p:spPr>
            <a:xfrm>
              <a:off x="9603000" y="0"/>
              <a:ext cx="2589120" cy="685764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fillRef idx="0"/>
            <a:effectRef idx="0"/>
            <a:fontRef idx="minor"/>
          </p:style>
        </p:sp>
        <p:sp>
          <p:nvSpPr>
            <p:cNvPr id="139" name="CustomShape 7"/>
            <p:cNvSpPr/>
            <p:nvPr/>
          </p:nvSpPr>
          <p:spPr>
            <a:xfrm>
              <a:off x="8934480" y="3048120"/>
              <a:ext cx="3257280" cy="380952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fillRef idx="0"/>
            <a:effectRef idx="0"/>
            <a:fontRef idx="minor"/>
          </p:style>
        </p:sp>
        <p:sp>
          <p:nvSpPr>
            <p:cNvPr id="140" name="CustomShape 8"/>
            <p:cNvSpPr/>
            <p:nvPr/>
          </p:nvSpPr>
          <p:spPr>
            <a:xfrm>
              <a:off x="9338040" y="0"/>
              <a:ext cx="2854080" cy="685764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fillRef idx="0"/>
            <a:effectRef idx="0"/>
            <a:fontRef idx="minor"/>
          </p:style>
        </p:sp>
        <p:sp>
          <p:nvSpPr>
            <p:cNvPr id="141" name="CustomShape 9"/>
            <p:cNvSpPr/>
            <p:nvPr/>
          </p:nvSpPr>
          <p:spPr>
            <a:xfrm>
              <a:off x="10896480" y="0"/>
              <a:ext cx="1294920" cy="685764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fillRef idx="0"/>
            <a:effectRef idx="0"/>
            <a:fontRef idx="minor"/>
          </p:style>
        </p:sp>
        <p:sp>
          <p:nvSpPr>
            <p:cNvPr id="142" name="CustomShape 10"/>
            <p:cNvSpPr/>
            <p:nvPr/>
          </p:nvSpPr>
          <p:spPr>
            <a:xfrm>
              <a:off x="10936080" y="0"/>
              <a:ext cx="1255680" cy="685764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fillRef idx="0"/>
            <a:effectRef idx="0"/>
            <a:fontRef idx="minor"/>
          </p:style>
        </p:sp>
        <p:sp>
          <p:nvSpPr>
            <p:cNvPr id="143" name="CustomShape 11"/>
            <p:cNvSpPr/>
            <p:nvPr/>
          </p:nvSpPr>
          <p:spPr>
            <a:xfrm>
              <a:off x="10372680" y="3591000"/>
              <a:ext cx="1819080" cy="326664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fillRef idx="0"/>
            <a:effectRef idx="0"/>
            <a:fontRef idx="minor"/>
          </p:style>
        </p:sp>
      </p:grpSp>
      <p:sp>
        <p:nvSpPr>
          <p:cNvPr id="144" name="CustomShape 12"/>
          <p:cNvSpPr/>
          <p:nvPr/>
        </p:nvSpPr>
        <p:spPr>
          <a:xfrm>
            <a:off x="0" y="4010040"/>
            <a:ext cx="447480" cy="2847600"/>
          </a:xfrm>
          <a:custGeom>
            <a:avLst/>
            <a:gdLst/>
            <a:ah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fillRef idx="0"/>
          <a:effectRef idx="0"/>
          <a:fontRef idx="minor"/>
        </p:style>
      </p:sp>
      <p:sp>
        <p:nvSpPr>
          <p:cNvPr id="145" name="CustomShape 13"/>
          <p:cNvSpPr/>
          <p:nvPr/>
        </p:nvSpPr>
        <p:spPr>
          <a:xfrm>
            <a:off x="752400" y="6486120"/>
            <a:ext cx="1773360" cy="323640"/>
          </a:xfrm>
          <a:prstGeom prst="rect">
            <a:avLst/>
          </a:prstGeom>
          <a:noFill/>
          <a:ln>
            <a:noFill/>
          </a:ln>
        </p:spPr>
        <p:style>
          <a:lnRef idx="0"/>
          <a:fillRef idx="0"/>
          <a:effectRef idx="0"/>
          <a:fontRef idx="minor"/>
        </p:style>
        <p:txBody>
          <a:bodyPr lIns="0" rIns="0" tIns="0" bIns="0">
            <a:spAutoFit/>
          </a:bodyPr>
          <a:p>
            <a:pPr>
              <a:lnSpc>
                <a:spcPts val="1276"/>
              </a:lnSpc>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US" sz="1100" spc="-1" strike="noStrike">
              <a:latin typeface="Arial"/>
            </a:endParaRPr>
          </a:p>
        </p:txBody>
      </p:sp>
      <p:sp>
        <p:nvSpPr>
          <p:cNvPr id="146" name="CustomShape 14"/>
          <p:cNvSpPr/>
          <p:nvPr/>
        </p:nvSpPr>
        <p:spPr>
          <a:xfrm>
            <a:off x="7362720" y="447840"/>
            <a:ext cx="361440" cy="361440"/>
          </a:xfrm>
          <a:custGeom>
            <a:avLst/>
            <a:gd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style>
          <a:lnRef idx="0"/>
          <a:fillRef idx="0"/>
          <a:effectRef idx="0"/>
          <a:fontRef idx="minor"/>
        </p:style>
      </p:sp>
      <p:sp>
        <p:nvSpPr>
          <p:cNvPr id="147" name="CustomShape 15"/>
          <p:cNvSpPr/>
          <p:nvPr/>
        </p:nvSpPr>
        <p:spPr>
          <a:xfrm>
            <a:off x="11010960" y="5610240"/>
            <a:ext cx="647280" cy="647280"/>
          </a:xfrm>
          <a:custGeom>
            <a:avLst/>
            <a:gd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style>
          <a:lnRef idx="0"/>
          <a:fillRef idx="0"/>
          <a:effectRef idx="0"/>
          <a:fontRef idx="minor"/>
        </p:style>
      </p:sp>
      <p:pic>
        <p:nvPicPr>
          <p:cNvPr id="148" name="object 17" descr=""/>
          <p:cNvPicPr/>
          <p:nvPr/>
        </p:nvPicPr>
        <p:blipFill>
          <a:blip r:embed="rId1"/>
          <a:stretch/>
        </p:blipFill>
        <p:spPr>
          <a:xfrm>
            <a:off x="10686960" y="6134040"/>
            <a:ext cx="247320" cy="247320"/>
          </a:xfrm>
          <a:prstGeom prst="rect">
            <a:avLst/>
          </a:prstGeom>
          <a:ln>
            <a:noFill/>
          </a:ln>
        </p:spPr>
      </p:pic>
      <p:grpSp>
        <p:nvGrpSpPr>
          <p:cNvPr id="149" name="Group 16"/>
          <p:cNvGrpSpPr/>
          <p:nvPr/>
        </p:nvGrpSpPr>
        <p:grpSpPr>
          <a:xfrm>
            <a:off x="47520" y="3819600"/>
            <a:ext cx="4123800" cy="3009600"/>
            <a:chOff x="47520" y="3819600"/>
            <a:chExt cx="4123800" cy="3009600"/>
          </a:xfrm>
        </p:grpSpPr>
        <p:pic>
          <p:nvPicPr>
            <p:cNvPr id="150" name="object 19" descr=""/>
            <p:cNvPicPr/>
            <p:nvPr/>
          </p:nvPicPr>
          <p:blipFill>
            <a:blip r:embed="rId2"/>
            <a:stretch/>
          </p:blipFill>
          <p:spPr>
            <a:xfrm>
              <a:off x="466560" y="6410160"/>
              <a:ext cx="3704760" cy="294840"/>
            </a:xfrm>
            <a:prstGeom prst="rect">
              <a:avLst/>
            </a:prstGeom>
            <a:ln>
              <a:noFill/>
            </a:ln>
          </p:spPr>
        </p:pic>
        <p:pic>
          <p:nvPicPr>
            <p:cNvPr id="151" name="object 20" descr=""/>
            <p:cNvPicPr/>
            <p:nvPr/>
          </p:nvPicPr>
          <p:blipFill>
            <a:blip r:embed="rId3"/>
            <a:stretch/>
          </p:blipFill>
          <p:spPr>
            <a:xfrm>
              <a:off x="47520" y="3819600"/>
              <a:ext cx="1733040" cy="3009600"/>
            </a:xfrm>
            <a:prstGeom prst="rect">
              <a:avLst/>
            </a:prstGeom>
            <a:ln>
              <a:noFill/>
            </a:ln>
          </p:spPr>
        </p:pic>
      </p:grpSp>
      <p:sp>
        <p:nvSpPr>
          <p:cNvPr id="152" name="TextShape 17"/>
          <p:cNvSpPr txBox="1"/>
          <p:nvPr/>
        </p:nvSpPr>
        <p:spPr>
          <a:xfrm>
            <a:off x="1780560" y="262440"/>
            <a:ext cx="10764360" cy="6138360"/>
          </a:xfrm>
          <a:prstGeom prst="rect">
            <a:avLst/>
          </a:prstGeom>
          <a:noFill/>
          <a:ln>
            <a:noFill/>
          </a:ln>
        </p:spPr>
        <p:txBody>
          <a:bodyPr lIns="0" rIns="0" tIns="13320" bIns="0">
            <a:spAutoFit/>
          </a:bodyPr>
          <a:p>
            <a:pPr>
              <a:lnSpc>
                <a:spcPct val="100000"/>
              </a:lnSpc>
            </a:pPr>
            <a:r>
              <a:rPr b="1" lang="en-US" sz="4800" spc="24" strike="noStrike">
                <a:solidFill>
                  <a:srgbClr val="000000"/>
                </a:solidFill>
                <a:latin typeface="Bookman Old Style"/>
                <a:ea typeface="Microsoft YaHei"/>
              </a:rPr>
              <a:t>A</a:t>
            </a:r>
            <a:r>
              <a:rPr b="1" lang="en-US" sz="4800" spc="-7" strike="noStrike">
                <a:solidFill>
                  <a:srgbClr val="000000"/>
                </a:solidFill>
                <a:latin typeface="Bookman Old Style"/>
                <a:ea typeface="Microsoft YaHei"/>
              </a:rPr>
              <a:t>G</a:t>
            </a:r>
            <a:r>
              <a:rPr b="1" lang="en-US" sz="4800" spc="-35" strike="noStrike">
                <a:solidFill>
                  <a:srgbClr val="000000"/>
                </a:solidFill>
                <a:latin typeface="Bookman Old Style"/>
                <a:ea typeface="Microsoft YaHei"/>
              </a:rPr>
              <a:t>E</a:t>
            </a:r>
            <a:r>
              <a:rPr b="1" lang="en-US" sz="4800" spc="12" strike="noStrike">
                <a:solidFill>
                  <a:srgbClr val="000000"/>
                </a:solidFill>
                <a:latin typeface="Bookman Old Style"/>
                <a:ea typeface="Microsoft YaHei"/>
              </a:rPr>
              <a:t>N</a:t>
            </a:r>
            <a:r>
              <a:rPr b="1" lang="en-US" sz="4800" spc="-1" strike="noStrike">
                <a:solidFill>
                  <a:srgbClr val="000000"/>
                </a:solidFill>
                <a:latin typeface="Bookman Old Style"/>
                <a:ea typeface="Microsoft YaHei"/>
              </a:rPr>
              <a:t>DA</a:t>
            </a:r>
            <a:br/>
            <a:r>
              <a:rPr b="1" lang="en-US" sz="4800" spc="-1" strike="noStrike">
                <a:solidFill>
                  <a:srgbClr val="000000"/>
                </a:solidFill>
                <a:latin typeface="Bookman Old Style"/>
                <a:ea typeface="Microsoft YaHei"/>
              </a:rPr>
              <a:t>.</a:t>
            </a:r>
            <a:r>
              <a:rPr b="0" lang="en-US" sz="1800" spc="-1" strike="noStrike">
                <a:solidFill>
                  <a:srgbClr val="000000"/>
                </a:solidFill>
                <a:latin typeface="Bookman Old Style"/>
                <a:ea typeface="Krona One"/>
              </a:rPr>
              <a:t>PROBLEM STATEMENT</a:t>
            </a:r>
            <a:br/>
            <a:r>
              <a:rPr b="1" lang="en-US" sz="4800" spc="-1" strike="noStrike">
                <a:solidFill>
                  <a:srgbClr val="000000"/>
                </a:solidFill>
                <a:latin typeface="Bookman Old Style"/>
                <a:ea typeface="Microsoft YaHei"/>
              </a:rPr>
              <a:t>.</a:t>
            </a:r>
            <a:r>
              <a:rPr b="0" lang="en-US" sz="1800" spc="-1" strike="noStrike">
                <a:solidFill>
                  <a:srgbClr val="000000"/>
                </a:solidFill>
                <a:latin typeface="Bookman Old Style"/>
                <a:ea typeface="Krona One"/>
              </a:rPr>
              <a:t>PROJECT OVERVIEW</a:t>
            </a:r>
            <a:br/>
            <a:r>
              <a:rPr b="1" lang="en-US" sz="4800" spc="-1" strike="noStrike">
                <a:solidFill>
                  <a:srgbClr val="000000"/>
                </a:solidFill>
                <a:latin typeface="Bookman Old Style"/>
                <a:ea typeface="Microsoft YaHei"/>
              </a:rPr>
              <a:t>.</a:t>
            </a:r>
            <a:r>
              <a:rPr b="0" lang="en-US" sz="1800" spc="-1" strike="noStrike">
                <a:solidFill>
                  <a:srgbClr val="000000"/>
                </a:solidFill>
                <a:latin typeface="Bookman Old Style"/>
                <a:ea typeface="Krona One"/>
              </a:rPr>
              <a:t>END USERS</a:t>
            </a:r>
            <a:br/>
            <a:r>
              <a:rPr b="1" lang="en-US" sz="4800" spc="-1" strike="noStrike">
                <a:solidFill>
                  <a:srgbClr val="000000"/>
                </a:solidFill>
                <a:latin typeface="Bookman Old Style"/>
                <a:ea typeface="Microsoft YaHei"/>
              </a:rPr>
              <a:t>.</a:t>
            </a:r>
            <a:r>
              <a:rPr b="0" lang="en-US" sz="1800" spc="-1" strike="noStrike">
                <a:solidFill>
                  <a:srgbClr val="000000"/>
                </a:solidFill>
                <a:latin typeface="Bookman Old Style"/>
                <a:ea typeface="Krona One"/>
              </a:rPr>
              <a:t>SOLUTION</a:t>
            </a:r>
            <a:br/>
            <a:r>
              <a:rPr b="1" lang="en-US" sz="4800" spc="-1" strike="noStrike">
                <a:solidFill>
                  <a:srgbClr val="000000"/>
                </a:solidFill>
                <a:latin typeface="Bookman Old Style"/>
                <a:ea typeface="Microsoft YaHei"/>
              </a:rPr>
              <a:t>.</a:t>
            </a:r>
            <a:r>
              <a:rPr b="0" lang="en-US" sz="1800" spc="-1" strike="noStrike">
                <a:solidFill>
                  <a:srgbClr val="000000"/>
                </a:solidFill>
                <a:latin typeface="Bookman Old Style"/>
                <a:ea typeface="Krona One"/>
              </a:rPr>
              <a:t>MODELLING</a:t>
            </a:r>
            <a:br/>
            <a:r>
              <a:rPr b="1" lang="en-US" sz="4800" spc="-1" strike="noStrike">
                <a:solidFill>
                  <a:srgbClr val="000000"/>
                </a:solidFill>
                <a:latin typeface="Bookman Old Style"/>
                <a:ea typeface="Microsoft YaHei"/>
              </a:rPr>
              <a:t>.</a:t>
            </a:r>
            <a:r>
              <a:rPr b="0" lang="en-US" sz="1800" spc="-1" strike="noStrike">
                <a:solidFill>
                  <a:srgbClr val="000000"/>
                </a:solidFill>
                <a:latin typeface="Bookman Old Style"/>
                <a:ea typeface="Krona One"/>
              </a:rPr>
              <a:t>RESULT</a:t>
            </a:r>
            <a:br/>
            <a:endParaRPr b="0" lang="en-US" sz="1800" spc="-1" strike="noStrike">
              <a:solidFill>
                <a:srgbClr val="000000"/>
              </a:solidFill>
              <a:latin typeface="Bookman Old Style"/>
            </a:endParaRPr>
          </a:p>
        </p:txBody>
      </p:sp>
      <p:sp>
        <p:nvSpPr>
          <p:cNvPr id="153" name="TextShape 18"/>
          <p:cNvSpPr txBox="1"/>
          <p:nvPr/>
        </p:nvSpPr>
        <p:spPr>
          <a:xfrm>
            <a:off x="11353320" y="6473160"/>
            <a:ext cx="150840" cy="3984480"/>
          </a:xfrm>
          <a:prstGeom prst="rect">
            <a:avLst/>
          </a:prstGeom>
          <a:noFill/>
          <a:ln>
            <a:noFill/>
          </a:ln>
        </p:spPr>
        <p:txBody>
          <a:bodyPr lIns="0" rIns="0" tIns="6840" bIns="0">
            <a:spAutoFit/>
          </a:bodyPr>
          <a:p>
            <a:pPr marL="38160">
              <a:lnSpc>
                <a:spcPct val="100000"/>
              </a:lnSpc>
              <a:spcBef>
                <a:spcPts val="54"/>
              </a:spcBef>
            </a:pPr>
            <a:fld id="{43794631-385C-44CF-BE3A-4D505BD75C0C}" type="slidenum">
              <a:rPr b="0" lang="en-US" sz="1100" spc="9" strike="noStrike">
                <a:solidFill>
                  <a:srgbClr val="2d936b"/>
                </a:solidFill>
                <a:latin typeface="Trebuchet MS"/>
              </a:rPr>
              <a:t>1</a:t>
            </a:fld>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54" name="Group 1"/>
          <p:cNvGrpSpPr/>
          <p:nvPr/>
        </p:nvGrpSpPr>
        <p:grpSpPr>
          <a:xfrm>
            <a:off x="9418320" y="3383280"/>
            <a:ext cx="2761920" cy="3257280"/>
            <a:chOff x="9418320" y="3383280"/>
            <a:chExt cx="2761920" cy="3257280"/>
          </a:xfrm>
        </p:grpSpPr>
        <p:sp>
          <p:nvSpPr>
            <p:cNvPr id="155" name="CustomShape 2"/>
            <p:cNvSpPr/>
            <p:nvPr/>
          </p:nvSpPr>
          <p:spPr>
            <a:xfrm>
              <a:off x="10780200" y="581220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156" name="CustomShape 3"/>
            <p:cNvSpPr/>
            <p:nvPr/>
          </p:nvSpPr>
          <p:spPr>
            <a:xfrm>
              <a:off x="10780200" y="634572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pic>
          <p:nvPicPr>
            <p:cNvPr id="157" name="object 5" descr=""/>
            <p:cNvPicPr/>
            <p:nvPr/>
          </p:nvPicPr>
          <p:blipFill>
            <a:blip r:embed="rId1"/>
            <a:stretch/>
          </p:blipFill>
          <p:spPr>
            <a:xfrm>
              <a:off x="9418320" y="3383280"/>
              <a:ext cx="2761920" cy="3257280"/>
            </a:xfrm>
            <a:prstGeom prst="rect">
              <a:avLst/>
            </a:prstGeom>
            <a:ln>
              <a:noFill/>
            </a:ln>
          </p:spPr>
        </p:pic>
      </p:grpSp>
      <p:sp>
        <p:nvSpPr>
          <p:cNvPr id="158" name="CustomShape 4"/>
          <p:cNvSpPr/>
          <p:nvPr/>
        </p:nvSpPr>
        <p:spPr>
          <a:xfrm>
            <a:off x="6696000" y="1695600"/>
            <a:ext cx="313920" cy="32364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159" name="TextShape 5"/>
          <p:cNvSpPr txBox="1"/>
          <p:nvPr/>
        </p:nvSpPr>
        <p:spPr>
          <a:xfrm>
            <a:off x="11160" y="0"/>
            <a:ext cx="10138680" cy="5825880"/>
          </a:xfrm>
          <a:prstGeom prst="rect">
            <a:avLst/>
          </a:prstGeom>
          <a:noFill/>
          <a:ln>
            <a:noFill/>
          </a:ln>
        </p:spPr>
        <p:txBody>
          <a:bodyPr lIns="0" rIns="0" tIns="16560" bIns="0">
            <a:spAutoFit/>
          </a:bodyPr>
          <a:p>
            <a:pPr marL="12600" algn="just">
              <a:lnSpc>
                <a:spcPct val="100000"/>
              </a:lnSpc>
              <a:spcBef>
                <a:spcPts val="130"/>
              </a:spcBef>
            </a:pPr>
            <a:r>
              <a:rPr b="1" lang="en-US" sz="4250" spc="-21" strike="noStrike">
                <a:solidFill>
                  <a:srgbClr val="000000"/>
                </a:solidFill>
                <a:latin typeface="Bookman Old Style"/>
                <a:ea typeface="Microsoft YaHei"/>
              </a:rPr>
              <a:t>P</a:t>
            </a:r>
            <a:r>
              <a:rPr b="1" lang="en-US" sz="4250" spc="12" strike="noStrike">
                <a:solidFill>
                  <a:srgbClr val="000000"/>
                </a:solidFill>
                <a:latin typeface="Bookman Old Style"/>
                <a:ea typeface="Microsoft YaHei"/>
              </a:rPr>
              <a:t>ROB</a:t>
            </a:r>
            <a:r>
              <a:rPr b="1" lang="en-US" sz="4250" spc="52" strike="noStrike">
                <a:solidFill>
                  <a:srgbClr val="000000"/>
                </a:solidFill>
                <a:latin typeface="Bookman Old Style"/>
                <a:ea typeface="Microsoft YaHei"/>
              </a:rPr>
              <a:t>L</a:t>
            </a:r>
            <a:r>
              <a:rPr b="1" lang="en-US" sz="4250" spc="-21" strike="noStrike">
                <a:solidFill>
                  <a:srgbClr val="000000"/>
                </a:solidFill>
                <a:latin typeface="Bookman Old Style"/>
                <a:ea typeface="Microsoft YaHei"/>
              </a:rPr>
              <a:t>E</a:t>
            </a:r>
            <a:r>
              <a:rPr b="1" lang="en-US" sz="4250" spc="18" strike="noStrike">
                <a:solidFill>
                  <a:srgbClr val="000000"/>
                </a:solidFill>
                <a:latin typeface="Bookman Old Style"/>
                <a:ea typeface="Microsoft YaHei"/>
              </a:rPr>
              <a:t>M</a:t>
            </a:r>
            <a:r>
              <a:rPr b="1" lang="en-US" sz="4250" spc="-1" strike="noStrike">
                <a:solidFill>
                  <a:srgbClr val="000000"/>
                </a:solidFill>
                <a:latin typeface="Bookman Old Style"/>
                <a:ea typeface="Microsoft YaHei"/>
              </a:rPr>
              <a:t>	</a:t>
            </a:r>
            <a:r>
              <a:rPr b="1" lang="en-US" sz="4250" spc="9" strike="noStrike">
                <a:solidFill>
                  <a:srgbClr val="000000"/>
                </a:solidFill>
                <a:latin typeface="Bookman Old Style"/>
                <a:ea typeface="Microsoft YaHei"/>
              </a:rPr>
              <a:t>S</a:t>
            </a:r>
            <a:r>
              <a:rPr b="1" lang="en-US" sz="4250" spc="-372" strike="noStrike">
                <a:solidFill>
                  <a:srgbClr val="000000"/>
                </a:solidFill>
                <a:latin typeface="Bookman Old Style"/>
                <a:ea typeface="Microsoft YaHei"/>
              </a:rPr>
              <a:t>T</a:t>
            </a:r>
            <a:r>
              <a:rPr b="1" lang="en-US" sz="4250" spc="-375" strike="noStrike">
                <a:solidFill>
                  <a:srgbClr val="000000"/>
                </a:solidFill>
                <a:latin typeface="Bookman Old Style"/>
                <a:ea typeface="Microsoft YaHei"/>
              </a:rPr>
              <a:t>A</a:t>
            </a:r>
            <a:r>
              <a:rPr b="1" lang="en-US" sz="4250" spc="12" strike="noStrike">
                <a:solidFill>
                  <a:srgbClr val="000000"/>
                </a:solidFill>
                <a:latin typeface="Bookman Old Style"/>
                <a:ea typeface="Microsoft YaHei"/>
              </a:rPr>
              <a:t>T</a:t>
            </a:r>
            <a:r>
              <a:rPr b="1" lang="en-US" sz="4250" spc="-12" strike="noStrike">
                <a:solidFill>
                  <a:srgbClr val="000000"/>
                </a:solidFill>
                <a:latin typeface="Bookman Old Style"/>
                <a:ea typeface="Microsoft YaHei"/>
              </a:rPr>
              <a:t>E</a:t>
            </a:r>
            <a:r>
              <a:rPr b="1" lang="en-US" sz="4250" spc="-21" strike="noStrike">
                <a:solidFill>
                  <a:srgbClr val="000000"/>
                </a:solidFill>
                <a:latin typeface="Bookman Old Style"/>
                <a:ea typeface="Microsoft YaHei"/>
              </a:rPr>
              <a:t>ME</a:t>
            </a:r>
            <a:r>
              <a:rPr b="1" lang="en-US" sz="4250" spc="9" strike="noStrike">
                <a:solidFill>
                  <a:srgbClr val="000000"/>
                </a:solidFill>
                <a:latin typeface="Bookman Old Style"/>
                <a:ea typeface="Microsoft YaHei"/>
              </a:rPr>
              <a:t>NT</a:t>
            </a:r>
            <a:br/>
            <a:br/>
            <a:r>
              <a:rPr b="0" lang="en-US" sz="2000" spc="-1" strike="noStrike">
                <a:solidFill>
                  <a:srgbClr val="000000"/>
                </a:solidFill>
                <a:latin typeface="Bookman Old Style"/>
                <a:ea typeface="PT Sans"/>
              </a:rPr>
              <a:t>While there has been a 57% decrease in violent crime over the last 40 years, this hasn't altered the way that violent crimes are committed behind closed doors. Higher authorities can occasionally control violence on a large scale, but to maintain order, someone must "microgovern" each movement that takes place on each square's route. I created a special model and a deep learning-based theoretical system to address the influence of butterfly effects in our setting. Using the CCTV video feeds as input, the model makes deductions and determines whether a violent movement occurs.</a:t>
            </a:r>
            <a:r>
              <a:rPr b="0" lang="en-US" sz="1600" spc="-1" strike="noStrike">
                <a:solidFill>
                  <a:srgbClr val="000000"/>
                </a:solidFill>
                <a:latin typeface="Bookman Old Style"/>
                <a:ea typeface="PT Sans"/>
              </a:rPr>
              <a:t> </a:t>
            </a:r>
            <a:endParaRPr b="0" lang="en-US" sz="1600" spc="-1" strike="noStrike">
              <a:solidFill>
                <a:srgbClr val="000000"/>
              </a:solidFill>
              <a:latin typeface="Bookman Old Style"/>
            </a:endParaRPr>
          </a:p>
        </p:txBody>
      </p:sp>
      <p:pic>
        <p:nvPicPr>
          <p:cNvPr id="160" name="object 8" descr=""/>
          <p:cNvPicPr/>
          <p:nvPr/>
        </p:nvPicPr>
        <p:blipFill>
          <a:blip r:embed="rId2"/>
          <a:stretch/>
        </p:blipFill>
        <p:spPr>
          <a:xfrm>
            <a:off x="676440" y="6467400"/>
            <a:ext cx="2142720" cy="199800"/>
          </a:xfrm>
          <a:prstGeom prst="rect">
            <a:avLst/>
          </a:prstGeom>
          <a:ln>
            <a:noFill/>
          </a:ln>
        </p:spPr>
      </p:pic>
      <p:sp>
        <p:nvSpPr>
          <p:cNvPr id="161" name="TextShape 6"/>
          <p:cNvSpPr txBox="1"/>
          <p:nvPr/>
        </p:nvSpPr>
        <p:spPr>
          <a:xfrm>
            <a:off x="11353320" y="6473160"/>
            <a:ext cx="150840" cy="3984480"/>
          </a:xfrm>
          <a:prstGeom prst="rect">
            <a:avLst/>
          </a:prstGeom>
          <a:noFill/>
          <a:ln>
            <a:noFill/>
          </a:ln>
        </p:spPr>
        <p:txBody>
          <a:bodyPr lIns="0" rIns="0" tIns="6840" bIns="0">
            <a:spAutoFit/>
          </a:bodyPr>
          <a:p>
            <a:pPr marL="38160">
              <a:lnSpc>
                <a:spcPct val="100000"/>
              </a:lnSpc>
              <a:spcBef>
                <a:spcPts val="54"/>
              </a:spcBef>
            </a:pPr>
            <a:fld id="{B61DB9F4-9DE6-4B2B-B71F-29A8C9057BE6}" type="slidenum">
              <a:rPr b="0" lang="en-US" sz="1100" spc="9" strike="noStrike">
                <a:solidFill>
                  <a:srgbClr val="2d936b"/>
                </a:solidFill>
                <a:latin typeface="Trebuchet MS"/>
              </a:rPr>
              <a:t>1</a:t>
            </a:fld>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62" name="Group 1"/>
          <p:cNvGrpSpPr/>
          <p:nvPr/>
        </p:nvGrpSpPr>
        <p:grpSpPr>
          <a:xfrm>
            <a:off x="9235440" y="3474720"/>
            <a:ext cx="3350520" cy="3474720"/>
            <a:chOff x="9235440" y="3474720"/>
            <a:chExt cx="3350520" cy="3474720"/>
          </a:xfrm>
        </p:grpSpPr>
        <p:sp>
          <p:nvSpPr>
            <p:cNvPr id="163" name="CustomShape 2"/>
            <p:cNvSpPr/>
            <p:nvPr/>
          </p:nvSpPr>
          <p:spPr>
            <a:xfrm>
              <a:off x="9894600" y="5950800"/>
              <a:ext cx="433080" cy="41688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164" name="CustomShape 3"/>
            <p:cNvSpPr/>
            <p:nvPr/>
          </p:nvSpPr>
          <p:spPr>
            <a:xfrm>
              <a:off x="9894600" y="6437520"/>
              <a:ext cx="171360" cy="16488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pic>
          <p:nvPicPr>
            <p:cNvPr id="165" name="object 5" descr=""/>
            <p:cNvPicPr/>
            <p:nvPr/>
          </p:nvPicPr>
          <p:blipFill>
            <a:blip r:embed="rId1"/>
            <a:stretch/>
          </p:blipFill>
          <p:spPr>
            <a:xfrm>
              <a:off x="9235440" y="3474720"/>
              <a:ext cx="3350520" cy="3474720"/>
            </a:xfrm>
            <a:prstGeom prst="rect">
              <a:avLst/>
            </a:prstGeom>
            <a:ln>
              <a:noFill/>
            </a:ln>
          </p:spPr>
        </p:pic>
      </p:grpSp>
      <p:sp>
        <p:nvSpPr>
          <p:cNvPr id="166" name="CustomShape 4"/>
          <p:cNvSpPr/>
          <p:nvPr/>
        </p:nvSpPr>
        <p:spPr>
          <a:xfrm>
            <a:off x="6696000" y="1695600"/>
            <a:ext cx="313920" cy="32364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167" name="TextShape 5"/>
          <p:cNvSpPr txBox="1"/>
          <p:nvPr/>
        </p:nvSpPr>
        <p:spPr>
          <a:xfrm>
            <a:off x="91440" y="91440"/>
            <a:ext cx="9418320" cy="6492240"/>
          </a:xfrm>
          <a:prstGeom prst="rect">
            <a:avLst/>
          </a:prstGeom>
          <a:noFill/>
          <a:ln>
            <a:noFill/>
          </a:ln>
        </p:spPr>
        <p:txBody>
          <a:bodyPr lIns="0" rIns="0" tIns="16560" bIns="0">
            <a:spAutoFit/>
          </a:bodyPr>
          <a:p>
            <a:pPr marL="12600">
              <a:lnSpc>
                <a:spcPct val="100000"/>
              </a:lnSpc>
              <a:spcBef>
                <a:spcPts val="130"/>
              </a:spcBef>
            </a:pPr>
            <a:r>
              <a:rPr b="1" lang="en-US" sz="4250" spc="4" strike="noStrike">
                <a:solidFill>
                  <a:srgbClr val="000000"/>
                </a:solidFill>
                <a:latin typeface="Bookman Old Style"/>
                <a:ea typeface="Microsoft YaHei"/>
              </a:rPr>
              <a:t>PROJECT</a:t>
            </a:r>
            <a:r>
              <a:rPr b="1" lang="en-US" sz="4250" spc="4" strike="noStrike">
                <a:solidFill>
                  <a:srgbClr val="000000"/>
                </a:solidFill>
                <a:latin typeface="Bookman Old Style"/>
                <a:ea typeface="Microsoft YaHei"/>
              </a:rPr>
              <a:t>	</a:t>
            </a:r>
            <a:r>
              <a:rPr b="1" lang="en-US" sz="4250" spc="-21" strike="noStrike">
                <a:solidFill>
                  <a:srgbClr val="000000"/>
                </a:solidFill>
                <a:latin typeface="Bookman Old Style"/>
                <a:ea typeface="Microsoft YaHei"/>
              </a:rPr>
              <a:t>OVERVIEW</a:t>
            </a:r>
            <a:br/>
            <a:br/>
            <a:r>
              <a:rPr b="0" lang="en-US" sz="2000" spc="-1" strike="noStrike">
                <a:solidFill>
                  <a:srgbClr val="000000"/>
                </a:solidFill>
                <a:latin typeface="Bookman Old Style"/>
                <a:ea typeface="PT Sans"/>
              </a:rPr>
              <a:t>I propose a pseudo-real-time Violence detection system, which takes a video, may it be with audio or without, and somehow alerts when violent activities are detected. This project solely focuses on taking inferences from whatever data I am able to extract from the video feeds coming from the CCTV networks to one workstation. The proposed model consists of CNN as a spatial feature extractor and LSTM as a temporal relation learning method with a focus on the three factors (overall generality - accuracy - fast response time).</a:t>
            </a:r>
            <a:br/>
            <a:endParaRPr b="0" lang="en-US" sz="2000" spc="-1" strike="noStrike">
              <a:solidFill>
                <a:srgbClr val="000000"/>
              </a:solidFill>
              <a:latin typeface="Bookman Old Style"/>
            </a:endParaRPr>
          </a:p>
        </p:txBody>
      </p:sp>
      <p:pic>
        <p:nvPicPr>
          <p:cNvPr id="168" name="object 8" descr=""/>
          <p:cNvPicPr/>
          <p:nvPr/>
        </p:nvPicPr>
        <p:blipFill>
          <a:blip r:embed="rId2"/>
          <a:stretch/>
        </p:blipFill>
        <p:spPr>
          <a:xfrm>
            <a:off x="676440" y="6467400"/>
            <a:ext cx="2142720" cy="199800"/>
          </a:xfrm>
          <a:prstGeom prst="rect">
            <a:avLst/>
          </a:prstGeom>
          <a:ln>
            <a:noFill/>
          </a:ln>
        </p:spPr>
      </p:pic>
      <p:sp>
        <p:nvSpPr>
          <p:cNvPr id="169" name="CustomShape 6"/>
          <p:cNvSpPr/>
          <p:nvPr/>
        </p:nvSpPr>
        <p:spPr>
          <a:xfrm>
            <a:off x="739800" y="6473160"/>
            <a:ext cx="1798560" cy="174600"/>
          </a:xfrm>
          <a:prstGeom prst="rect">
            <a:avLst/>
          </a:prstGeom>
          <a:noFill/>
          <a:ln>
            <a:noFill/>
          </a:ln>
        </p:spPr>
        <p:style>
          <a:lnRef idx="0"/>
          <a:fillRef idx="0"/>
          <a:effectRef idx="0"/>
          <a:fontRef idx="minor"/>
        </p:style>
      </p:sp>
      <p:sp>
        <p:nvSpPr>
          <p:cNvPr id="170" name="TextShape 7"/>
          <p:cNvSpPr txBox="1"/>
          <p:nvPr/>
        </p:nvSpPr>
        <p:spPr>
          <a:xfrm>
            <a:off x="11353320" y="6473160"/>
            <a:ext cx="150840" cy="3984480"/>
          </a:xfrm>
          <a:prstGeom prst="rect">
            <a:avLst/>
          </a:prstGeom>
          <a:noFill/>
          <a:ln>
            <a:noFill/>
          </a:ln>
        </p:spPr>
        <p:txBody>
          <a:bodyPr lIns="0" rIns="0" tIns="6840" bIns="0">
            <a:spAutoFit/>
          </a:bodyPr>
          <a:p>
            <a:pPr marL="38160">
              <a:lnSpc>
                <a:spcPct val="100000"/>
              </a:lnSpc>
              <a:spcBef>
                <a:spcPts val="54"/>
              </a:spcBef>
            </a:pPr>
            <a:fld id="{2DBF0DEF-79ED-4875-B05C-6E178B53DDC9}" type="slidenum">
              <a:rPr b="0" lang="en-US" sz="1100" spc="9" strike="noStrike">
                <a:solidFill>
                  <a:srgbClr val="2d936b"/>
                </a:solidFill>
                <a:latin typeface="Trebuchet MS"/>
              </a:rPr>
              <a:t>1</a:t>
            </a:fld>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9353520" y="53625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172" name="CustomShape 2"/>
          <p:cNvSpPr/>
          <p:nvPr/>
        </p:nvSpPr>
        <p:spPr>
          <a:xfrm>
            <a:off x="6696000" y="1695600"/>
            <a:ext cx="313920" cy="32364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173" name="CustomShape 3"/>
          <p:cNvSpPr/>
          <p:nvPr/>
        </p:nvSpPr>
        <p:spPr>
          <a:xfrm>
            <a:off x="9353520" y="58960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sp>
        <p:nvSpPr>
          <p:cNvPr id="174" name="TextShape 4"/>
          <p:cNvSpPr txBox="1"/>
          <p:nvPr/>
        </p:nvSpPr>
        <p:spPr>
          <a:xfrm>
            <a:off x="380880" y="365760"/>
            <a:ext cx="11597760" cy="6217920"/>
          </a:xfrm>
          <a:prstGeom prst="rect">
            <a:avLst/>
          </a:prstGeom>
          <a:noFill/>
          <a:ln>
            <a:noFill/>
          </a:ln>
        </p:spPr>
        <p:txBody>
          <a:bodyPr lIns="0" rIns="0" tIns="16560" bIns="0">
            <a:spAutoFit/>
          </a:bodyPr>
          <a:p>
            <a:pPr marL="12600">
              <a:lnSpc>
                <a:spcPct val="100000"/>
              </a:lnSpc>
              <a:spcBef>
                <a:spcPts val="130"/>
              </a:spcBef>
            </a:pPr>
            <a:r>
              <a:rPr b="1" lang="en-US" sz="3200" spc="24" strike="noStrike">
                <a:solidFill>
                  <a:srgbClr val="000000"/>
                </a:solidFill>
                <a:latin typeface="Bookman Old Style"/>
                <a:ea typeface="Microsoft YaHei"/>
              </a:rPr>
              <a:t>W</a:t>
            </a:r>
            <a:r>
              <a:rPr b="1" lang="en-US" sz="3200" spc="-21" strike="noStrike">
                <a:solidFill>
                  <a:srgbClr val="000000"/>
                </a:solidFill>
                <a:latin typeface="Bookman Old Style"/>
                <a:ea typeface="Microsoft YaHei"/>
              </a:rPr>
              <a:t>H</a:t>
            </a:r>
            <a:r>
              <a:rPr b="1" lang="en-US" sz="3200" spc="18" strike="noStrike">
                <a:solidFill>
                  <a:srgbClr val="000000"/>
                </a:solidFill>
                <a:latin typeface="Bookman Old Style"/>
                <a:ea typeface="Microsoft YaHei"/>
              </a:rPr>
              <a:t>O</a:t>
            </a:r>
            <a:r>
              <a:rPr b="1" lang="en-US" sz="3200" spc="-236" strike="noStrike">
                <a:solidFill>
                  <a:srgbClr val="000000"/>
                </a:solidFill>
                <a:latin typeface="Bookman Old Style"/>
                <a:ea typeface="Microsoft YaHei"/>
              </a:rPr>
              <a:t> </a:t>
            </a:r>
            <a:r>
              <a:rPr b="1" lang="en-US" sz="3200" spc="-12" strike="noStrike">
                <a:solidFill>
                  <a:srgbClr val="000000"/>
                </a:solidFill>
                <a:latin typeface="Bookman Old Style"/>
                <a:ea typeface="Microsoft YaHei"/>
              </a:rPr>
              <a:t>AR</a:t>
            </a:r>
            <a:r>
              <a:rPr b="1" lang="en-US" sz="3200" spc="12" strike="noStrike">
                <a:solidFill>
                  <a:srgbClr val="000000"/>
                </a:solidFill>
                <a:latin typeface="Bookman Old Style"/>
                <a:ea typeface="Microsoft YaHei"/>
              </a:rPr>
              <a:t>E</a:t>
            </a:r>
            <a:r>
              <a:rPr b="1" lang="en-US" sz="3200" spc="-35" strike="noStrike">
                <a:solidFill>
                  <a:srgbClr val="000000"/>
                </a:solidFill>
                <a:latin typeface="Bookman Old Style"/>
                <a:ea typeface="Microsoft YaHei"/>
              </a:rPr>
              <a:t> </a:t>
            </a:r>
            <a:r>
              <a:rPr b="1" lang="en-US" sz="3200" spc="-12" strike="noStrike">
                <a:solidFill>
                  <a:srgbClr val="000000"/>
                </a:solidFill>
                <a:latin typeface="Bookman Old Style"/>
                <a:ea typeface="Microsoft YaHei"/>
              </a:rPr>
              <a:t>T</a:t>
            </a:r>
            <a:r>
              <a:rPr b="1" lang="en-US" sz="3200" spc="-15" strike="noStrike">
                <a:solidFill>
                  <a:srgbClr val="000000"/>
                </a:solidFill>
                <a:latin typeface="Bookman Old Style"/>
                <a:ea typeface="Microsoft YaHei"/>
              </a:rPr>
              <a:t>H</a:t>
            </a:r>
            <a:r>
              <a:rPr b="1" lang="en-US" sz="3200" spc="12" strike="noStrike">
                <a:solidFill>
                  <a:srgbClr val="000000"/>
                </a:solidFill>
                <a:latin typeface="Bookman Old Style"/>
                <a:ea typeface="Microsoft YaHei"/>
              </a:rPr>
              <a:t>E</a:t>
            </a:r>
            <a:r>
              <a:rPr b="1" lang="en-US" sz="3200" spc="-35" strike="noStrike">
                <a:solidFill>
                  <a:srgbClr val="000000"/>
                </a:solidFill>
                <a:latin typeface="Bookman Old Style"/>
                <a:ea typeface="Microsoft YaHei"/>
              </a:rPr>
              <a:t> </a:t>
            </a:r>
            <a:r>
              <a:rPr b="1" lang="en-US" sz="3200" spc="-21" strike="noStrike">
                <a:solidFill>
                  <a:srgbClr val="000000"/>
                </a:solidFill>
                <a:latin typeface="Bookman Old Style"/>
                <a:ea typeface="Microsoft YaHei"/>
              </a:rPr>
              <a:t>E</a:t>
            </a:r>
            <a:r>
              <a:rPr b="1" lang="en-US" sz="3200" spc="29" strike="noStrike">
                <a:solidFill>
                  <a:srgbClr val="000000"/>
                </a:solidFill>
                <a:latin typeface="Bookman Old Style"/>
                <a:ea typeface="Microsoft YaHei"/>
              </a:rPr>
              <a:t>N</a:t>
            </a:r>
            <a:r>
              <a:rPr b="1" lang="en-US" sz="3200" spc="12" strike="noStrike">
                <a:solidFill>
                  <a:srgbClr val="000000"/>
                </a:solidFill>
                <a:latin typeface="Bookman Old Style"/>
                <a:ea typeface="Microsoft YaHei"/>
              </a:rPr>
              <a:t>D</a:t>
            </a:r>
            <a:r>
              <a:rPr b="1" lang="en-US" sz="3200" spc="-46" strike="noStrike">
                <a:solidFill>
                  <a:srgbClr val="000000"/>
                </a:solidFill>
                <a:latin typeface="Bookman Old Style"/>
                <a:ea typeface="Microsoft YaHei"/>
              </a:rPr>
              <a:t> </a:t>
            </a:r>
            <a:r>
              <a:rPr b="1" lang="en-US" sz="3200" spc="-1" strike="noStrike">
                <a:solidFill>
                  <a:srgbClr val="000000"/>
                </a:solidFill>
                <a:latin typeface="Bookman Old Style"/>
                <a:ea typeface="Microsoft YaHei"/>
              </a:rPr>
              <a:t>U</a:t>
            </a:r>
            <a:r>
              <a:rPr b="1" lang="en-US" sz="3200" spc="9" strike="noStrike">
                <a:solidFill>
                  <a:srgbClr val="000000"/>
                </a:solidFill>
                <a:latin typeface="Bookman Old Style"/>
                <a:ea typeface="Microsoft YaHei"/>
              </a:rPr>
              <a:t>S</a:t>
            </a:r>
            <a:r>
              <a:rPr b="1" lang="en-US" sz="3200" spc="-26" strike="noStrike">
                <a:solidFill>
                  <a:srgbClr val="000000"/>
                </a:solidFill>
                <a:latin typeface="Bookman Old Style"/>
                <a:ea typeface="Microsoft YaHei"/>
              </a:rPr>
              <a:t>E</a:t>
            </a:r>
            <a:r>
              <a:rPr b="1" lang="en-US" sz="3200" spc="-12" strike="noStrike">
                <a:solidFill>
                  <a:srgbClr val="000000"/>
                </a:solidFill>
                <a:latin typeface="Bookman Old Style"/>
                <a:ea typeface="Microsoft YaHei"/>
              </a:rPr>
              <a:t>R</a:t>
            </a:r>
            <a:r>
              <a:rPr b="1" lang="en-US" sz="3200" spc="4" strike="noStrike">
                <a:solidFill>
                  <a:srgbClr val="000000"/>
                </a:solidFill>
                <a:latin typeface="Bookman Old Style"/>
                <a:ea typeface="Microsoft YaHei"/>
              </a:rPr>
              <a:t>S?</a:t>
            </a:r>
            <a:br/>
            <a:br/>
            <a:r>
              <a:rPr b="1" lang="en-US" sz="3200" spc="4" strike="noStrike">
                <a:solidFill>
                  <a:srgbClr val="000000"/>
                </a:solidFill>
                <a:latin typeface="Bookman Old Style"/>
                <a:ea typeface="Microsoft YaHei"/>
              </a:rPr>
              <a:t>.</a:t>
            </a:r>
            <a:r>
              <a:rPr b="0" lang="en-US" sz="1800" spc="-1" strike="noStrike">
                <a:solidFill>
                  <a:srgbClr val="000000"/>
                </a:solidFill>
                <a:latin typeface="Bookman Old Style"/>
                <a:ea typeface="Krona One"/>
              </a:rPr>
              <a:t>POLICE</a:t>
            </a:r>
            <a:br/>
            <a:r>
              <a:rPr b="1" lang="en-US" sz="3200" spc="4" strike="noStrike">
                <a:solidFill>
                  <a:srgbClr val="000000"/>
                </a:solidFill>
                <a:latin typeface="Bookman Old Style"/>
                <a:ea typeface="Microsoft YaHei"/>
              </a:rPr>
              <a:t>.</a:t>
            </a:r>
            <a:r>
              <a:rPr b="0" lang="en-US" sz="1800" spc="-1" strike="noStrike">
                <a:solidFill>
                  <a:srgbClr val="000000"/>
                </a:solidFill>
                <a:latin typeface="Bookman Old Style"/>
                <a:ea typeface="Krona One"/>
              </a:rPr>
              <a:t>LAWYERS</a:t>
            </a:r>
            <a:br/>
            <a:r>
              <a:rPr b="1" lang="en-US" sz="3200" spc="4" strike="noStrike">
                <a:solidFill>
                  <a:srgbClr val="000000"/>
                </a:solidFill>
                <a:latin typeface="Bookman Old Style"/>
                <a:ea typeface="Microsoft YaHei"/>
              </a:rPr>
              <a:t>.</a:t>
            </a:r>
            <a:r>
              <a:rPr b="0" lang="en-US" sz="1800" spc="-1" strike="noStrike">
                <a:solidFill>
                  <a:srgbClr val="000000"/>
                </a:solidFill>
                <a:latin typeface="Bookman Old Style"/>
                <a:ea typeface="Krona One"/>
              </a:rPr>
              <a:t>DETECTIVES</a:t>
            </a:r>
            <a:br/>
            <a:r>
              <a:rPr b="1" lang="en-US" sz="3200" spc="4" strike="noStrike">
                <a:solidFill>
                  <a:srgbClr val="000000"/>
                </a:solidFill>
                <a:latin typeface="Bookman Old Style"/>
                <a:ea typeface="Microsoft YaHei"/>
              </a:rPr>
              <a:t>.</a:t>
            </a:r>
            <a:r>
              <a:rPr b="0" lang="en-US" sz="1800" spc="-1" strike="noStrike">
                <a:solidFill>
                  <a:srgbClr val="000000"/>
                </a:solidFill>
                <a:latin typeface="Bookman Old Style"/>
                <a:ea typeface="Krona One"/>
              </a:rPr>
              <a:t>COMMON PEOPLE</a:t>
            </a:r>
            <a:br/>
            <a:r>
              <a:rPr b="1" lang="en-US" sz="3200" spc="4" strike="noStrike">
                <a:solidFill>
                  <a:srgbClr val="000000"/>
                </a:solidFill>
                <a:latin typeface="Bookman Old Style"/>
                <a:ea typeface="Microsoft YaHei"/>
              </a:rPr>
              <a:t>.</a:t>
            </a:r>
            <a:r>
              <a:rPr b="0" lang="en-US" sz="1800" spc="-1" strike="noStrike">
                <a:solidFill>
                  <a:srgbClr val="000000"/>
                </a:solidFill>
                <a:latin typeface="Bookman Old Style"/>
                <a:ea typeface="Krona One"/>
              </a:rPr>
              <a:t>SECURITY</a:t>
            </a:r>
            <a:endParaRPr b="0" lang="en-US" sz="1800" spc="-1" strike="noStrike">
              <a:solidFill>
                <a:srgbClr val="000000"/>
              </a:solidFill>
              <a:latin typeface="Bookman Old Style"/>
            </a:endParaRPr>
          </a:p>
        </p:txBody>
      </p:sp>
      <p:pic>
        <p:nvPicPr>
          <p:cNvPr id="175" name="object 6" descr=""/>
          <p:cNvPicPr/>
          <p:nvPr/>
        </p:nvPicPr>
        <p:blipFill>
          <a:blip r:embed="rId1"/>
          <a:stretch/>
        </p:blipFill>
        <p:spPr>
          <a:xfrm>
            <a:off x="723960" y="6172200"/>
            <a:ext cx="2180880" cy="485280"/>
          </a:xfrm>
          <a:prstGeom prst="rect">
            <a:avLst/>
          </a:prstGeom>
          <a:ln>
            <a:noFill/>
          </a:ln>
        </p:spPr>
      </p:pic>
      <p:sp>
        <p:nvSpPr>
          <p:cNvPr id="176" name="CustomShape 5"/>
          <p:cNvSpPr/>
          <p:nvPr/>
        </p:nvSpPr>
        <p:spPr>
          <a:xfrm>
            <a:off x="739800" y="6473160"/>
            <a:ext cx="1798560" cy="174600"/>
          </a:xfrm>
          <a:prstGeom prst="rect">
            <a:avLst/>
          </a:prstGeom>
          <a:noFill/>
          <a:ln>
            <a:noFill/>
          </a:ln>
        </p:spPr>
        <p:style>
          <a:lnRef idx="0"/>
          <a:fillRef idx="0"/>
          <a:effectRef idx="0"/>
          <a:fontRef idx="minor"/>
        </p:style>
      </p:sp>
      <p:sp>
        <p:nvSpPr>
          <p:cNvPr id="177" name="TextShape 6"/>
          <p:cNvSpPr txBox="1"/>
          <p:nvPr/>
        </p:nvSpPr>
        <p:spPr>
          <a:xfrm>
            <a:off x="11353320" y="6473160"/>
            <a:ext cx="150840" cy="3984480"/>
          </a:xfrm>
          <a:prstGeom prst="rect">
            <a:avLst/>
          </a:prstGeom>
          <a:noFill/>
          <a:ln>
            <a:noFill/>
          </a:ln>
        </p:spPr>
        <p:txBody>
          <a:bodyPr lIns="0" rIns="0" tIns="6840" bIns="0">
            <a:spAutoFit/>
          </a:bodyPr>
          <a:p>
            <a:pPr marL="38160">
              <a:lnSpc>
                <a:spcPct val="100000"/>
              </a:lnSpc>
              <a:spcBef>
                <a:spcPts val="54"/>
              </a:spcBef>
            </a:pPr>
            <a:fld id="{4D25878C-984D-4956-8457-B24C4CC79C5F}" type="slidenum">
              <a:rPr b="0" lang="en-US" sz="1100" spc="9" strike="noStrike">
                <a:solidFill>
                  <a:srgbClr val="2d936b"/>
                </a:solidFill>
                <a:latin typeface="Trebuchet MS"/>
              </a:rPr>
              <a:t>1</a:t>
            </a:fld>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8" name="object 2" descr=""/>
          <p:cNvPicPr/>
          <p:nvPr/>
        </p:nvPicPr>
        <p:blipFill>
          <a:blip r:embed="rId1"/>
          <a:stretch/>
        </p:blipFill>
        <p:spPr>
          <a:xfrm>
            <a:off x="91440" y="3657600"/>
            <a:ext cx="2163960" cy="2607480"/>
          </a:xfrm>
          <a:prstGeom prst="rect">
            <a:avLst/>
          </a:prstGeom>
          <a:ln>
            <a:noFill/>
          </a:ln>
        </p:spPr>
      </p:pic>
      <p:sp>
        <p:nvSpPr>
          <p:cNvPr id="179" name="CustomShape 1"/>
          <p:cNvSpPr/>
          <p:nvPr/>
        </p:nvSpPr>
        <p:spPr>
          <a:xfrm>
            <a:off x="9353520" y="53625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180" name="CustomShape 2"/>
          <p:cNvSpPr/>
          <p:nvPr/>
        </p:nvSpPr>
        <p:spPr>
          <a:xfrm>
            <a:off x="6696000" y="1695600"/>
            <a:ext cx="313920" cy="32364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181" name="CustomShape 3"/>
          <p:cNvSpPr/>
          <p:nvPr/>
        </p:nvSpPr>
        <p:spPr>
          <a:xfrm>
            <a:off x="9353520" y="58960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sp>
        <p:nvSpPr>
          <p:cNvPr id="182" name="TextShape 4"/>
          <p:cNvSpPr txBox="1"/>
          <p:nvPr/>
        </p:nvSpPr>
        <p:spPr>
          <a:xfrm>
            <a:off x="2329560" y="274320"/>
            <a:ext cx="9557640" cy="6309360"/>
          </a:xfrm>
          <a:prstGeom prst="rect">
            <a:avLst/>
          </a:prstGeom>
          <a:noFill/>
          <a:ln>
            <a:noFill/>
          </a:ln>
        </p:spPr>
        <p:txBody>
          <a:bodyPr lIns="0" rIns="0" tIns="13320" bIns="0">
            <a:spAutoFit/>
          </a:bodyPr>
          <a:p>
            <a:pPr marL="12600">
              <a:lnSpc>
                <a:spcPct val="100000"/>
              </a:lnSpc>
              <a:spcBef>
                <a:spcPts val="105"/>
              </a:spcBef>
            </a:pPr>
            <a:r>
              <a:rPr b="1" lang="en-US" sz="3600" spc="-41" strike="noStrike">
                <a:solidFill>
                  <a:srgbClr val="000000"/>
                </a:solidFill>
                <a:latin typeface="Bookman Old Style"/>
                <a:ea typeface="Microsoft YaHei"/>
              </a:rPr>
              <a:t>Y</a:t>
            </a:r>
            <a:r>
              <a:rPr b="1" lang="en-US" sz="3600" spc="9" strike="noStrike">
                <a:solidFill>
                  <a:srgbClr val="000000"/>
                </a:solidFill>
                <a:latin typeface="Bookman Old Style"/>
                <a:ea typeface="Microsoft YaHei"/>
              </a:rPr>
              <a:t>O</a:t>
            </a:r>
            <a:r>
              <a:rPr b="1" lang="en-US" sz="3600" spc="24" strike="noStrike">
                <a:solidFill>
                  <a:srgbClr val="000000"/>
                </a:solidFill>
                <a:latin typeface="Bookman Old Style"/>
                <a:ea typeface="Microsoft YaHei"/>
              </a:rPr>
              <a:t>U</a:t>
            </a:r>
            <a:r>
              <a:rPr b="1" lang="en-US" sz="3600" spc="-1" strike="noStrike">
                <a:solidFill>
                  <a:srgbClr val="000000"/>
                </a:solidFill>
                <a:latin typeface="Bookman Old Style"/>
                <a:ea typeface="Microsoft YaHei"/>
              </a:rPr>
              <a:t>R</a:t>
            </a:r>
            <a:r>
              <a:rPr b="1" lang="en-US" sz="3600" spc="4" strike="noStrike">
                <a:solidFill>
                  <a:srgbClr val="000000"/>
                </a:solidFill>
                <a:latin typeface="Bookman Old Style"/>
                <a:ea typeface="Microsoft YaHei"/>
              </a:rPr>
              <a:t> </a:t>
            </a:r>
            <a:r>
              <a:rPr b="1" lang="en-US" sz="3600" spc="24" strike="noStrike">
                <a:solidFill>
                  <a:srgbClr val="000000"/>
                </a:solidFill>
                <a:latin typeface="Bookman Old Style"/>
                <a:ea typeface="Microsoft YaHei"/>
              </a:rPr>
              <a:t>S</a:t>
            </a:r>
            <a:r>
              <a:rPr b="1" lang="en-US" sz="3600" spc="9" strike="noStrike">
                <a:solidFill>
                  <a:srgbClr val="000000"/>
                </a:solidFill>
                <a:latin typeface="Bookman Old Style"/>
                <a:ea typeface="Microsoft YaHei"/>
              </a:rPr>
              <a:t>O</a:t>
            </a:r>
            <a:r>
              <a:rPr b="1" lang="en-US" sz="3600" spc="24" strike="noStrike">
                <a:solidFill>
                  <a:srgbClr val="000000"/>
                </a:solidFill>
                <a:latin typeface="Bookman Old Style"/>
                <a:ea typeface="Microsoft YaHei"/>
              </a:rPr>
              <a:t>LU</a:t>
            </a:r>
            <a:r>
              <a:rPr b="1" lang="en-US" sz="3600" spc="-35" strike="noStrike">
                <a:solidFill>
                  <a:srgbClr val="000000"/>
                </a:solidFill>
                <a:latin typeface="Bookman Old Style"/>
                <a:ea typeface="Microsoft YaHei"/>
              </a:rPr>
              <a:t>T</a:t>
            </a:r>
            <a:r>
              <a:rPr b="1" lang="en-US" sz="3600" spc="-32" strike="noStrike">
                <a:solidFill>
                  <a:srgbClr val="000000"/>
                </a:solidFill>
                <a:latin typeface="Bookman Old Style"/>
                <a:ea typeface="Microsoft YaHei"/>
              </a:rPr>
              <a:t>I</a:t>
            </a:r>
            <a:r>
              <a:rPr b="1" lang="en-US" sz="3600" spc="9" strike="noStrike">
                <a:solidFill>
                  <a:srgbClr val="000000"/>
                </a:solidFill>
                <a:latin typeface="Bookman Old Style"/>
                <a:ea typeface="Microsoft YaHei"/>
              </a:rPr>
              <a:t>O</a:t>
            </a:r>
            <a:r>
              <a:rPr b="1" lang="en-US" sz="3600" spc="-1" strike="noStrike">
                <a:solidFill>
                  <a:srgbClr val="000000"/>
                </a:solidFill>
                <a:latin typeface="Bookman Old Style"/>
                <a:ea typeface="Microsoft YaHei"/>
              </a:rPr>
              <a:t>N</a:t>
            </a:r>
            <a:r>
              <a:rPr b="1" lang="en-US" sz="3600" spc="-347" strike="noStrike">
                <a:solidFill>
                  <a:srgbClr val="000000"/>
                </a:solidFill>
                <a:latin typeface="Bookman Old Style"/>
                <a:ea typeface="Microsoft YaHei"/>
              </a:rPr>
              <a:t> </a:t>
            </a:r>
            <a:r>
              <a:rPr b="1" lang="en-US" sz="3600" spc="-35" strike="noStrike">
                <a:solidFill>
                  <a:srgbClr val="000000"/>
                </a:solidFill>
                <a:latin typeface="Bookman Old Style"/>
                <a:ea typeface="Microsoft YaHei"/>
              </a:rPr>
              <a:t>A</a:t>
            </a:r>
            <a:r>
              <a:rPr b="1" lang="en-US" sz="3600" spc="-7" strike="noStrike">
                <a:solidFill>
                  <a:srgbClr val="000000"/>
                </a:solidFill>
                <a:latin typeface="Bookman Old Style"/>
                <a:ea typeface="Microsoft YaHei"/>
              </a:rPr>
              <a:t>N</a:t>
            </a:r>
            <a:r>
              <a:rPr b="1" lang="en-US" sz="3600" spc="-1" strike="noStrike">
                <a:solidFill>
                  <a:srgbClr val="000000"/>
                </a:solidFill>
                <a:latin typeface="Bookman Old Style"/>
                <a:ea typeface="Microsoft YaHei"/>
              </a:rPr>
              <a:t>D</a:t>
            </a:r>
            <a:r>
              <a:rPr b="1" lang="en-US" sz="3600" spc="32" strike="noStrike">
                <a:solidFill>
                  <a:srgbClr val="000000"/>
                </a:solidFill>
                <a:latin typeface="Bookman Old Style"/>
                <a:ea typeface="Microsoft YaHei"/>
              </a:rPr>
              <a:t> </a:t>
            </a:r>
            <a:r>
              <a:rPr b="1" lang="en-US" sz="3600" spc="-32" strike="noStrike">
                <a:solidFill>
                  <a:srgbClr val="000000"/>
                </a:solidFill>
                <a:latin typeface="Bookman Old Style"/>
                <a:ea typeface="Microsoft YaHei"/>
              </a:rPr>
              <a:t>I</a:t>
            </a:r>
            <a:r>
              <a:rPr b="1" lang="en-US" sz="3600" spc="-35" strike="noStrike">
                <a:solidFill>
                  <a:srgbClr val="000000"/>
                </a:solidFill>
                <a:latin typeface="Bookman Old Style"/>
                <a:ea typeface="Microsoft YaHei"/>
              </a:rPr>
              <a:t>T</a:t>
            </a:r>
            <a:r>
              <a:rPr b="1" lang="en-US" sz="3600" spc="-1" strike="noStrike">
                <a:solidFill>
                  <a:srgbClr val="000000"/>
                </a:solidFill>
                <a:latin typeface="Bookman Old Style"/>
                <a:ea typeface="Microsoft YaHei"/>
              </a:rPr>
              <a:t>S</a:t>
            </a:r>
            <a:r>
              <a:rPr b="1" lang="en-US" sz="3600" spc="58" strike="noStrike">
                <a:solidFill>
                  <a:srgbClr val="000000"/>
                </a:solidFill>
                <a:latin typeface="Bookman Old Style"/>
                <a:ea typeface="Microsoft YaHei"/>
              </a:rPr>
              <a:t> </a:t>
            </a:r>
            <a:r>
              <a:rPr b="1" lang="en-US" sz="3600" spc="-296" strike="noStrike">
                <a:solidFill>
                  <a:srgbClr val="000000"/>
                </a:solidFill>
                <a:latin typeface="Bookman Old Style"/>
                <a:ea typeface="Microsoft YaHei"/>
              </a:rPr>
              <a:t>V</a:t>
            </a:r>
            <a:r>
              <a:rPr b="1" lang="en-US" sz="3600" spc="-35" strike="noStrike">
                <a:solidFill>
                  <a:srgbClr val="000000"/>
                </a:solidFill>
                <a:latin typeface="Bookman Old Style"/>
                <a:ea typeface="Microsoft YaHei"/>
              </a:rPr>
              <a:t>A</a:t>
            </a:r>
            <a:r>
              <a:rPr b="1" lang="en-US" sz="3600" spc="24" strike="noStrike">
                <a:solidFill>
                  <a:srgbClr val="000000"/>
                </a:solidFill>
                <a:latin typeface="Bookman Old Style"/>
                <a:ea typeface="Microsoft YaHei"/>
              </a:rPr>
              <a:t>LU</a:t>
            </a:r>
            <a:r>
              <a:rPr b="1" lang="en-US" sz="3600" spc="-1" strike="noStrike">
                <a:solidFill>
                  <a:srgbClr val="000000"/>
                </a:solidFill>
                <a:latin typeface="Bookman Old Style"/>
                <a:ea typeface="Microsoft YaHei"/>
              </a:rPr>
              <a:t>E</a:t>
            </a:r>
            <a:r>
              <a:rPr b="1" lang="en-US" sz="3600" spc="-66" strike="noStrike">
                <a:solidFill>
                  <a:srgbClr val="000000"/>
                </a:solidFill>
                <a:latin typeface="Bookman Old Style"/>
                <a:ea typeface="Microsoft YaHei"/>
              </a:rPr>
              <a:t> </a:t>
            </a:r>
            <a:r>
              <a:rPr b="1" lang="en-US" sz="3600" spc="-15" strike="noStrike">
                <a:solidFill>
                  <a:srgbClr val="000000"/>
                </a:solidFill>
                <a:latin typeface="Bookman Old Style"/>
                <a:ea typeface="Microsoft YaHei"/>
              </a:rPr>
              <a:t>P</a:t>
            </a:r>
            <a:r>
              <a:rPr b="1" lang="en-US" sz="3600" spc="-32" strike="noStrike">
                <a:solidFill>
                  <a:srgbClr val="000000"/>
                </a:solidFill>
                <a:latin typeface="Bookman Old Style"/>
                <a:ea typeface="Microsoft YaHei"/>
              </a:rPr>
              <a:t>R</a:t>
            </a:r>
            <a:r>
              <a:rPr b="1" lang="en-US" sz="3600" spc="9" strike="noStrike">
                <a:solidFill>
                  <a:srgbClr val="000000"/>
                </a:solidFill>
                <a:latin typeface="Bookman Old Style"/>
                <a:ea typeface="Microsoft YaHei"/>
              </a:rPr>
              <a:t>O</a:t>
            </a:r>
            <a:r>
              <a:rPr b="1" lang="en-US" sz="3600" spc="-15" strike="noStrike">
                <a:solidFill>
                  <a:srgbClr val="000000"/>
                </a:solidFill>
                <a:latin typeface="Bookman Old Style"/>
                <a:ea typeface="Microsoft YaHei"/>
              </a:rPr>
              <a:t>P</a:t>
            </a:r>
            <a:r>
              <a:rPr b="1" lang="en-US" sz="3600" spc="9" strike="noStrike">
                <a:solidFill>
                  <a:srgbClr val="000000"/>
                </a:solidFill>
                <a:latin typeface="Bookman Old Style"/>
                <a:ea typeface="Microsoft YaHei"/>
              </a:rPr>
              <a:t>O</a:t>
            </a:r>
            <a:r>
              <a:rPr b="1" lang="en-US" sz="3600" spc="24" strike="noStrike">
                <a:solidFill>
                  <a:srgbClr val="000000"/>
                </a:solidFill>
                <a:latin typeface="Bookman Old Style"/>
                <a:ea typeface="Microsoft YaHei"/>
              </a:rPr>
              <a:t>S</a:t>
            </a:r>
            <a:r>
              <a:rPr b="1" lang="en-US" sz="3600" spc="-32" strike="noStrike">
                <a:solidFill>
                  <a:srgbClr val="000000"/>
                </a:solidFill>
                <a:latin typeface="Bookman Old Style"/>
                <a:ea typeface="Microsoft YaHei"/>
              </a:rPr>
              <a:t>I</a:t>
            </a:r>
            <a:r>
              <a:rPr b="1" lang="en-US" sz="3600" spc="-35" strike="noStrike">
                <a:solidFill>
                  <a:srgbClr val="000000"/>
                </a:solidFill>
                <a:latin typeface="Bookman Old Style"/>
                <a:ea typeface="Microsoft YaHei"/>
              </a:rPr>
              <a:t>T</a:t>
            </a:r>
            <a:r>
              <a:rPr b="1" lang="en-US" sz="3600" spc="-32" strike="noStrike">
                <a:solidFill>
                  <a:srgbClr val="000000"/>
                </a:solidFill>
                <a:latin typeface="Bookman Old Style"/>
                <a:ea typeface="Microsoft YaHei"/>
              </a:rPr>
              <a:t>I</a:t>
            </a:r>
            <a:r>
              <a:rPr b="1" lang="en-US" sz="3600" spc="9" strike="noStrike">
                <a:solidFill>
                  <a:srgbClr val="000000"/>
                </a:solidFill>
                <a:latin typeface="Bookman Old Style"/>
                <a:ea typeface="Microsoft YaHei"/>
              </a:rPr>
              <a:t>O</a:t>
            </a:r>
            <a:r>
              <a:rPr b="1" lang="en-US" sz="3600" spc="-1" strike="noStrike">
                <a:solidFill>
                  <a:srgbClr val="000000"/>
                </a:solidFill>
                <a:latin typeface="Bookman Old Style"/>
                <a:ea typeface="Microsoft YaHei"/>
              </a:rPr>
              <a:t>N</a:t>
            </a:r>
            <a:br/>
            <a:br/>
            <a:r>
              <a:rPr b="0" lang="en-US" sz="2000" spc="-1" strike="noStrike">
                <a:solidFill>
                  <a:srgbClr val="000000"/>
                </a:solidFill>
                <a:latin typeface="Bookman Old Style"/>
                <a:ea typeface="PT Sans"/>
              </a:rPr>
              <a:t>The solution I have proposed for the problem mentioned is to develop a pseudo-real-time Violence detection system using CNN and LSTM. I go with the CNN + LSTM strategy, but I also attempt testing several CNN models to see which one gives the best accuracy in other situations. I also attempt to glean information and draw conclusions from the video's soundtrack. In addition, I proposed a useful technique and signaling mechanism to add a lot of computing to a video feed for early detection.</a:t>
            </a:r>
            <a:endParaRPr b="0" lang="en-US" sz="2000" spc="-1" strike="noStrike">
              <a:solidFill>
                <a:srgbClr val="000000"/>
              </a:solidFill>
              <a:latin typeface="Bookman Old Style"/>
            </a:endParaRPr>
          </a:p>
        </p:txBody>
      </p:sp>
      <p:pic>
        <p:nvPicPr>
          <p:cNvPr id="183" name="object 7" descr=""/>
          <p:cNvPicPr/>
          <p:nvPr/>
        </p:nvPicPr>
        <p:blipFill>
          <a:blip r:embed="rId2"/>
          <a:stretch/>
        </p:blipFill>
        <p:spPr>
          <a:xfrm>
            <a:off x="676440" y="6467400"/>
            <a:ext cx="2142720" cy="199800"/>
          </a:xfrm>
          <a:prstGeom prst="rect">
            <a:avLst/>
          </a:prstGeom>
          <a:ln>
            <a:noFill/>
          </a:ln>
        </p:spPr>
      </p:pic>
      <p:sp>
        <p:nvSpPr>
          <p:cNvPr id="184" name="CustomShape 5"/>
          <p:cNvSpPr/>
          <p:nvPr/>
        </p:nvSpPr>
        <p:spPr>
          <a:xfrm>
            <a:off x="739800" y="6473160"/>
            <a:ext cx="1798560" cy="174600"/>
          </a:xfrm>
          <a:prstGeom prst="rect">
            <a:avLst/>
          </a:prstGeom>
          <a:noFill/>
          <a:ln>
            <a:noFill/>
          </a:ln>
        </p:spPr>
        <p:style>
          <a:lnRef idx="0"/>
          <a:fillRef idx="0"/>
          <a:effectRef idx="0"/>
          <a:fontRef idx="minor"/>
        </p:style>
      </p:sp>
      <p:sp>
        <p:nvSpPr>
          <p:cNvPr id="185" name="TextShape 6"/>
          <p:cNvSpPr txBox="1"/>
          <p:nvPr/>
        </p:nvSpPr>
        <p:spPr>
          <a:xfrm>
            <a:off x="11353320" y="6473160"/>
            <a:ext cx="150840" cy="3984480"/>
          </a:xfrm>
          <a:prstGeom prst="rect">
            <a:avLst/>
          </a:prstGeom>
          <a:noFill/>
          <a:ln>
            <a:noFill/>
          </a:ln>
        </p:spPr>
        <p:txBody>
          <a:bodyPr lIns="0" rIns="0" tIns="6840" bIns="0">
            <a:spAutoFit/>
          </a:bodyPr>
          <a:p>
            <a:pPr marL="38160">
              <a:lnSpc>
                <a:spcPct val="100000"/>
              </a:lnSpc>
              <a:spcBef>
                <a:spcPts val="54"/>
              </a:spcBef>
            </a:pPr>
            <a:fld id="{DB136692-11F0-4029-B1E8-366CBAB4C8E8}" type="slidenum">
              <a:rPr b="0" lang="en-US" sz="1100" spc="9" strike="noStrike">
                <a:solidFill>
                  <a:srgbClr val="2d936b"/>
                </a:solidFill>
                <a:latin typeface="Trebuchet MS"/>
              </a:rPr>
              <a:t>1</a:t>
            </a:fld>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752400" y="6486120"/>
            <a:ext cx="1773360" cy="323640"/>
          </a:xfrm>
          <a:prstGeom prst="rect">
            <a:avLst/>
          </a:prstGeom>
          <a:noFill/>
          <a:ln>
            <a:noFill/>
          </a:ln>
        </p:spPr>
        <p:style>
          <a:lnRef idx="0"/>
          <a:fillRef idx="0"/>
          <a:effectRef idx="0"/>
          <a:fontRef idx="minor"/>
        </p:style>
        <p:txBody>
          <a:bodyPr lIns="0" rIns="0" tIns="0" bIns="0">
            <a:spAutoFit/>
          </a:bodyPr>
          <a:p>
            <a:pPr>
              <a:lnSpc>
                <a:spcPts val="1276"/>
              </a:lnSpc>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US" sz="1100" spc="-1" strike="noStrike">
              <a:latin typeface="Arial"/>
            </a:endParaRPr>
          </a:p>
        </p:txBody>
      </p:sp>
      <p:sp>
        <p:nvSpPr>
          <p:cNvPr id="187" name="CustomShape 2"/>
          <p:cNvSpPr/>
          <p:nvPr/>
        </p:nvSpPr>
        <p:spPr>
          <a:xfrm>
            <a:off x="9353520" y="53625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188" name="CustomShape 3"/>
          <p:cNvSpPr/>
          <p:nvPr/>
        </p:nvSpPr>
        <p:spPr>
          <a:xfrm>
            <a:off x="6696000" y="1695600"/>
            <a:ext cx="313920" cy="32364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189" name="CustomShape 4"/>
          <p:cNvSpPr/>
          <p:nvPr/>
        </p:nvSpPr>
        <p:spPr>
          <a:xfrm>
            <a:off x="9353520" y="58960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pic>
        <p:nvPicPr>
          <p:cNvPr id="190" name="object 6" descr=""/>
          <p:cNvPicPr/>
          <p:nvPr/>
        </p:nvPicPr>
        <p:blipFill>
          <a:blip r:embed="rId1"/>
          <a:stretch/>
        </p:blipFill>
        <p:spPr>
          <a:xfrm>
            <a:off x="66600" y="3381480"/>
            <a:ext cx="2466720" cy="3419280"/>
          </a:xfrm>
          <a:prstGeom prst="rect">
            <a:avLst/>
          </a:prstGeom>
          <a:ln>
            <a:noFill/>
          </a:ln>
        </p:spPr>
      </p:pic>
      <p:sp>
        <p:nvSpPr>
          <p:cNvPr id="191" name="TextShape 5"/>
          <p:cNvSpPr txBox="1"/>
          <p:nvPr/>
        </p:nvSpPr>
        <p:spPr>
          <a:xfrm>
            <a:off x="2698560" y="365760"/>
            <a:ext cx="9097200" cy="6217920"/>
          </a:xfrm>
          <a:prstGeom prst="rect">
            <a:avLst/>
          </a:prstGeom>
          <a:noFill/>
          <a:ln>
            <a:noFill/>
          </a:ln>
        </p:spPr>
        <p:txBody>
          <a:bodyPr lIns="0" rIns="0" tIns="16560" bIns="0">
            <a:spAutoFit/>
          </a:bodyPr>
          <a:p>
            <a:pPr marL="12600">
              <a:lnSpc>
                <a:spcPct val="100000"/>
              </a:lnSpc>
              <a:spcBef>
                <a:spcPts val="130"/>
              </a:spcBef>
            </a:pPr>
            <a:r>
              <a:rPr b="1" lang="en-US" sz="4250" spc="12" strike="noStrike">
                <a:solidFill>
                  <a:srgbClr val="000000"/>
                </a:solidFill>
                <a:latin typeface="Bookman Old Style"/>
                <a:ea typeface="Microsoft YaHei"/>
              </a:rPr>
              <a:t>THE</a:t>
            </a:r>
            <a:r>
              <a:rPr b="1" lang="en-US" sz="4250" spc="18" strike="noStrike">
                <a:solidFill>
                  <a:srgbClr val="000000"/>
                </a:solidFill>
                <a:latin typeface="Bookman Old Style"/>
                <a:ea typeface="Microsoft YaHei"/>
              </a:rPr>
              <a:t> </a:t>
            </a:r>
            <a:r>
              <a:rPr b="1" lang="en-US" sz="4250" spc="9" strike="noStrike">
                <a:solidFill>
                  <a:srgbClr val="000000"/>
                </a:solidFill>
                <a:latin typeface="Bookman Old Style"/>
                <a:ea typeface="Microsoft YaHei"/>
              </a:rPr>
              <a:t>WOW</a:t>
            </a:r>
            <a:r>
              <a:rPr b="1" lang="en-US" sz="4250" spc="83" strike="noStrike">
                <a:solidFill>
                  <a:srgbClr val="000000"/>
                </a:solidFill>
                <a:latin typeface="Bookman Old Style"/>
                <a:ea typeface="Microsoft YaHei"/>
              </a:rPr>
              <a:t> </a:t>
            </a:r>
            <a:r>
              <a:rPr b="1" lang="en-US" sz="4250" spc="9" strike="noStrike">
                <a:solidFill>
                  <a:srgbClr val="000000"/>
                </a:solidFill>
                <a:latin typeface="Bookman Old Style"/>
                <a:ea typeface="Microsoft YaHei"/>
              </a:rPr>
              <a:t>IN</a:t>
            </a:r>
            <a:r>
              <a:rPr b="1" lang="en-US" sz="4250" spc="-7" strike="noStrike">
                <a:solidFill>
                  <a:srgbClr val="000000"/>
                </a:solidFill>
                <a:latin typeface="Bookman Old Style"/>
                <a:ea typeface="Microsoft YaHei"/>
              </a:rPr>
              <a:t> </a:t>
            </a:r>
            <a:r>
              <a:rPr b="1" lang="en-US" sz="4250" spc="12" strike="noStrike">
                <a:solidFill>
                  <a:srgbClr val="000000"/>
                </a:solidFill>
                <a:latin typeface="Bookman Old Style"/>
                <a:ea typeface="Microsoft YaHei"/>
              </a:rPr>
              <a:t>YOUR</a:t>
            </a:r>
            <a:r>
              <a:rPr b="1" lang="en-US" sz="4250" spc="-12" strike="noStrike">
                <a:solidFill>
                  <a:srgbClr val="000000"/>
                </a:solidFill>
                <a:latin typeface="Bookman Old Style"/>
                <a:ea typeface="Microsoft YaHei"/>
              </a:rPr>
              <a:t> </a:t>
            </a:r>
            <a:r>
              <a:rPr b="1" lang="en-US" sz="4250" spc="18" strike="noStrike">
                <a:solidFill>
                  <a:srgbClr val="000000"/>
                </a:solidFill>
                <a:latin typeface="Bookman Old Style"/>
                <a:ea typeface="Microsoft YaHei"/>
              </a:rPr>
              <a:t>SOLUTION</a:t>
            </a:r>
            <a:br/>
            <a:br/>
            <a:r>
              <a:rPr b="0" lang="en-US" sz="2000" spc="-1" strike="noStrike">
                <a:solidFill>
                  <a:srgbClr val="000000"/>
                </a:solidFill>
                <a:latin typeface="Bookman Old Style"/>
                <a:ea typeface="PT Sans"/>
              </a:rPr>
              <a:t>In my solution, I have used Visual Geometry Group or VGG-16. The main intuition behind VGG-16 architectures is that multiple small filters in a sequence can imitate the effect of larger filters. Due to its simplicity in design and generalization power, VGG-16 architectures are widely used. VGG-16 has been used which has 13 convolutions and 3 max-pooling layers respectively. Similarly, the VGG-16 model has been trained on the Hockey fight dataset and finally achieved 0.96 accuracies.</a:t>
            </a:r>
            <a:endParaRPr b="0" lang="en-US" sz="2000" spc="-1" strike="noStrike">
              <a:solidFill>
                <a:srgbClr val="000000"/>
              </a:solidFill>
              <a:latin typeface="Bookman Old Style"/>
            </a:endParaRPr>
          </a:p>
        </p:txBody>
      </p:sp>
      <p:sp>
        <p:nvSpPr>
          <p:cNvPr id="192" name="CustomShape 6"/>
          <p:cNvSpPr/>
          <p:nvPr/>
        </p:nvSpPr>
        <p:spPr>
          <a:xfrm>
            <a:off x="11277360" y="6473160"/>
            <a:ext cx="228240" cy="174600"/>
          </a:xfrm>
          <a:prstGeom prst="rect">
            <a:avLst/>
          </a:prstGeom>
          <a:noFill/>
          <a:ln>
            <a:noFill/>
          </a:ln>
        </p:spPr>
        <p:style>
          <a:lnRef idx="0"/>
          <a:fillRef idx="0"/>
          <a:effectRef idx="0"/>
          <a:fontRef idx="minor"/>
        </p:style>
        <p:txBody>
          <a:bodyPr lIns="0" rIns="0" tIns="6840" bIns="0">
            <a:spAutoFit/>
          </a:bodyPr>
          <a:p>
            <a:pPr marL="38160">
              <a:lnSpc>
                <a:spcPct val="100000"/>
              </a:lnSpc>
              <a:spcBef>
                <a:spcPts val="54"/>
              </a:spcBef>
            </a:pPr>
            <a:fld id="{2C4A6767-F6EB-4BA5-9124-023F47DC4BC0}" type="slidenum">
              <a:rPr b="0" lang="en-US" sz="1100" spc="9" strike="noStrike">
                <a:solidFill>
                  <a:srgbClr val="2d936b"/>
                </a:solidFill>
                <a:latin typeface="Trebuchet MS"/>
              </a:rPr>
              <a:t>&lt;number&gt;</a:t>
            </a:fld>
            <a:endParaRPr b="0" lang="en-US" sz="11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752400" y="6486120"/>
            <a:ext cx="1773360" cy="323640"/>
          </a:xfrm>
          <a:prstGeom prst="rect">
            <a:avLst/>
          </a:prstGeom>
          <a:noFill/>
          <a:ln>
            <a:noFill/>
          </a:ln>
        </p:spPr>
        <p:style>
          <a:lnRef idx="0"/>
          <a:fillRef idx="0"/>
          <a:effectRef idx="0"/>
          <a:fontRef idx="minor"/>
        </p:style>
      </p:sp>
      <p:sp>
        <p:nvSpPr>
          <p:cNvPr id="194" name="CustomShape 2"/>
          <p:cNvSpPr/>
          <p:nvPr/>
        </p:nvSpPr>
        <p:spPr>
          <a:xfrm>
            <a:off x="9353520" y="53625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195" name="CustomShape 3"/>
          <p:cNvSpPr/>
          <p:nvPr/>
        </p:nvSpPr>
        <p:spPr>
          <a:xfrm>
            <a:off x="6696000" y="1695600"/>
            <a:ext cx="313920" cy="32364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196" name="CustomShape 4"/>
          <p:cNvSpPr/>
          <p:nvPr/>
        </p:nvSpPr>
        <p:spPr>
          <a:xfrm>
            <a:off x="9353520" y="58960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pic>
        <p:nvPicPr>
          <p:cNvPr id="197" name="object 6" descr=""/>
          <p:cNvPicPr/>
          <p:nvPr/>
        </p:nvPicPr>
        <p:blipFill>
          <a:blip r:embed="rId1"/>
          <a:stretch/>
        </p:blipFill>
        <p:spPr>
          <a:xfrm>
            <a:off x="1666800" y="6467400"/>
            <a:ext cx="75960" cy="177480"/>
          </a:xfrm>
          <a:prstGeom prst="rect">
            <a:avLst/>
          </a:prstGeom>
          <a:ln>
            <a:noFill/>
          </a:ln>
        </p:spPr>
      </p:pic>
      <p:sp>
        <p:nvSpPr>
          <p:cNvPr id="198" name="CustomShape 5"/>
          <p:cNvSpPr/>
          <p:nvPr/>
        </p:nvSpPr>
        <p:spPr>
          <a:xfrm>
            <a:off x="11277360" y="6473160"/>
            <a:ext cx="228240" cy="174600"/>
          </a:xfrm>
          <a:prstGeom prst="rect">
            <a:avLst/>
          </a:prstGeom>
          <a:noFill/>
          <a:ln>
            <a:noFill/>
          </a:ln>
        </p:spPr>
        <p:style>
          <a:lnRef idx="0"/>
          <a:fillRef idx="0"/>
          <a:effectRef idx="0"/>
          <a:fontRef idx="minor"/>
        </p:style>
        <p:txBody>
          <a:bodyPr lIns="0" rIns="0" tIns="6840" bIns="0">
            <a:spAutoFit/>
          </a:bodyPr>
          <a:p>
            <a:pPr marL="38160">
              <a:lnSpc>
                <a:spcPct val="100000"/>
              </a:lnSpc>
              <a:spcBef>
                <a:spcPts val="54"/>
              </a:spcBef>
            </a:pPr>
            <a:fld id="{189B7488-14EB-418B-B5AB-FA0E717265DE}" type="slidenum">
              <a:rPr b="0" lang="en-US" sz="1100" spc="9" strike="noStrike">
                <a:solidFill>
                  <a:srgbClr val="2d936b"/>
                </a:solidFill>
                <a:latin typeface="Trebuchet MS"/>
              </a:rPr>
              <a:t>&lt;number&gt;</a:t>
            </a:fld>
            <a:endParaRPr b="0" lang="en-US" sz="1100" spc="-1" strike="noStrike">
              <a:latin typeface="Arial"/>
            </a:endParaRPr>
          </a:p>
        </p:txBody>
      </p:sp>
      <p:sp>
        <p:nvSpPr>
          <p:cNvPr id="199" name="CustomShape 6"/>
          <p:cNvSpPr/>
          <p:nvPr/>
        </p:nvSpPr>
        <p:spPr>
          <a:xfrm>
            <a:off x="739800" y="291240"/>
            <a:ext cx="10964520" cy="9031320"/>
          </a:xfrm>
          <a:prstGeom prst="rect">
            <a:avLst/>
          </a:prstGeom>
          <a:noFill/>
          <a:ln>
            <a:noFill/>
          </a:ln>
        </p:spPr>
        <p:style>
          <a:lnRef idx="0"/>
          <a:fillRef idx="0"/>
          <a:effectRef idx="0"/>
          <a:fontRef idx="minor"/>
        </p:style>
        <p:txBody>
          <a:bodyPr lIns="0" rIns="0" tIns="13320" bIns="0">
            <a:spAutoFit/>
          </a:bodyPr>
          <a:p>
            <a:pPr marL="12600">
              <a:lnSpc>
                <a:spcPct val="100000"/>
              </a:lnSpc>
              <a:spcBef>
                <a:spcPts val="105"/>
              </a:spcBef>
            </a:pPr>
            <a:r>
              <a:rPr b="1" lang="en-US" sz="4800" spc="12" strike="noStrike">
                <a:solidFill>
                  <a:srgbClr val="000000"/>
                </a:solidFill>
                <a:latin typeface="Bookman Old Style"/>
              </a:rPr>
              <a:t>M</a:t>
            </a:r>
            <a:r>
              <a:rPr b="1" lang="en-US" sz="4800" spc="-1" strike="noStrike">
                <a:solidFill>
                  <a:srgbClr val="000000"/>
                </a:solidFill>
                <a:latin typeface="Bookman Old Style"/>
              </a:rPr>
              <a:t>O</a:t>
            </a:r>
            <a:r>
              <a:rPr b="1" lang="en-US" sz="4800" spc="-15" strike="noStrike">
                <a:solidFill>
                  <a:srgbClr val="000000"/>
                </a:solidFill>
                <a:latin typeface="Bookman Old Style"/>
              </a:rPr>
              <a:t>D</a:t>
            </a:r>
            <a:r>
              <a:rPr b="1" lang="en-US" sz="4800" spc="-35" strike="noStrike">
                <a:solidFill>
                  <a:srgbClr val="000000"/>
                </a:solidFill>
                <a:latin typeface="Bookman Old Style"/>
              </a:rPr>
              <a:t>E</a:t>
            </a:r>
            <a:r>
              <a:rPr b="1" lang="en-US" sz="4800" spc="-32" strike="noStrike">
                <a:solidFill>
                  <a:srgbClr val="000000"/>
                </a:solidFill>
                <a:latin typeface="Bookman Old Style"/>
              </a:rPr>
              <a:t>LL</a:t>
            </a:r>
            <a:r>
              <a:rPr b="1" lang="en-US" sz="4800" spc="-7" strike="noStrike">
                <a:solidFill>
                  <a:srgbClr val="000000"/>
                </a:solidFill>
                <a:latin typeface="Bookman Old Style"/>
              </a:rPr>
              <a:t>I</a:t>
            </a:r>
            <a:r>
              <a:rPr b="1" lang="en-US" sz="4800" spc="29" strike="noStrike">
                <a:solidFill>
                  <a:srgbClr val="000000"/>
                </a:solidFill>
                <a:latin typeface="Bookman Old Style"/>
              </a:rPr>
              <a:t>N</a:t>
            </a:r>
            <a:r>
              <a:rPr b="1" lang="en-US" sz="4800" spc="4" strike="noStrike">
                <a:solidFill>
                  <a:srgbClr val="000000"/>
                </a:solidFill>
                <a:latin typeface="Bookman Old Style"/>
              </a:rPr>
              <a:t>G</a:t>
            </a:r>
            <a:endParaRPr b="0" lang="en-US" sz="4800" spc="-1" strike="noStrike">
              <a:solidFill>
                <a:srgbClr val="000000"/>
              </a:solidFill>
              <a:latin typeface="Bookman Old Style"/>
            </a:endParaRPr>
          </a:p>
          <a:p>
            <a:pPr marL="12600">
              <a:lnSpc>
                <a:spcPct val="100000"/>
              </a:lnSpc>
              <a:spcBef>
                <a:spcPts val="105"/>
              </a:spcBef>
            </a:pPr>
            <a:endParaRPr b="0" lang="en-US" sz="4800" spc="-1" strike="noStrike">
              <a:solidFill>
                <a:srgbClr val="000000"/>
              </a:solidFill>
              <a:latin typeface="Bookman Old Style"/>
            </a:endParaRPr>
          </a:p>
          <a:p>
            <a:pPr marL="12600">
              <a:lnSpc>
                <a:spcPct val="100000"/>
              </a:lnSpc>
              <a:spcBef>
                <a:spcPts val="105"/>
              </a:spcBef>
            </a:pPr>
            <a:r>
              <a:rPr b="0" lang="en-US" sz="2000" spc="-1" strike="noStrike">
                <a:solidFill>
                  <a:srgbClr val="000000"/>
                </a:solidFill>
                <a:latin typeface="Bookman Old Style"/>
                <a:ea typeface="PT Sans"/>
              </a:rPr>
              <a:t>The relevant video dataset must be prepared before the VGG-16 experimental findings on the hockey combat dataset can be produced. There are a thousand videos in the hockey battle dataset divided into normal and abnormal categories. The image is sent into the CNN model. Consequently, all videos must be converted into a certain amount of frames for this purpose. After that, give the CNN model these pictures. The majority of methods, especially in the literature on deep learning, adopt the same distribution of 75% and 25% for training and testing sets. Consequently, the datasets for the proposed work have been divided using the same method. 25% of the data were retained for testing, while the remaining 75% were chosen at random for training</a:t>
            </a:r>
            <a:r>
              <a:rPr b="0" lang="en-US" sz="1500" spc="-1" strike="noStrike">
                <a:solidFill>
                  <a:srgbClr val="000000"/>
                </a:solidFill>
                <a:latin typeface="Bookman Old Style"/>
                <a:ea typeface="PT Sans"/>
              </a:rPr>
              <a:t>.</a:t>
            </a:r>
            <a:endParaRPr b="0" lang="en-US" sz="1500" spc="-1" strike="noStrike">
              <a:solidFill>
                <a:srgbClr val="000000"/>
              </a:solidFill>
              <a:latin typeface="Bookman Old Style"/>
            </a:endParaRPr>
          </a:p>
          <a:p>
            <a:pPr marL="12600">
              <a:lnSpc>
                <a:spcPct val="100000"/>
              </a:lnSpc>
              <a:spcBef>
                <a:spcPts val="105"/>
              </a:spcBef>
            </a:pPr>
            <a:endParaRPr b="0" lang="en-US" sz="1500" spc="-1" strike="noStrike">
              <a:solidFill>
                <a:srgbClr val="000000"/>
              </a:solidFill>
              <a:latin typeface="Bookman Old Style"/>
            </a:endParaRPr>
          </a:p>
          <a:p>
            <a:pPr marL="12600">
              <a:lnSpc>
                <a:spcPct val="100000"/>
              </a:lnSpc>
              <a:spcBef>
                <a:spcPts val="105"/>
              </a:spcBef>
            </a:pPr>
            <a:endParaRPr b="0" lang="en-US" sz="1500" spc="-1" strike="noStrike">
              <a:solidFill>
                <a:srgbClr val="000000"/>
              </a:solidFill>
              <a:latin typeface="Bookman Old Style"/>
            </a:endParaRPr>
          </a:p>
          <a:p>
            <a:pPr marL="12600">
              <a:lnSpc>
                <a:spcPct val="100000"/>
              </a:lnSpc>
              <a:spcBef>
                <a:spcPts val="105"/>
              </a:spcBef>
            </a:pPr>
            <a:endParaRPr b="0" lang="en-US" sz="1500" spc="-1" strike="noStrike">
              <a:solidFill>
                <a:srgbClr val="000000"/>
              </a:solidFill>
              <a:latin typeface="Bookman Old Style"/>
            </a:endParaRPr>
          </a:p>
          <a:p>
            <a:pPr marL="12600">
              <a:lnSpc>
                <a:spcPct val="100000"/>
              </a:lnSpc>
              <a:spcBef>
                <a:spcPts val="105"/>
              </a:spcBef>
            </a:pPr>
            <a:endParaRPr b="0" lang="en-US" sz="1500" spc="-1" strike="noStrike">
              <a:solidFill>
                <a:srgbClr val="000000"/>
              </a:solidFill>
              <a:latin typeface="Bookman Old Style"/>
            </a:endParaRPr>
          </a:p>
          <a:p>
            <a:pPr marL="12600">
              <a:lnSpc>
                <a:spcPct val="100000"/>
              </a:lnSpc>
              <a:spcBef>
                <a:spcPts val="105"/>
              </a:spcBef>
            </a:pPr>
            <a:endParaRPr b="0" lang="en-US" sz="1500" spc="-1" strike="noStrike">
              <a:solidFill>
                <a:srgbClr val="000000"/>
              </a:solidFill>
              <a:latin typeface="Bookman Old Style"/>
            </a:endParaRPr>
          </a:p>
          <a:p>
            <a:pPr marL="12600">
              <a:lnSpc>
                <a:spcPct val="100000"/>
              </a:lnSpc>
              <a:spcBef>
                <a:spcPts val="105"/>
              </a:spcBef>
            </a:pPr>
            <a:endParaRPr b="0" lang="en-US" sz="1500" spc="-1" strike="noStrike">
              <a:solidFill>
                <a:srgbClr val="000000"/>
              </a:solidFill>
              <a:latin typeface="Bookman Old Style"/>
            </a:endParaRPr>
          </a:p>
          <a:p>
            <a:pPr marL="12600">
              <a:lnSpc>
                <a:spcPct val="100000"/>
              </a:lnSpc>
              <a:spcBef>
                <a:spcPts val="105"/>
              </a:spcBef>
            </a:pPr>
            <a:endParaRPr b="0" lang="en-US" sz="1500" spc="-1" strike="noStrike">
              <a:solidFill>
                <a:srgbClr val="000000"/>
              </a:solidFill>
              <a:latin typeface="Bookman Old Style"/>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TotalTime>
  <Application>Neat_Office/6.2.8.2$Windows_x86 LibreOffice_project/</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2024-04-01T15:08:34Z</dcterms:created>
  <dc:creator/>
  <dc:description/>
  <dc:language>en-US</dc:language>
  <cp:lastModifiedBy/>
  <dcterms:modified xsi:type="dcterms:W3CDTF">2024-04-03T21:46:58Z</dcterms:modified>
  <cp:revision>1</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reated">
    <vt:filetime>2024-03-21T00:00:00Z</vt:filetime>
  </property>
  <property fmtid="{D5CDD505-2E9C-101B-9397-08002B2CF9AE}" pid="4" name="HyperlinksChanged">
    <vt:bool>0</vt:bool>
  </property>
  <property fmtid="{D5CDD505-2E9C-101B-9397-08002B2CF9AE}" pid="5" name="LastSaved">
    <vt:filetime>2024-04-01T00:00:00Z</vt:filetime>
  </property>
  <property fmtid="{D5CDD505-2E9C-101B-9397-08002B2CF9AE}" pid="6" name="LinksUpToDate">
    <vt:bool>0</vt:bool>
  </property>
  <property fmtid="{D5CDD505-2E9C-101B-9397-08002B2CF9AE}" pid="7" name="PresentationFormat">
    <vt:lpwstr>On-screen Show (4:3)</vt:lpwstr>
  </property>
  <property fmtid="{D5CDD505-2E9C-101B-9397-08002B2CF9AE}" pid="8" name="ScaleCrop">
    <vt:bool>0</vt:bool>
  </property>
  <property fmtid="{D5CDD505-2E9C-101B-9397-08002B2CF9AE}" pid="9" name="ShareDoc">
    <vt:bool>0</vt:bool>
  </property>
</Properties>
</file>