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14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17329" y="4281565"/>
            <a:ext cx="876967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smtClean="0">
                <a:solidFill>
                  <a:schemeClr val="accent1">
                    <a:lumMod val="75000"/>
                  </a:schemeClr>
                </a:solidFill>
                <a:latin typeface="Arial"/>
                <a:cs typeface="Arial"/>
              </a:rPr>
              <a:t>R.UMA</a:t>
            </a:r>
          </a:p>
          <a:p>
            <a:pPr marL="457200" indent="-457200">
              <a:buAutoNum type="arabicPeriod"/>
            </a:pPr>
            <a:r>
              <a:rPr lang="en-US" sz="2000" b="1" dirty="0" smtClean="0">
                <a:solidFill>
                  <a:schemeClr val="accent1">
                    <a:lumMod val="75000"/>
                  </a:schemeClr>
                </a:solidFill>
                <a:latin typeface="Arial"/>
                <a:cs typeface="Arial"/>
              </a:rPr>
              <a:t>College Name-</a:t>
            </a:r>
            <a:r>
              <a:rPr lang="en-US" sz="2000" b="1" dirty="0" err="1" smtClean="0">
                <a:solidFill>
                  <a:schemeClr val="accent1">
                    <a:lumMod val="75000"/>
                  </a:schemeClr>
                </a:solidFill>
                <a:latin typeface="Arial"/>
                <a:cs typeface="Arial"/>
              </a:rPr>
              <a:t>Madha</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Institute Of Engineering and Technology</a:t>
            </a:r>
          </a:p>
          <a:p>
            <a:pPr marL="457200" indent="-457200">
              <a:buAutoNum type="arabicPeriod"/>
            </a:pPr>
            <a:r>
              <a:rPr lang="en-US" sz="2000" b="1" dirty="0" smtClean="0">
                <a:solidFill>
                  <a:schemeClr val="accent1">
                    <a:lumMod val="75000"/>
                  </a:schemeClr>
                </a:solidFill>
                <a:latin typeface="Arial"/>
                <a:cs typeface="Arial"/>
              </a:rPr>
              <a:t>Department-BE-Computer </a:t>
            </a:r>
            <a:r>
              <a:rPr lang="en-US" sz="2000" b="1" smtClean="0">
                <a:solidFill>
                  <a:schemeClr val="accent1">
                    <a:lumMod val="75000"/>
                  </a:schemeClr>
                </a:solidFill>
                <a:latin typeface="Arial"/>
                <a:cs typeface="Arial"/>
              </a:rPr>
              <a:t>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2024-04-25T07:06:01Z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