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32AD-D26C-0E36-8CBB-DB4197486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8A224-4768-8CAE-3AAF-2EF271C5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88B4-4D54-2B7B-9350-872CD0C3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4A19-22A9-53A8-6601-A7FF5373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44DC9-59B1-66AF-AE37-63205671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5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4E7F-B2C2-3314-986F-8A32581B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8090-441C-4011-5084-5A9A42F6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A9FB-31DC-D461-63AE-09442101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1690-31F9-ABCC-4B75-6F26EFD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76B2-3A50-829B-D91C-7C323FA3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8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FF23D-EAB3-DCC4-C5D6-3488AFF1B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7087-AE4C-CFD7-715C-B51E6D81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57C6-F8DC-4B6D-89BA-035FF2A2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F9AA-C2A1-6E57-1D0B-387B27E1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8187-FDAC-3D39-6D3E-55CD47FC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2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F27C-5C2D-CA54-E7A4-988C8CF3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27CC-A3CD-F2D8-E2E2-35E6CC33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4400-99B8-878C-69C5-0DC1607D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8ABD-75D7-6A63-0EBF-1B43C20B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1EB6-157A-F05B-93CF-726CC330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9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5BC4-265E-990F-A2B9-99DD8461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FA4AD-BBFC-B900-D5E8-8D1084D37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5A16-BD20-44FD-6B90-8334DFA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BB0E-E658-16F8-C5EC-E1798773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203E-E5EF-005E-8C1F-6B9288CD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1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BAA0-891C-AC82-1A7F-B65FECCD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EA04D-0DB0-8A1D-ED62-8C648DCE1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00D48-BE93-A843-E799-07A71F6B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AF884-0D37-403B-2E83-A53D5E07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4C8B-B6A8-C0D5-4C04-EE8804A6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B24A9-5A7F-F24A-72BA-7BE0F91E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CCE6-44AD-E60F-A1DA-E2DA9D9E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4C2D-6E25-4D90-F528-94337C59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CC3F1-66EA-EBAA-8DEB-607067CFA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F3F8C-5009-A604-32E8-5C4C9912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2F956-EF4E-2FB6-1A6B-92D2B971E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71B0C-D70C-CA1A-BB57-621F2593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0ADB6-6BC9-7DA6-FC29-176222B3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CA207-329F-AFAA-5082-506F672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2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DDAE-CAC9-E35E-618E-9EEFEC20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BD185-52C1-F864-EAC7-11912B4B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E0CDB-5092-7435-9255-6B19610B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81AC5-567E-9F4D-14B6-FDD5A2B7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60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8EC7A-7959-088D-C01A-1C8163BD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BB9DC-0F35-EC14-623A-9CE71C36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4062D-0BEC-CD51-7F0E-5D68AD8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3579-DC3C-21ED-71A1-B7136B5B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8790-3229-25D7-95E7-F613F1C7A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FDCD8-B2FC-ED10-C86D-4AE0E7A9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23A2-E59D-C954-1FC8-16F86FA7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9A57A-4610-C48D-D3C1-C6622AA8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96DF-D9A3-4903-596F-7ADCDCA7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1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723F-CA40-C6F1-88AF-116290E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AF26B-3374-EB12-72B7-C3A8B3541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D03D8-8536-DF92-6EC6-69161269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8B42-4142-DC54-F4B4-292DD2EB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CD4F5-D429-A23E-D180-C639D0BA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4178-3677-490C-8144-A93E74A8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E3B2B-8487-3264-452E-370BA300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7884C-50B1-8520-09E2-342D7CC3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D1FA-3838-8565-ABF1-8E475B143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7587-8234-4EDE-B2F1-4316FFF7A06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D882-B721-94E9-8B6E-7C5A12B9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862E-6051-5819-7538-DEDE32C88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4FEE-9D45-4BDA-BF90-B8FA8EF5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4EF7D-291C-3BFC-64A6-01F13A52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3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06A76-BC2A-2357-7AF5-88A0CF99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52794-CD4F-AF62-2AA7-8D3D039B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4900B-37D9-D265-1022-46E3007C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6EA43-0046-0F5A-99FB-6B1C5C06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CA80D-2B2C-43F2-67BE-E8E76C2E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8BEB7-065D-262A-DB5B-7E7E9923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3"/>
            <a:ext cx="12192000" cy="68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 Lodaya</dc:creator>
  <cp:lastModifiedBy>Umang Lodaya</cp:lastModifiedBy>
  <cp:revision>1</cp:revision>
  <dcterms:created xsi:type="dcterms:W3CDTF">2023-12-06T15:55:38Z</dcterms:created>
  <dcterms:modified xsi:type="dcterms:W3CDTF">2023-12-06T15:55:38Z</dcterms:modified>
</cp:coreProperties>
</file>