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BCC-C91F-4448-89FE-0A78890D573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BB2-C766-452B-9E6D-AFB18ECE4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32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BCC-C91F-4448-89FE-0A78890D573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BB2-C766-452B-9E6D-AFB18ECE4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88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BCC-C91F-4448-89FE-0A78890D573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BB2-C766-452B-9E6D-AFB18ECE4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027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BCC-C91F-4448-89FE-0A78890D573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BB2-C766-452B-9E6D-AFB18ECE45C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928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BCC-C91F-4448-89FE-0A78890D573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BB2-C766-452B-9E6D-AFB18ECE4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537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BCC-C91F-4448-89FE-0A78890D573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BB2-C766-452B-9E6D-AFB18ECE4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35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BCC-C91F-4448-89FE-0A78890D573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BB2-C766-452B-9E6D-AFB18ECE4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873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BCC-C91F-4448-89FE-0A78890D573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BB2-C766-452B-9E6D-AFB18ECE4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09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BCC-C91F-4448-89FE-0A78890D573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BB2-C766-452B-9E6D-AFB18ECE4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41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BCC-C91F-4448-89FE-0A78890D573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BB2-C766-452B-9E6D-AFB18ECE4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07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BCC-C91F-4448-89FE-0A78890D573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BB2-C766-452B-9E6D-AFB18ECE4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07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BCC-C91F-4448-89FE-0A78890D573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BB2-C766-452B-9E6D-AFB18ECE4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79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BCC-C91F-4448-89FE-0A78890D573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BB2-C766-452B-9E6D-AFB18ECE4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BCC-C91F-4448-89FE-0A78890D573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BB2-C766-452B-9E6D-AFB18ECE4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23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BCC-C91F-4448-89FE-0A78890D573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BB2-C766-452B-9E6D-AFB18ECE4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0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BCC-C91F-4448-89FE-0A78890D573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BB2-C766-452B-9E6D-AFB18ECE4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7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BCC-C91F-4448-89FE-0A78890D573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BB2-C766-452B-9E6D-AFB18ECE4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91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C29BCC-C91F-4448-89FE-0A78890D573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2BB2-C766-452B-9E6D-AFB18ECE4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36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Websocket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Websocket </a:t>
            </a:r>
            <a:r>
              <a:rPr lang="en-US" dirty="0"/>
              <a:t>is a communication </a:t>
            </a:r>
            <a:r>
              <a:rPr lang="en-US" dirty="0" smtClean="0"/>
              <a:t>protocol.</a:t>
            </a:r>
          </a:p>
          <a:p>
            <a:r>
              <a:rPr lang="en-US" dirty="0"/>
              <a:t>WebSocket is designed to be more efficient and responsive than traditional HTTP </a:t>
            </a:r>
            <a:r>
              <a:rPr lang="en-US" dirty="0" smtClean="0"/>
              <a:t>communication.</a:t>
            </a:r>
          </a:p>
          <a:p>
            <a:r>
              <a:rPr lang="en-IN" dirty="0"/>
              <a:t>Websocket use ws:// or wss:// scheme</a:t>
            </a:r>
            <a:r>
              <a:rPr lang="en-IN" dirty="0" smtClean="0"/>
              <a:t>.</a:t>
            </a:r>
          </a:p>
          <a:p>
            <a:r>
              <a:rPr lang="en-IN" dirty="0"/>
              <a:t>w</a:t>
            </a:r>
            <a:r>
              <a:rPr lang="en-IN" dirty="0" smtClean="0"/>
              <a:t>ss:// is for a secure Websocket.</a:t>
            </a:r>
          </a:p>
          <a:p>
            <a:r>
              <a:rPr lang="en-US" dirty="0">
                <a:sym typeface="Wingdings" panose="05000000000000000000" pitchFamily="2" charset="2"/>
              </a:rPr>
              <a:t>It is a stateful protocol.</a:t>
            </a:r>
          </a:p>
          <a:p>
            <a:r>
              <a:rPr lang="en-US" dirty="0" smtClean="0"/>
              <a:t>Example - ws://example.com:8000/ws/chat </a:t>
            </a:r>
          </a:p>
          <a:p>
            <a:pPr lvl="2"/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72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4959"/>
            <a:ext cx="8946541" cy="4663439"/>
          </a:xfrm>
        </p:spPr>
        <p:txBody>
          <a:bodyPr/>
          <a:lstStyle/>
          <a:p>
            <a:r>
              <a:rPr lang="en-US" dirty="0"/>
              <a:t>Websocket provide full duplex communication.</a:t>
            </a:r>
          </a:p>
          <a:p>
            <a:pPr lvl="1"/>
            <a:r>
              <a:rPr lang="en-US" dirty="0"/>
              <a:t>1) Half-duplex (One way communication) (Like HTTP)</a:t>
            </a:r>
          </a:p>
          <a:p>
            <a:pPr lvl="2"/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request </a:t>
            </a:r>
            <a:r>
              <a:rPr lang="en-US" dirty="0">
                <a:sym typeface="Wingdings" panose="05000000000000000000" pitchFamily="2" charset="2"/>
              </a:rPr>
              <a:t> Server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Client  response  Server</a:t>
            </a:r>
            <a:endParaRPr lang="en-US" dirty="0"/>
          </a:p>
          <a:p>
            <a:pPr lvl="1"/>
            <a:r>
              <a:rPr lang="en-US" dirty="0"/>
              <a:t>2) Full-duplex (Two way communication) (Like Websocket) </a:t>
            </a:r>
          </a:p>
          <a:p>
            <a:pPr lvl="2"/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request </a:t>
            </a:r>
            <a:r>
              <a:rPr lang="en-US" dirty="0">
                <a:sym typeface="Wingdings" panose="05000000000000000000" pitchFamily="2" charset="2"/>
              </a:rPr>
              <a:t> Server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Client  handshake  Server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(connection is open until client or server close the connection</a:t>
            </a:r>
            <a:r>
              <a:rPr lang="en-US" dirty="0" smtClean="0">
                <a:sym typeface="Wingdings" panose="05000000000000000000" pitchFamily="2" charset="2"/>
              </a:rPr>
              <a:t>).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4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HOW </a:t>
            </a:r>
            <a:r>
              <a:rPr lang="en-US" b="1" dirty="0"/>
              <a:t>TO INSTALL </a:t>
            </a:r>
            <a:r>
              <a:rPr lang="en-US" b="1" dirty="0" smtClean="0"/>
              <a:t>WEBSOCKETS ?</a:t>
            </a:r>
            <a:r>
              <a:rPr lang="en-US" b="1" dirty="0"/>
              <a:t/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 smtClean="0"/>
              <a:t>The Websocket </a:t>
            </a:r>
            <a:r>
              <a:rPr lang="en-US" sz="2800" dirty="0"/>
              <a:t>package is a Python library for building WebSocket servers and clients.</a:t>
            </a:r>
          </a:p>
          <a:p>
            <a:endParaRPr lang="en-US" sz="2800" dirty="0"/>
          </a:p>
          <a:p>
            <a:r>
              <a:rPr lang="en-US" sz="2800" dirty="0"/>
              <a:t>pip install websockets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7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How Websocket Works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550126" y="4458788"/>
            <a:ext cx="892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Client send regular HTTP request with additional header to be requested.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server get HTTP request &amp; notice that the request is for upgrade header.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let the server know the we are requesting Websocket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Connection can be closed either by client or server.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798" y="1334270"/>
            <a:ext cx="8169348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6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HTTP  v/s  Websocket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19" y="1439991"/>
            <a:ext cx="9360705" cy="490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934" y="2307772"/>
            <a:ext cx="9982699" cy="3940628"/>
          </a:xfrm>
        </p:spPr>
        <p:txBody>
          <a:bodyPr>
            <a:normAutofit/>
          </a:bodyPr>
          <a:lstStyle/>
          <a:p>
            <a:pPr lvl="1"/>
            <a:r>
              <a:rPr lang="en-IN" sz="2400" dirty="0" smtClean="0"/>
              <a:t>Chat Application (WhatsApp, Messenger)</a:t>
            </a:r>
          </a:p>
          <a:p>
            <a:pPr lvl="1"/>
            <a:r>
              <a:rPr lang="en-IN" sz="2400" dirty="0" smtClean="0"/>
              <a:t>Real-time Web Application</a:t>
            </a:r>
          </a:p>
          <a:p>
            <a:pPr lvl="1"/>
            <a:r>
              <a:rPr lang="en-IN" sz="2400" dirty="0" smtClean="0"/>
              <a:t>Notification</a:t>
            </a:r>
          </a:p>
          <a:p>
            <a:pPr lvl="1"/>
            <a:r>
              <a:rPr lang="en-IN" sz="2400" dirty="0" smtClean="0"/>
              <a:t>Trading (Binance)</a:t>
            </a:r>
          </a:p>
          <a:p>
            <a:pPr lvl="1"/>
            <a:r>
              <a:rPr lang="en-IN" sz="2400" dirty="0" smtClean="0"/>
              <a:t>Location Based Application (OLA, Uber, Zomato, Swiggy)</a:t>
            </a:r>
          </a:p>
          <a:p>
            <a:pPr lvl="1"/>
            <a:r>
              <a:rPr lang="en-IN" sz="2400" dirty="0" smtClean="0"/>
              <a:t>Real-time Data Visualization (YouTube Stream)</a:t>
            </a:r>
          </a:p>
          <a:p>
            <a:pPr lvl="1"/>
            <a:r>
              <a:rPr lang="en-IN" sz="2400" dirty="0" smtClean="0"/>
              <a:t>Online Gaming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485" y="685690"/>
            <a:ext cx="6447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 can we build</a:t>
            </a:r>
            <a:endParaRPr lang="en-IN" sz="5400" dirty="0" smtClean="0"/>
          </a:p>
        </p:txBody>
      </p:sp>
    </p:spTree>
    <p:extLst>
      <p:ext uri="{BB962C8B-B14F-4D97-AF65-F5344CB8AC3E}">
        <p14:creationId xmlns:p14="http://schemas.microsoft.com/office/powerpoint/2010/main" val="13638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0986"/>
          </a:xfrm>
        </p:spPr>
        <p:txBody>
          <a:bodyPr/>
          <a:lstStyle/>
          <a:p>
            <a:pPr algn="ctr"/>
            <a:r>
              <a:rPr lang="en-IN" sz="3600" b="1" dirty="0" smtClean="0"/>
              <a:t>Difference Between HTTP &amp; Websocket</a:t>
            </a:r>
            <a:endParaRPr lang="en-IN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82738"/>
              </p:ext>
            </p:extLst>
          </p:nvPr>
        </p:nvGraphicFramePr>
        <p:xfrm>
          <a:off x="646109" y="1245324"/>
          <a:ext cx="10422484" cy="52425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11242"/>
                <a:gridCol w="5211242"/>
              </a:tblGrid>
              <a:tr h="56789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HTTP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Websocket</a:t>
                      </a:r>
                      <a:endParaRPr lang="en-IN" dirty="0"/>
                    </a:p>
                  </a:txBody>
                  <a:tcPr anchor="ctr"/>
                </a:tc>
              </a:tr>
              <a:tr h="90290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HTTP</a:t>
                      </a:r>
                      <a:r>
                        <a:rPr lang="en-IN" sz="1800" baseline="0" dirty="0" smtClean="0"/>
                        <a:t> = Hypertext Transfer Protocol</a:t>
                      </a:r>
                    </a:p>
                    <a:p>
                      <a:pPr algn="ctr"/>
                      <a:r>
                        <a:rPr lang="en-IN" sz="1800" dirty="0" smtClean="0"/>
                        <a:t>HTTPS</a:t>
                      </a:r>
                      <a:r>
                        <a:rPr lang="en-IN" sz="1800" baseline="0" dirty="0" smtClean="0"/>
                        <a:t> = Hypertext Transfer Protocol Secure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WS = Websocket</a:t>
                      </a:r>
                    </a:p>
                    <a:p>
                      <a:pPr algn="ctr"/>
                      <a:r>
                        <a:rPr lang="en-IN" sz="1800" dirty="0" smtClean="0"/>
                        <a:t>WSS = Websocket</a:t>
                      </a:r>
                      <a:r>
                        <a:rPr lang="en-IN" sz="1800" baseline="0" dirty="0" smtClean="0"/>
                        <a:t> Secure</a:t>
                      </a:r>
                      <a:endParaRPr lang="en-IN" sz="1800" dirty="0"/>
                    </a:p>
                  </a:txBody>
                  <a:tcPr anchor="ctr"/>
                </a:tc>
              </a:tr>
              <a:tr h="97196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request from the client to the server and the corresponding response is a separate connection.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WebSocket establishes a persistent connection between the client and the server.</a:t>
                      </a:r>
                      <a:endParaRPr lang="en-IN" sz="1800" dirty="0"/>
                    </a:p>
                  </a:txBody>
                  <a:tcPr anchor="ctr"/>
                </a:tc>
              </a:tr>
              <a:tr h="567892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HTTP is slower !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Websocket is faster !</a:t>
                      </a:r>
                      <a:endParaRPr lang="en-IN" sz="1800" dirty="0"/>
                    </a:p>
                  </a:txBody>
                  <a:tcPr anchor="ctr"/>
                </a:tc>
              </a:tr>
              <a:tr h="125994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is suitable for most web applications, including traditional websites and RESTful APIs.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WebSocket is used for applications that require real-time, interactive communication, such as chat, online gaming, live dashboards, and collaborative tools.</a:t>
                      </a:r>
                      <a:endParaRPr lang="en-IN" sz="1800" dirty="0"/>
                    </a:p>
                  </a:txBody>
                  <a:tcPr anchor="ctr"/>
                </a:tc>
              </a:tr>
              <a:tr h="97196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can be secured using HTTPS (HTTP over TLS/SSL) to encrypt the data transmitted between the client and server.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WebSocket connections can also be secured using the same security mechanisms as HTTPS.</a:t>
                      </a:r>
                      <a:endParaRPr lang="en-IN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6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</TotalTime>
  <Words>367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Websocket  </vt:lpstr>
      <vt:lpstr>PowerPoint Presentation</vt:lpstr>
      <vt:lpstr>HOW TO INSTALL WEBSOCKETS ? </vt:lpstr>
      <vt:lpstr>How Websocket Works</vt:lpstr>
      <vt:lpstr>HTTP  v/s  Websocket</vt:lpstr>
      <vt:lpstr>PowerPoint Presentation</vt:lpstr>
      <vt:lpstr>Difference Between HTTP &amp; Websocket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Umang Nayak</dc:creator>
  <cp:lastModifiedBy>Umang Nayak</cp:lastModifiedBy>
  <cp:revision>9</cp:revision>
  <dcterms:created xsi:type="dcterms:W3CDTF">2023-10-12T06:19:46Z</dcterms:created>
  <dcterms:modified xsi:type="dcterms:W3CDTF">2023-10-12T08:39:34Z</dcterms:modified>
</cp:coreProperties>
</file>