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84" r:id="rId4"/>
    <p:sldId id="280" r:id="rId5"/>
    <p:sldId id="281" r:id="rId6"/>
    <p:sldId id="283" r:id="rId7"/>
    <p:sldId id="274" r:id="rId8"/>
    <p:sldId id="270" r:id="rId9"/>
    <p:sldId id="285" r:id="rId10"/>
    <p:sldId id="271" r:id="rId11"/>
    <p:sldId id="267" r:id="rId12"/>
    <p:sldId id="268" r:id="rId13"/>
    <p:sldId id="269" r:id="rId14"/>
    <p:sldId id="272" r:id="rId15"/>
    <p:sldId id="273" r:id="rId16"/>
    <p:sldId id="265" r:id="rId17"/>
    <p:sldId id="258" r:id="rId18"/>
    <p:sldId id="259" r:id="rId19"/>
    <p:sldId id="260" r:id="rId20"/>
    <p:sldId id="261" r:id="rId21"/>
    <p:sldId id="262" r:id="rId22"/>
    <p:sldId id="264" r:id="rId23"/>
    <p:sldId id="263"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F7822B-A61B-6468-11A6-A2D5C15D9418}" v="1" dt="2025-01-16T21:39:59.273"/>
    <p1510:client id="{86E59F1E-CCCD-94DA-7671-8F8A8DDA7016}" v="216" dt="2025-01-17T00:10:21.974"/>
    <p1510:client id="{87E27CBD-65E6-B898-D6C9-3DD202800B80}" v="6" dt="2025-01-16T21:47:06.638"/>
    <p1510:client id="{B7C159E2-1942-7E25-2455-6105858BAECC}" v="157" dt="2025-01-16T17:26:50.264"/>
    <p1510:client id="{E45FCD13-9805-0398-2060-2DC62DDB2002}" v="25" dt="2025-01-16T18:00:33.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916711C0-4063-AEAD-D9BA-5F27C02CE33C}"/>
    <pc:docChg chg="addSld delSld modSld sldOrd">
      <pc:chgData name="Guest User" userId="" providerId="Windows Live" clId="Web-{916711C0-4063-AEAD-D9BA-5F27C02CE33C}" dt="2025-01-09T22:06:47.431" v="230"/>
      <pc:docMkLst>
        <pc:docMk/>
      </pc:docMkLst>
      <pc:sldChg chg="modSp">
        <pc:chgData name="Guest User" userId="" providerId="Windows Live" clId="Web-{916711C0-4063-AEAD-D9BA-5F27C02CE33C}" dt="2025-01-09T21:49:45.694" v="135" actId="1076"/>
        <pc:sldMkLst>
          <pc:docMk/>
          <pc:sldMk cId="3556771757" sldId="258"/>
        </pc:sldMkLst>
        <pc:spChg chg="mod">
          <ac:chgData name="Guest User" userId="" providerId="Windows Live" clId="Web-{916711C0-4063-AEAD-D9BA-5F27C02CE33C}" dt="2025-01-09T21:35:40.510" v="9" actId="20577"/>
          <ac:spMkLst>
            <pc:docMk/>
            <pc:sldMk cId="3556771757" sldId="258"/>
            <ac:spMk id="2" creationId="{821CBA8C-CE54-6A53-7642-16B72610FC93}"/>
          </ac:spMkLst>
        </pc:spChg>
        <pc:spChg chg="mod">
          <ac:chgData name="Guest User" userId="" providerId="Windows Live" clId="Web-{916711C0-4063-AEAD-D9BA-5F27C02CE33C}" dt="2025-01-09T21:49:45.694" v="135" actId="1076"/>
          <ac:spMkLst>
            <pc:docMk/>
            <pc:sldMk cId="3556771757" sldId="258"/>
            <ac:spMk id="3" creationId="{FA700DB5-FB4B-B61C-96E8-715F771B82C1}"/>
          </ac:spMkLst>
        </pc:spChg>
      </pc:sldChg>
      <pc:sldChg chg="modSp new del">
        <pc:chgData name="Guest User" userId="" providerId="Windows Live" clId="Web-{916711C0-4063-AEAD-D9BA-5F27C02CE33C}" dt="2025-01-09T21:40:53.974" v="53"/>
        <pc:sldMkLst>
          <pc:docMk/>
          <pc:sldMk cId="678145730" sldId="259"/>
        </pc:sldMkLst>
      </pc:sldChg>
      <pc:sldChg chg="modSp new">
        <pc:chgData name="Guest User" userId="" providerId="Windows Live" clId="Web-{916711C0-4063-AEAD-D9BA-5F27C02CE33C}" dt="2025-01-09T21:48:32.317" v="122" actId="1076"/>
        <pc:sldMkLst>
          <pc:docMk/>
          <pc:sldMk cId="1703228495" sldId="259"/>
        </pc:sldMkLst>
        <pc:spChg chg="mod">
          <ac:chgData name="Guest User" userId="" providerId="Windows Live" clId="Web-{916711C0-4063-AEAD-D9BA-5F27C02CE33C}" dt="2025-01-09T21:41:03.599" v="56" actId="20577"/>
          <ac:spMkLst>
            <pc:docMk/>
            <pc:sldMk cId="1703228495" sldId="259"/>
            <ac:spMk id="2" creationId="{6BE5063F-0640-EDC2-A8E0-215DA7589267}"/>
          </ac:spMkLst>
        </pc:spChg>
        <pc:spChg chg="mod">
          <ac:chgData name="Guest User" userId="" providerId="Windows Live" clId="Web-{916711C0-4063-AEAD-D9BA-5F27C02CE33C}" dt="2025-01-09T21:48:32.317" v="122" actId="1076"/>
          <ac:spMkLst>
            <pc:docMk/>
            <pc:sldMk cId="1703228495" sldId="259"/>
            <ac:spMk id="3" creationId="{66A61F35-9298-A32B-DF50-34B08C589789}"/>
          </ac:spMkLst>
        </pc:spChg>
      </pc:sldChg>
      <pc:sldChg chg="modSp new">
        <pc:chgData name="Guest User" userId="" providerId="Windows Live" clId="Web-{916711C0-4063-AEAD-D9BA-5F27C02CE33C}" dt="2025-01-09T21:48:37.833" v="123" actId="1076"/>
        <pc:sldMkLst>
          <pc:docMk/>
          <pc:sldMk cId="1580183065" sldId="260"/>
        </pc:sldMkLst>
        <pc:spChg chg="mod">
          <ac:chgData name="Guest User" userId="" providerId="Windows Live" clId="Web-{916711C0-4063-AEAD-D9BA-5F27C02CE33C}" dt="2025-01-09T21:42:21.445" v="71" actId="20577"/>
          <ac:spMkLst>
            <pc:docMk/>
            <pc:sldMk cId="1580183065" sldId="260"/>
            <ac:spMk id="2" creationId="{1B5882E7-61A9-CF44-3893-373BC7D17A7F}"/>
          </ac:spMkLst>
        </pc:spChg>
        <pc:spChg chg="mod">
          <ac:chgData name="Guest User" userId="" providerId="Windows Live" clId="Web-{916711C0-4063-AEAD-D9BA-5F27C02CE33C}" dt="2025-01-09T21:48:37.833" v="123" actId="1076"/>
          <ac:spMkLst>
            <pc:docMk/>
            <pc:sldMk cId="1580183065" sldId="260"/>
            <ac:spMk id="3" creationId="{06C072BB-1CCB-C192-4D3E-9C36B5C414B6}"/>
          </ac:spMkLst>
        </pc:spChg>
      </pc:sldChg>
      <pc:sldChg chg="modSp new">
        <pc:chgData name="Guest User" userId="" providerId="Windows Live" clId="Web-{916711C0-4063-AEAD-D9BA-5F27C02CE33C}" dt="2025-01-09T21:51:49.558" v="155" actId="1076"/>
        <pc:sldMkLst>
          <pc:docMk/>
          <pc:sldMk cId="1754021070" sldId="261"/>
        </pc:sldMkLst>
        <pc:spChg chg="mod">
          <ac:chgData name="Guest User" userId="" providerId="Windows Live" clId="Web-{916711C0-4063-AEAD-D9BA-5F27C02CE33C}" dt="2025-01-09T21:51:08.400" v="137" actId="20577"/>
          <ac:spMkLst>
            <pc:docMk/>
            <pc:sldMk cId="1754021070" sldId="261"/>
            <ac:spMk id="2" creationId="{B37D4C08-348A-837C-1287-98B2B184F20E}"/>
          </ac:spMkLst>
        </pc:spChg>
        <pc:spChg chg="mod">
          <ac:chgData name="Guest User" userId="" providerId="Windows Live" clId="Web-{916711C0-4063-AEAD-D9BA-5F27C02CE33C}" dt="2025-01-09T21:51:49.558" v="155" actId="1076"/>
          <ac:spMkLst>
            <pc:docMk/>
            <pc:sldMk cId="1754021070" sldId="261"/>
            <ac:spMk id="3" creationId="{7B3AB1B0-CE58-38B6-B567-58DE1F356877}"/>
          </ac:spMkLst>
        </pc:spChg>
      </pc:sldChg>
      <pc:sldChg chg="modSp new ord">
        <pc:chgData name="Guest User" userId="" providerId="Windows Live" clId="Web-{916711C0-4063-AEAD-D9BA-5F27C02CE33C}" dt="2025-01-09T22:00:59.654" v="211"/>
        <pc:sldMkLst>
          <pc:docMk/>
          <pc:sldMk cId="739932857" sldId="262"/>
        </pc:sldMkLst>
        <pc:spChg chg="mod">
          <ac:chgData name="Guest User" userId="" providerId="Windows Live" clId="Web-{916711C0-4063-AEAD-D9BA-5F27C02CE33C}" dt="2025-01-09T21:52:18.090" v="157" actId="20577"/>
          <ac:spMkLst>
            <pc:docMk/>
            <pc:sldMk cId="739932857" sldId="262"/>
            <ac:spMk id="2" creationId="{D8CFA092-B120-9091-9B8D-1ECBE4B94E9B}"/>
          </ac:spMkLst>
        </pc:spChg>
        <pc:spChg chg="mod">
          <ac:chgData name="Guest User" userId="" providerId="Windows Live" clId="Web-{916711C0-4063-AEAD-D9BA-5F27C02CE33C}" dt="2025-01-09T21:53:29.905" v="189" actId="20577"/>
          <ac:spMkLst>
            <pc:docMk/>
            <pc:sldMk cId="739932857" sldId="262"/>
            <ac:spMk id="3" creationId="{73BBC517-96F9-0DC9-1800-2901F7652C2F}"/>
          </ac:spMkLst>
        </pc:spChg>
      </pc:sldChg>
      <pc:sldChg chg="addSp delSp modSp new mod setBg">
        <pc:chgData name="Guest User" userId="" providerId="Windows Live" clId="Web-{916711C0-4063-AEAD-D9BA-5F27C02CE33C}" dt="2025-01-09T22:00:52.482" v="210"/>
        <pc:sldMkLst>
          <pc:docMk/>
          <pc:sldMk cId="1911923209" sldId="263"/>
        </pc:sldMkLst>
        <pc:spChg chg="mod">
          <ac:chgData name="Guest User" userId="" providerId="Windows Live" clId="Web-{916711C0-4063-AEAD-D9BA-5F27C02CE33C}" dt="2025-01-09T22:00:52.482" v="210"/>
          <ac:spMkLst>
            <pc:docMk/>
            <pc:sldMk cId="1911923209" sldId="263"/>
            <ac:spMk id="2" creationId="{EFAF89A5-F4ED-F68F-6640-B92E58DDC404}"/>
          </ac:spMkLst>
        </pc:spChg>
        <pc:spChg chg="add">
          <ac:chgData name="Guest User" userId="" providerId="Windows Live" clId="Web-{916711C0-4063-AEAD-D9BA-5F27C02CE33C}" dt="2025-01-09T22:00:52.482" v="210"/>
          <ac:spMkLst>
            <pc:docMk/>
            <pc:sldMk cId="1911923209" sldId="263"/>
            <ac:spMk id="11" creationId="{A4AC5506-6312-4701-8D3C-40187889A947}"/>
          </ac:spMkLst>
        </pc:spChg>
        <pc:picChg chg="add mod ord">
          <ac:chgData name="Guest User" userId="" providerId="Windows Live" clId="Web-{916711C0-4063-AEAD-D9BA-5F27C02CE33C}" dt="2025-01-09T22:00:52.482" v="210"/>
          <ac:picMkLst>
            <pc:docMk/>
            <pc:sldMk cId="1911923209" sldId="263"/>
            <ac:picMk id="4" creationId="{7C0C931F-FCD5-204C-5B06-71E1FE079B89}"/>
          </ac:picMkLst>
        </pc:picChg>
      </pc:sldChg>
      <pc:sldChg chg="addSp delSp modSp new mod setBg">
        <pc:chgData name="Guest User" userId="" providerId="Windows Live" clId="Web-{916711C0-4063-AEAD-D9BA-5F27C02CE33C}" dt="2025-01-09T22:00:37.231" v="207"/>
        <pc:sldMkLst>
          <pc:docMk/>
          <pc:sldMk cId="569849374" sldId="264"/>
        </pc:sldMkLst>
        <pc:picChg chg="add mod ord">
          <ac:chgData name="Guest User" userId="" providerId="Windows Live" clId="Web-{916711C0-4063-AEAD-D9BA-5F27C02CE33C}" dt="2025-01-09T22:00:37.231" v="207"/>
          <ac:picMkLst>
            <pc:docMk/>
            <pc:sldMk cId="569849374" sldId="264"/>
            <ac:picMk id="4" creationId="{5EBEADC3-858D-EB2D-5E6D-0BB709173BA4}"/>
          </ac:picMkLst>
        </pc:picChg>
      </pc:sldChg>
      <pc:sldChg chg="addSp delSp modSp new mod setBg">
        <pc:chgData name="Guest User" userId="" providerId="Windows Live" clId="Web-{916711C0-4063-AEAD-D9BA-5F27C02CE33C}" dt="2025-01-09T22:01:30.702" v="220"/>
        <pc:sldMkLst>
          <pc:docMk/>
          <pc:sldMk cId="941949272" sldId="265"/>
        </pc:sldMkLst>
        <pc:spChg chg="mod">
          <ac:chgData name="Guest User" userId="" providerId="Windows Live" clId="Web-{916711C0-4063-AEAD-D9BA-5F27C02CE33C}" dt="2025-01-09T22:01:30.702" v="220"/>
          <ac:spMkLst>
            <pc:docMk/>
            <pc:sldMk cId="941949272" sldId="265"/>
            <ac:spMk id="2" creationId="{1545C09C-BD48-6AF7-5DD1-4DAAC2CAF64A}"/>
          </ac:spMkLst>
        </pc:spChg>
        <pc:spChg chg="add">
          <ac:chgData name="Guest User" userId="" providerId="Windows Live" clId="Web-{916711C0-4063-AEAD-D9BA-5F27C02CE33C}" dt="2025-01-09T22:01:30.702" v="220"/>
          <ac:spMkLst>
            <pc:docMk/>
            <pc:sldMk cId="941949272" sldId="265"/>
            <ac:spMk id="9" creationId="{D4771268-CB57-404A-9271-370EB28F6090}"/>
          </ac:spMkLst>
        </pc:spChg>
        <pc:picChg chg="add mod ord">
          <ac:chgData name="Guest User" userId="" providerId="Windows Live" clId="Web-{916711C0-4063-AEAD-D9BA-5F27C02CE33C}" dt="2025-01-09T22:01:30.702" v="220"/>
          <ac:picMkLst>
            <pc:docMk/>
            <pc:sldMk cId="941949272" sldId="265"/>
            <ac:picMk id="4" creationId="{CAA2376F-707A-35F5-08BD-4B0694324EAF}"/>
          </ac:picMkLst>
        </pc:picChg>
      </pc:sldChg>
      <pc:sldChg chg="addSp delSp modSp new mod setBg">
        <pc:chgData name="Guest User" userId="" providerId="Windows Live" clId="Web-{916711C0-4063-AEAD-D9BA-5F27C02CE33C}" dt="2025-01-09T22:06:47.431" v="230"/>
        <pc:sldMkLst>
          <pc:docMk/>
          <pc:sldMk cId="1393278714" sldId="266"/>
        </pc:sldMkLst>
        <pc:picChg chg="add mod">
          <ac:chgData name="Guest User" userId="" providerId="Windows Live" clId="Web-{916711C0-4063-AEAD-D9BA-5F27C02CE33C}" dt="2025-01-09T22:06:47.431" v="230"/>
          <ac:picMkLst>
            <pc:docMk/>
            <pc:sldMk cId="1393278714" sldId="266"/>
            <ac:picMk id="4" creationId="{85AF8AF4-E150-AFF3-D6C6-09ACC6A4631F}"/>
          </ac:picMkLst>
        </pc:picChg>
      </pc:sldChg>
    </pc:docChg>
  </pc:docChgLst>
  <pc:docChgLst>
    <pc:chgData name="Guest User" providerId="Windows Live" clId="Web-{86E59F1E-CCCD-94DA-7671-8F8A8DDA7016}"/>
    <pc:docChg chg="addSld modSld modMainMaster">
      <pc:chgData name="Guest User" userId="" providerId="Windows Live" clId="Web-{86E59F1E-CCCD-94DA-7671-8F8A8DDA7016}" dt="2025-01-17T00:10:21.974" v="330"/>
      <pc:docMkLst>
        <pc:docMk/>
      </pc:docMkLst>
      <pc:sldChg chg="addSp delSp modSp mod setBg">
        <pc:chgData name="Guest User" userId="" providerId="Windows Live" clId="Web-{86E59F1E-CCCD-94DA-7671-8F8A8DDA7016}" dt="2025-01-17T00:10:21.974" v="330"/>
        <pc:sldMkLst>
          <pc:docMk/>
          <pc:sldMk cId="2518372640" sldId="256"/>
        </pc:sldMkLst>
        <pc:spChg chg="mod">
          <ac:chgData name="Guest User" userId="" providerId="Windows Live" clId="Web-{86E59F1E-CCCD-94DA-7671-8F8A8DDA7016}" dt="2025-01-17T00:10:21.974" v="330"/>
          <ac:spMkLst>
            <pc:docMk/>
            <pc:sldMk cId="2518372640" sldId="256"/>
            <ac:spMk id="2" creationId="{A324365A-08B6-29CF-D60C-C4BF688B48D4}"/>
          </ac:spMkLst>
        </pc:spChg>
        <pc:spChg chg="mod">
          <ac:chgData name="Guest User" userId="" providerId="Windows Live" clId="Web-{86E59F1E-CCCD-94DA-7671-8F8A8DDA7016}" dt="2025-01-17T00:10:21.974" v="330"/>
          <ac:spMkLst>
            <pc:docMk/>
            <pc:sldMk cId="2518372640" sldId="256"/>
            <ac:spMk id="3" creationId="{A1F44870-A4F7-F04C-1A1A-CBD32FE08608}"/>
          </ac:spMkLst>
        </pc:spChg>
        <pc:spChg chg="add del">
          <ac:chgData name="Guest User" userId="" providerId="Windows Live" clId="Web-{86E59F1E-CCCD-94DA-7671-8F8A8DDA7016}" dt="2025-01-17T00:09:37.658" v="316"/>
          <ac:spMkLst>
            <pc:docMk/>
            <pc:sldMk cId="2518372640" sldId="256"/>
            <ac:spMk id="8" creationId="{934F1179-B481-4F9E-BCA3-AFB972070F83}"/>
          </ac:spMkLst>
        </pc:spChg>
        <pc:spChg chg="add del">
          <ac:chgData name="Guest User" userId="" providerId="Windows Live" clId="Web-{86E59F1E-CCCD-94DA-7671-8F8A8DDA7016}" dt="2025-01-17T00:09:37.658" v="316"/>
          <ac:spMkLst>
            <pc:docMk/>
            <pc:sldMk cId="2518372640" sldId="256"/>
            <ac:spMk id="10" creationId="{827DC2C4-B485-428A-BF4A-472D2967F47F}"/>
          </ac:spMkLst>
        </pc:spChg>
        <pc:spChg chg="add del">
          <ac:chgData name="Guest User" userId="" providerId="Windows Live" clId="Web-{86E59F1E-CCCD-94DA-7671-8F8A8DDA7016}" dt="2025-01-17T00:09:37.658" v="316"/>
          <ac:spMkLst>
            <pc:docMk/>
            <pc:sldMk cId="2518372640" sldId="256"/>
            <ac:spMk id="12" creationId="{EE04B5EB-F158-4507-90DD-BD23620C7CC9}"/>
          </ac:spMkLst>
        </pc:spChg>
        <pc:spChg chg="add del">
          <ac:chgData name="Guest User" userId="" providerId="Windows Live" clId="Web-{86E59F1E-CCCD-94DA-7671-8F8A8DDA7016}" dt="2025-01-17T00:09:41.768" v="318"/>
          <ac:spMkLst>
            <pc:docMk/>
            <pc:sldMk cId="2518372640" sldId="256"/>
            <ac:spMk id="15" creationId="{4522B21E-B2B9-4C72-9A71-C87EFD137480}"/>
          </ac:spMkLst>
        </pc:spChg>
        <pc:spChg chg="add del">
          <ac:chgData name="Guest User" userId="" providerId="Windows Live" clId="Web-{86E59F1E-CCCD-94DA-7671-8F8A8DDA7016}" dt="2025-01-17T00:09:41.768" v="318"/>
          <ac:spMkLst>
            <pc:docMk/>
            <pc:sldMk cId="2518372640" sldId="256"/>
            <ac:spMk id="16" creationId="{5EB7D2A2-F448-44D4-938C-DC84CBCB3B1E}"/>
          </ac:spMkLst>
        </pc:spChg>
        <pc:spChg chg="add del">
          <ac:chgData name="Guest User" userId="" providerId="Windows Live" clId="Web-{86E59F1E-CCCD-94DA-7671-8F8A8DDA7016}" dt="2025-01-17T00:09:41.768" v="318"/>
          <ac:spMkLst>
            <pc:docMk/>
            <pc:sldMk cId="2518372640" sldId="256"/>
            <ac:spMk id="17" creationId="{871AEA07-1E14-44B4-8E55-64EF049CD66F}"/>
          </ac:spMkLst>
        </pc:spChg>
        <pc:spChg chg="add del">
          <ac:chgData name="Guest User" userId="" providerId="Windows Live" clId="Web-{86E59F1E-CCCD-94DA-7671-8F8A8DDA7016}" dt="2025-01-17T00:09:48.956" v="320"/>
          <ac:spMkLst>
            <pc:docMk/>
            <pc:sldMk cId="2518372640" sldId="256"/>
            <ac:spMk id="18" creationId="{6ED12BFC-A737-46AF-8411-481112D54B0C}"/>
          </ac:spMkLst>
        </pc:spChg>
        <pc:spChg chg="add del">
          <ac:chgData name="Guest User" userId="" providerId="Windows Live" clId="Web-{86E59F1E-CCCD-94DA-7671-8F8A8DDA7016}" dt="2025-01-17T00:09:48.956" v="320"/>
          <ac:spMkLst>
            <pc:docMk/>
            <pc:sldMk cId="2518372640" sldId="256"/>
            <ac:spMk id="19" creationId="{D278ADA9-6383-4BDD-80D2-8899A402687B}"/>
          </ac:spMkLst>
        </pc:spChg>
        <pc:spChg chg="add del">
          <ac:chgData name="Guest User" userId="" providerId="Windows Live" clId="Web-{86E59F1E-CCCD-94DA-7671-8F8A8DDA7016}" dt="2025-01-17T00:09:48.956" v="320"/>
          <ac:spMkLst>
            <pc:docMk/>
            <pc:sldMk cId="2518372640" sldId="256"/>
            <ac:spMk id="20" creationId="{484B7147-B0F6-40ED-B5A2-FF72BC8198B6}"/>
          </ac:spMkLst>
        </pc:spChg>
        <pc:spChg chg="add del">
          <ac:chgData name="Guest User" userId="" providerId="Windows Live" clId="Web-{86E59F1E-CCCD-94DA-7671-8F8A8DDA7016}" dt="2025-01-17T00:09:48.956" v="320"/>
          <ac:spMkLst>
            <pc:docMk/>
            <pc:sldMk cId="2518372640" sldId="256"/>
            <ac:spMk id="21" creationId="{B36D2DE0-0628-4A9A-A59D-7BA8B5EB3022}"/>
          </ac:spMkLst>
        </pc:spChg>
        <pc:spChg chg="add del">
          <ac:chgData name="Guest User" userId="" providerId="Windows Live" clId="Web-{86E59F1E-CCCD-94DA-7671-8F8A8DDA7016}" dt="2025-01-17T00:09:48.956" v="320"/>
          <ac:spMkLst>
            <pc:docMk/>
            <pc:sldMk cId="2518372640" sldId="256"/>
            <ac:spMk id="22" creationId="{48E405C9-94BE-41DA-928C-DEC9A8550E9F}"/>
          </ac:spMkLst>
        </pc:spChg>
        <pc:spChg chg="add del">
          <ac:chgData name="Guest User" userId="" providerId="Windows Live" clId="Web-{86E59F1E-CCCD-94DA-7671-8F8A8DDA7016}" dt="2025-01-17T00:09:48.956" v="320"/>
          <ac:spMkLst>
            <pc:docMk/>
            <pc:sldMk cId="2518372640" sldId="256"/>
            <ac:spMk id="23" creationId="{D2091A72-D5BB-42AC-8FD3-F7747D90861E}"/>
          </ac:spMkLst>
        </pc:spChg>
        <pc:spChg chg="add del">
          <ac:chgData name="Guest User" userId="" providerId="Windows Live" clId="Web-{86E59F1E-CCCD-94DA-7671-8F8A8DDA7016}" dt="2025-01-17T00:09:54.753" v="322"/>
          <ac:spMkLst>
            <pc:docMk/>
            <pc:sldMk cId="2518372640" sldId="256"/>
            <ac:spMk id="25" creationId="{A8DB9CD9-59B1-4D73-BC4C-98796A48EF9B}"/>
          </ac:spMkLst>
        </pc:spChg>
        <pc:spChg chg="add del">
          <ac:chgData name="Guest User" userId="" providerId="Windows Live" clId="Web-{86E59F1E-CCCD-94DA-7671-8F8A8DDA7016}" dt="2025-01-17T00:09:54.753" v="322"/>
          <ac:spMkLst>
            <pc:docMk/>
            <pc:sldMk cId="2518372640" sldId="256"/>
            <ac:spMk id="26" creationId="{8874A6A9-41FF-4E33-AFA8-F9F81436A59E}"/>
          </ac:spMkLst>
        </pc:spChg>
        <pc:spChg chg="add del">
          <ac:chgData name="Guest User" userId="" providerId="Windows Live" clId="Web-{86E59F1E-CCCD-94DA-7671-8F8A8DDA7016}" dt="2025-01-17T00:10:00.660" v="324"/>
          <ac:spMkLst>
            <pc:docMk/>
            <pc:sldMk cId="2518372640" sldId="256"/>
            <ac:spMk id="35" creationId="{787F4F1C-8D3D-4EC1-B72D-A0470A5A08B8}"/>
          </ac:spMkLst>
        </pc:spChg>
        <pc:spChg chg="add del">
          <ac:chgData name="Guest User" userId="" providerId="Windows Live" clId="Web-{86E59F1E-CCCD-94DA-7671-8F8A8DDA7016}" dt="2025-01-17T00:10:03.566" v="326"/>
          <ac:spMkLst>
            <pc:docMk/>
            <pc:sldMk cId="2518372640" sldId="256"/>
            <ac:spMk id="42" creationId="{6DDA8CE9-E0A6-4FF2-823D-D08607606DC2}"/>
          </ac:spMkLst>
        </pc:spChg>
        <pc:spChg chg="add del">
          <ac:chgData name="Guest User" userId="" providerId="Windows Live" clId="Web-{86E59F1E-CCCD-94DA-7671-8F8A8DDA7016}" dt="2025-01-17T00:10:03.566" v="326"/>
          <ac:spMkLst>
            <pc:docMk/>
            <pc:sldMk cId="2518372640" sldId="256"/>
            <ac:spMk id="43" creationId="{11195564-33B9-434B-9641-764F5905A56F}"/>
          </ac:spMkLst>
        </pc:spChg>
        <pc:spChg chg="add del">
          <ac:chgData name="Guest User" userId="" providerId="Windows Live" clId="Web-{86E59F1E-CCCD-94DA-7671-8F8A8DDA7016}" dt="2025-01-17T00:10:10.801" v="328"/>
          <ac:spMkLst>
            <pc:docMk/>
            <pc:sldMk cId="2518372640" sldId="256"/>
            <ac:spMk id="53" creationId="{73A25D70-4A55-4F72-B9C5-A69CDBF4DB42}"/>
          </ac:spMkLst>
        </pc:spChg>
        <pc:spChg chg="add del">
          <ac:chgData name="Guest User" userId="" providerId="Windows Live" clId="Web-{86E59F1E-CCCD-94DA-7671-8F8A8DDA7016}" dt="2025-01-17T00:10:10.801" v="328"/>
          <ac:spMkLst>
            <pc:docMk/>
            <pc:sldMk cId="2518372640" sldId="256"/>
            <ac:spMk id="54" creationId="{54957100-6D8B-4161-9F2F-C0A949EC84C4}"/>
          </ac:spMkLst>
        </pc:spChg>
        <pc:spChg chg="add del">
          <ac:chgData name="Guest User" userId="" providerId="Windows Live" clId="Web-{86E59F1E-CCCD-94DA-7671-8F8A8DDA7016}" dt="2025-01-17T00:10:10.801" v="328"/>
          <ac:spMkLst>
            <pc:docMk/>
            <pc:sldMk cId="2518372640" sldId="256"/>
            <ac:spMk id="55" creationId="{0BD8B065-EE51-4AE2-A94C-86249998FD7B}"/>
          </ac:spMkLst>
        </pc:spChg>
        <pc:spChg chg="add del">
          <ac:chgData name="Guest User" userId="" providerId="Windows Live" clId="Web-{86E59F1E-CCCD-94DA-7671-8F8A8DDA7016}" dt="2025-01-17T00:10:21.974" v="330"/>
          <ac:spMkLst>
            <pc:docMk/>
            <pc:sldMk cId="2518372640" sldId="256"/>
            <ac:spMk id="66" creationId="{A8DB9CD9-59B1-4D73-BC4C-98796A48EF9B}"/>
          </ac:spMkLst>
        </pc:spChg>
        <pc:spChg chg="add del">
          <ac:chgData name="Guest User" userId="" providerId="Windows Live" clId="Web-{86E59F1E-CCCD-94DA-7671-8F8A8DDA7016}" dt="2025-01-17T00:10:21.974" v="330"/>
          <ac:spMkLst>
            <pc:docMk/>
            <pc:sldMk cId="2518372640" sldId="256"/>
            <ac:spMk id="67" creationId="{8874A6A9-41FF-4E33-AFA8-F9F81436A59E}"/>
          </ac:spMkLst>
        </pc:spChg>
        <pc:grpChg chg="add del">
          <ac:chgData name="Guest User" userId="" providerId="Windows Live" clId="Web-{86E59F1E-CCCD-94DA-7671-8F8A8DDA7016}" dt="2025-01-17T00:09:54.753" v="322"/>
          <ac:grpSpMkLst>
            <pc:docMk/>
            <pc:sldMk cId="2518372640" sldId="256"/>
            <ac:grpSpMk id="27" creationId="{721D730E-1F97-4071-B143-B05E6D2599BC}"/>
          </ac:grpSpMkLst>
        </pc:grpChg>
        <pc:grpChg chg="add del">
          <ac:chgData name="Guest User" userId="" providerId="Windows Live" clId="Web-{86E59F1E-CCCD-94DA-7671-8F8A8DDA7016}" dt="2025-01-17T00:10:00.660" v="324"/>
          <ac:grpSpMkLst>
            <pc:docMk/>
            <pc:sldMk cId="2518372640" sldId="256"/>
            <ac:grpSpMk id="36" creationId="{D1E3DD61-64DB-46AD-B249-E273CD86B051}"/>
          </ac:grpSpMkLst>
        </pc:grpChg>
        <pc:grpChg chg="add del">
          <ac:chgData name="Guest User" userId="" providerId="Windows Live" clId="Web-{86E59F1E-CCCD-94DA-7671-8F8A8DDA7016}" dt="2025-01-17T00:10:03.566" v="326"/>
          <ac:grpSpMkLst>
            <pc:docMk/>
            <pc:sldMk cId="2518372640" sldId="256"/>
            <ac:grpSpMk id="44" creationId="{1D18C537-E336-47C4-836B-C342A230F8F3}"/>
          </ac:grpSpMkLst>
        </pc:grpChg>
        <pc:grpChg chg="add del">
          <ac:chgData name="Guest User" userId="" providerId="Windows Live" clId="Web-{86E59F1E-CCCD-94DA-7671-8F8A8DDA7016}" dt="2025-01-17T00:10:03.566" v="326"/>
          <ac:grpSpMkLst>
            <pc:docMk/>
            <pc:sldMk cId="2518372640" sldId="256"/>
            <ac:grpSpMk id="48" creationId="{5A1259D8-0C3A-4069-A22F-537BBBB61A9C}"/>
          </ac:grpSpMkLst>
        </pc:grpChg>
        <pc:grpChg chg="add del">
          <ac:chgData name="Guest User" userId="" providerId="Windows Live" clId="Web-{86E59F1E-CCCD-94DA-7671-8F8A8DDA7016}" dt="2025-01-17T00:10:10.801" v="328"/>
          <ac:grpSpMkLst>
            <pc:docMk/>
            <pc:sldMk cId="2518372640" sldId="256"/>
            <ac:grpSpMk id="56" creationId="{18999293-B054-4B57-A26F-D04C2BB11338}"/>
          </ac:grpSpMkLst>
        </pc:grpChg>
        <pc:grpChg chg="add del">
          <ac:chgData name="Guest User" userId="" providerId="Windows Live" clId="Web-{86E59F1E-CCCD-94DA-7671-8F8A8DDA7016}" dt="2025-01-17T00:10:10.801" v="328"/>
          <ac:grpSpMkLst>
            <pc:docMk/>
            <pc:sldMk cId="2518372640" sldId="256"/>
            <ac:grpSpMk id="61" creationId="{761945C4-D997-42F3-B59A-984CF0066715}"/>
          </ac:grpSpMkLst>
        </pc:grpChg>
        <pc:grpChg chg="add del">
          <ac:chgData name="Guest User" userId="" providerId="Windows Live" clId="Web-{86E59F1E-CCCD-94DA-7671-8F8A8DDA7016}" dt="2025-01-17T00:10:21.974" v="330"/>
          <ac:grpSpMkLst>
            <pc:docMk/>
            <pc:sldMk cId="2518372640" sldId="256"/>
            <ac:grpSpMk id="68" creationId="{721D730E-1F97-4071-B143-B05E6D2599BC}"/>
          </ac:grpSpMkLst>
        </pc:grpChg>
        <pc:cxnChg chg="add del">
          <ac:chgData name="Guest User" userId="" providerId="Windows Live" clId="Web-{86E59F1E-CCCD-94DA-7671-8F8A8DDA7016}" dt="2025-01-17T00:09:41.768" v="318"/>
          <ac:cxnSpMkLst>
            <pc:docMk/>
            <pc:sldMk cId="2518372640" sldId="256"/>
            <ac:cxnSpMk id="14" creationId="{F7C8EA93-3210-4C62-99E9-153C275E3A87}"/>
          </ac:cxnSpMkLst>
        </pc:cxnChg>
      </pc:sldChg>
      <pc:sldChg chg="addSp modSp mod setBg">
        <pc:chgData name="Guest User" userId="" providerId="Windows Live" clId="Web-{86E59F1E-CCCD-94DA-7671-8F8A8DDA7016}" dt="2025-01-16T23:49:19.400" v="68"/>
        <pc:sldMkLst>
          <pc:docMk/>
          <pc:sldMk cId="1901323562" sldId="257"/>
        </pc:sldMkLst>
        <pc:spChg chg="mod">
          <ac:chgData name="Guest User" userId="" providerId="Windows Live" clId="Web-{86E59F1E-CCCD-94DA-7671-8F8A8DDA7016}" dt="2025-01-16T23:49:19.400" v="68"/>
          <ac:spMkLst>
            <pc:docMk/>
            <pc:sldMk cId="1901323562" sldId="257"/>
            <ac:spMk id="2" creationId="{40915E0A-6B71-ED30-5B9F-BDD9200DD8AB}"/>
          </ac:spMkLst>
        </pc:spChg>
        <pc:spChg chg="mod">
          <ac:chgData name="Guest User" userId="" providerId="Windows Live" clId="Web-{86E59F1E-CCCD-94DA-7671-8F8A8DDA7016}" dt="2025-01-16T23:49:19.400" v="68"/>
          <ac:spMkLst>
            <pc:docMk/>
            <pc:sldMk cId="1901323562" sldId="257"/>
            <ac:spMk id="3" creationId="{8D577464-1EAA-118B-CA56-5D30626D06FF}"/>
          </ac:spMkLst>
        </pc:spChg>
        <pc:spChg chg="add">
          <ac:chgData name="Guest User" userId="" providerId="Windows Live" clId="Web-{86E59F1E-CCCD-94DA-7671-8F8A8DDA7016}" dt="2025-01-16T23:49:19.400" v="68"/>
          <ac:spMkLst>
            <pc:docMk/>
            <pc:sldMk cId="1901323562" sldId="257"/>
            <ac:spMk id="9" creationId="{12609869-9E80-471B-A487-A53288E0E791}"/>
          </ac:spMkLst>
        </pc:spChg>
        <pc:spChg chg="add">
          <ac:chgData name="Guest User" userId="" providerId="Windows Live" clId="Web-{86E59F1E-CCCD-94DA-7671-8F8A8DDA7016}" dt="2025-01-16T23:49:19.400" v="68"/>
          <ac:spMkLst>
            <pc:docMk/>
            <pc:sldMk cId="1901323562" sldId="257"/>
            <ac:spMk id="11" creationId="{7004738A-9D34-43E8-97D2-CA0EED4F8BE0}"/>
          </ac:spMkLst>
        </pc:spChg>
        <pc:spChg chg="add">
          <ac:chgData name="Guest User" userId="" providerId="Windows Live" clId="Web-{86E59F1E-CCCD-94DA-7671-8F8A8DDA7016}" dt="2025-01-16T23:49:19.400" v="68"/>
          <ac:spMkLst>
            <pc:docMk/>
            <pc:sldMk cId="1901323562" sldId="257"/>
            <ac:spMk id="13" creationId="{B8B8D07F-F13E-443E-BA68-2D26672D76B9}"/>
          </ac:spMkLst>
        </pc:spChg>
        <pc:spChg chg="add">
          <ac:chgData name="Guest User" userId="" providerId="Windows Live" clId="Web-{86E59F1E-CCCD-94DA-7671-8F8A8DDA7016}" dt="2025-01-16T23:49:19.400" v="68"/>
          <ac:spMkLst>
            <pc:docMk/>
            <pc:sldMk cId="1901323562" sldId="257"/>
            <ac:spMk id="15" creationId="{2813A4FA-24A5-41ED-A534-3807D1B2F344}"/>
          </ac:spMkLst>
        </pc:spChg>
        <pc:spChg chg="add">
          <ac:chgData name="Guest User" userId="" providerId="Windows Live" clId="Web-{86E59F1E-CCCD-94DA-7671-8F8A8DDA7016}" dt="2025-01-16T23:49:19.400" v="68"/>
          <ac:spMkLst>
            <pc:docMk/>
            <pc:sldMk cId="1901323562" sldId="257"/>
            <ac:spMk id="17" creationId="{C3944F27-CA70-4E84-A51A-E6BF89558979}"/>
          </ac:spMkLst>
        </pc:spChg>
        <pc:picChg chg="add mod">
          <ac:chgData name="Guest User" userId="" providerId="Windows Live" clId="Web-{86E59F1E-CCCD-94DA-7671-8F8A8DDA7016}" dt="2025-01-16T23:49:19.400" v="68"/>
          <ac:picMkLst>
            <pc:docMk/>
            <pc:sldMk cId="1901323562" sldId="257"/>
            <ac:picMk id="4" creationId="{8D2E5860-A083-83AE-A97C-7AAAD38BE2A4}"/>
          </ac:picMkLst>
        </pc:picChg>
      </pc:sldChg>
      <pc:sldChg chg="addSp delSp modSp mod setBg">
        <pc:chgData name="Guest User" userId="" providerId="Windows Live" clId="Web-{86E59F1E-CCCD-94DA-7671-8F8A8DDA7016}" dt="2025-01-16T23:59:57.852" v="219"/>
        <pc:sldMkLst>
          <pc:docMk/>
          <pc:sldMk cId="3556771757" sldId="258"/>
        </pc:sldMkLst>
        <pc:spChg chg="mod">
          <ac:chgData name="Guest User" userId="" providerId="Windows Live" clId="Web-{86E59F1E-CCCD-94DA-7671-8F8A8DDA7016}" dt="2025-01-16T23:59:57.852" v="219"/>
          <ac:spMkLst>
            <pc:docMk/>
            <pc:sldMk cId="3556771757" sldId="258"/>
            <ac:spMk id="2" creationId="{821CBA8C-CE54-6A53-7642-16B72610FC93}"/>
          </ac:spMkLst>
        </pc:spChg>
        <pc:spChg chg="add del">
          <ac:chgData name="Guest User" userId="" providerId="Windows Live" clId="Web-{86E59F1E-CCCD-94DA-7671-8F8A8DDA7016}" dt="2025-01-16T23:59:57.852" v="219"/>
          <ac:spMkLst>
            <pc:docMk/>
            <pc:sldMk cId="3556771757" sldId="258"/>
            <ac:spMk id="3" creationId="{FA700DB5-FB4B-B61C-96E8-715F771B82C1}"/>
          </ac:spMkLst>
        </pc:spChg>
        <pc:spChg chg="add del">
          <ac:chgData name="Guest User" userId="" providerId="Windows Live" clId="Web-{86E59F1E-CCCD-94DA-7671-8F8A8DDA7016}" dt="2025-01-16T23:59:45.366" v="210"/>
          <ac:spMkLst>
            <pc:docMk/>
            <pc:sldMk cId="3556771757" sldId="258"/>
            <ac:spMk id="9" creationId="{53B021B3-DE93-4AB7-8A18-CF5F1CED88B8}"/>
          </ac:spMkLst>
        </pc:spChg>
        <pc:spChg chg="add del">
          <ac:chgData name="Guest User" userId="" providerId="Windows Live" clId="Web-{86E59F1E-CCCD-94DA-7671-8F8A8DDA7016}" dt="2025-01-16T23:59:45.366" v="210"/>
          <ac:spMkLst>
            <pc:docMk/>
            <pc:sldMk cId="3556771757" sldId="258"/>
            <ac:spMk id="11" creationId="{52D502E5-F6B4-4D58-B4AE-FC466FF15EE8}"/>
          </ac:spMkLst>
        </pc:spChg>
        <pc:spChg chg="add del">
          <ac:chgData name="Guest User" userId="" providerId="Windows Live" clId="Web-{86E59F1E-CCCD-94DA-7671-8F8A8DDA7016}" dt="2025-01-16T23:59:45.366" v="210"/>
          <ac:spMkLst>
            <pc:docMk/>
            <pc:sldMk cId="3556771757" sldId="258"/>
            <ac:spMk id="13" creationId="{9DECDBF4-02B6-4BB4-B65B-B8107AD6A9E8}"/>
          </ac:spMkLst>
        </pc:spChg>
        <pc:spChg chg="add del">
          <ac:chgData name="Guest User" userId="" providerId="Windows Live" clId="Web-{86E59F1E-CCCD-94DA-7671-8F8A8DDA7016}" dt="2025-01-16T23:59:48.460" v="212"/>
          <ac:spMkLst>
            <pc:docMk/>
            <pc:sldMk cId="3556771757" sldId="258"/>
            <ac:spMk id="15" creationId="{9F7D5CDA-D291-4307-BF55-1381FED29634}"/>
          </ac:spMkLst>
        </pc:spChg>
        <pc:spChg chg="add del">
          <ac:chgData name="Guest User" userId="" providerId="Windows Live" clId="Web-{86E59F1E-CCCD-94DA-7671-8F8A8DDA7016}" dt="2025-01-16T23:59:48.460" v="212"/>
          <ac:spMkLst>
            <pc:docMk/>
            <pc:sldMk cId="3556771757" sldId="258"/>
            <ac:spMk id="16" creationId="{FA700DB5-FB4B-B61C-96E8-715F771B82C1}"/>
          </ac:spMkLst>
        </pc:spChg>
        <pc:spChg chg="add del">
          <ac:chgData name="Guest User" userId="" providerId="Windows Live" clId="Web-{86E59F1E-CCCD-94DA-7671-8F8A8DDA7016}" dt="2025-01-16T23:59:51.992" v="214"/>
          <ac:spMkLst>
            <pc:docMk/>
            <pc:sldMk cId="3556771757" sldId="258"/>
            <ac:spMk id="19" creationId="{9F7D5CDA-D291-4307-BF55-1381FED29634}"/>
          </ac:spMkLst>
        </pc:spChg>
        <pc:spChg chg="add del">
          <ac:chgData name="Guest User" userId="" providerId="Windows Live" clId="Web-{86E59F1E-CCCD-94DA-7671-8F8A8DDA7016}" dt="2025-01-16T23:59:51.992" v="214"/>
          <ac:spMkLst>
            <pc:docMk/>
            <pc:sldMk cId="3556771757" sldId="258"/>
            <ac:spMk id="21" creationId="{59B296B9-C5A5-4E4F-9B60-C907B5F1466C}"/>
          </ac:spMkLst>
        </pc:spChg>
        <pc:spChg chg="add del">
          <ac:chgData name="Guest User" userId="" providerId="Windows Live" clId="Web-{86E59F1E-CCCD-94DA-7671-8F8A8DDA7016}" dt="2025-01-16T23:59:51.992" v="214"/>
          <ac:spMkLst>
            <pc:docMk/>
            <pc:sldMk cId="3556771757" sldId="258"/>
            <ac:spMk id="22" creationId="{D0300FD3-5AF1-6305-15FA-9078072672E2}"/>
          </ac:spMkLst>
        </pc:spChg>
        <pc:spChg chg="add del">
          <ac:chgData name="Guest User" userId="" providerId="Windows Live" clId="Web-{86E59F1E-CCCD-94DA-7671-8F8A8DDA7016}" dt="2025-01-16T23:59:51.992" v="214"/>
          <ac:spMkLst>
            <pc:docMk/>
            <pc:sldMk cId="3556771757" sldId="258"/>
            <ac:spMk id="23" creationId="{FA700DB5-FB4B-B61C-96E8-715F771B82C1}"/>
          </ac:spMkLst>
        </pc:spChg>
        <pc:spChg chg="add del">
          <ac:chgData name="Guest User" userId="" providerId="Windows Live" clId="Web-{86E59F1E-CCCD-94DA-7671-8F8A8DDA7016}" dt="2025-01-16T23:59:55.086" v="216"/>
          <ac:spMkLst>
            <pc:docMk/>
            <pc:sldMk cId="3556771757" sldId="258"/>
            <ac:spMk id="25" creationId="{53B021B3-DE93-4AB7-8A18-CF5F1CED88B8}"/>
          </ac:spMkLst>
        </pc:spChg>
        <pc:spChg chg="add del">
          <ac:chgData name="Guest User" userId="" providerId="Windows Live" clId="Web-{86E59F1E-CCCD-94DA-7671-8F8A8DDA7016}" dt="2025-01-16T23:59:55.086" v="216"/>
          <ac:spMkLst>
            <pc:docMk/>
            <pc:sldMk cId="3556771757" sldId="258"/>
            <ac:spMk id="26" creationId="{52D502E5-F6B4-4D58-B4AE-FC466FF15EE8}"/>
          </ac:spMkLst>
        </pc:spChg>
        <pc:spChg chg="add del">
          <ac:chgData name="Guest User" userId="" providerId="Windows Live" clId="Web-{86E59F1E-CCCD-94DA-7671-8F8A8DDA7016}" dt="2025-01-16T23:59:55.086" v="216"/>
          <ac:spMkLst>
            <pc:docMk/>
            <pc:sldMk cId="3556771757" sldId="258"/>
            <ac:spMk id="27" creationId="{9DECDBF4-02B6-4BB4-B65B-B8107AD6A9E8}"/>
          </ac:spMkLst>
        </pc:spChg>
        <pc:spChg chg="add del">
          <ac:chgData name="Guest User" userId="" providerId="Windows Live" clId="Web-{86E59F1E-CCCD-94DA-7671-8F8A8DDA7016}" dt="2025-01-16T23:59:57.820" v="218"/>
          <ac:spMkLst>
            <pc:docMk/>
            <pc:sldMk cId="3556771757" sldId="258"/>
            <ac:spMk id="30" creationId="{CB49665F-0298-4449-8D2D-209989CB9EE3}"/>
          </ac:spMkLst>
        </pc:spChg>
        <pc:spChg chg="add del">
          <ac:chgData name="Guest User" userId="" providerId="Windows Live" clId="Web-{86E59F1E-CCCD-94DA-7671-8F8A8DDA7016}" dt="2025-01-16T23:59:57.820" v="218"/>
          <ac:spMkLst>
            <pc:docMk/>
            <pc:sldMk cId="3556771757" sldId="258"/>
            <ac:spMk id="31" creationId="{A71EEC14-174A-46FA-B046-474750457130}"/>
          </ac:spMkLst>
        </pc:spChg>
        <pc:spChg chg="add">
          <ac:chgData name="Guest User" userId="" providerId="Windows Live" clId="Web-{86E59F1E-CCCD-94DA-7671-8F8A8DDA7016}" dt="2025-01-16T23:59:57.852" v="219"/>
          <ac:spMkLst>
            <pc:docMk/>
            <pc:sldMk cId="3556771757" sldId="258"/>
            <ac:spMk id="42" creationId="{53B021B3-DE93-4AB7-8A18-CF5F1CED88B8}"/>
          </ac:spMkLst>
        </pc:spChg>
        <pc:spChg chg="add">
          <ac:chgData name="Guest User" userId="" providerId="Windows Live" clId="Web-{86E59F1E-CCCD-94DA-7671-8F8A8DDA7016}" dt="2025-01-16T23:59:57.852" v="219"/>
          <ac:spMkLst>
            <pc:docMk/>
            <pc:sldMk cId="3556771757" sldId="258"/>
            <ac:spMk id="43" creationId="{52D502E5-F6B4-4D58-B4AE-FC466FF15EE8}"/>
          </ac:spMkLst>
        </pc:spChg>
        <pc:spChg chg="add">
          <ac:chgData name="Guest User" userId="" providerId="Windows Live" clId="Web-{86E59F1E-CCCD-94DA-7671-8F8A8DDA7016}" dt="2025-01-16T23:59:57.852" v="219"/>
          <ac:spMkLst>
            <pc:docMk/>
            <pc:sldMk cId="3556771757" sldId="258"/>
            <ac:spMk id="44" creationId="{9DECDBF4-02B6-4BB4-B65B-B8107AD6A9E8}"/>
          </ac:spMkLst>
        </pc:spChg>
        <pc:grpChg chg="add del">
          <ac:chgData name="Guest User" userId="" providerId="Windows Live" clId="Web-{86E59F1E-CCCD-94DA-7671-8F8A8DDA7016}" dt="2025-01-16T23:59:57.820" v="218"/>
          <ac:grpSpMkLst>
            <pc:docMk/>
            <pc:sldMk cId="3556771757" sldId="258"/>
            <ac:grpSpMk id="32" creationId="{EEB6CB95-E653-4C6C-AE51-62FD848E8D5B}"/>
          </ac:grpSpMkLst>
        </pc:grpChg>
        <pc:grpChg chg="add del">
          <ac:chgData name="Guest User" userId="" providerId="Windows Live" clId="Web-{86E59F1E-CCCD-94DA-7671-8F8A8DDA7016}" dt="2025-01-16T23:59:57.820" v="218"/>
          <ac:grpSpMkLst>
            <pc:docMk/>
            <pc:sldMk cId="3556771757" sldId="258"/>
            <ac:grpSpMk id="34" creationId="{43F5E015-E085-4624-B431-B42414448684}"/>
          </ac:grpSpMkLst>
        </pc:grpChg>
        <pc:graphicFrameChg chg="add del">
          <ac:chgData name="Guest User" userId="" providerId="Windows Live" clId="Web-{86E59F1E-CCCD-94DA-7671-8F8A8DDA7016}" dt="2025-01-16T23:59:45.366" v="210"/>
          <ac:graphicFrameMkLst>
            <pc:docMk/>
            <pc:sldMk cId="3556771757" sldId="258"/>
            <ac:graphicFrameMk id="5" creationId="{906694CE-C761-C746-4661-EA0C941A6A40}"/>
          </ac:graphicFrameMkLst>
        </pc:graphicFrameChg>
        <pc:graphicFrameChg chg="add del">
          <ac:chgData name="Guest User" userId="" providerId="Windows Live" clId="Web-{86E59F1E-CCCD-94DA-7671-8F8A8DDA7016}" dt="2025-01-16T23:59:55.086" v="216"/>
          <ac:graphicFrameMkLst>
            <pc:docMk/>
            <pc:sldMk cId="3556771757" sldId="258"/>
            <ac:graphicFrameMk id="28" creationId="{906694CE-C761-C746-4661-EA0C941A6A40}"/>
          </ac:graphicFrameMkLst>
        </pc:graphicFrameChg>
        <pc:graphicFrameChg chg="add del">
          <ac:chgData name="Guest User" userId="" providerId="Windows Live" clId="Web-{86E59F1E-CCCD-94DA-7671-8F8A8DDA7016}" dt="2025-01-16T23:59:57.820" v="218"/>
          <ac:graphicFrameMkLst>
            <pc:docMk/>
            <pc:sldMk cId="3556771757" sldId="258"/>
            <ac:graphicFrameMk id="40" creationId="{E4BC68EC-4D55-6EF1-F9F5-152BB424043E}"/>
          </ac:graphicFrameMkLst>
        </pc:graphicFrameChg>
        <pc:graphicFrameChg chg="add">
          <ac:chgData name="Guest User" userId="" providerId="Windows Live" clId="Web-{86E59F1E-CCCD-94DA-7671-8F8A8DDA7016}" dt="2025-01-16T23:59:57.852" v="219"/>
          <ac:graphicFrameMkLst>
            <pc:docMk/>
            <pc:sldMk cId="3556771757" sldId="258"/>
            <ac:graphicFrameMk id="45" creationId="{906694CE-C761-C746-4661-EA0C941A6A40}"/>
          </ac:graphicFrameMkLst>
        </pc:graphicFrameChg>
        <pc:picChg chg="add del">
          <ac:chgData name="Guest User" userId="" providerId="Windows Live" clId="Web-{86E59F1E-CCCD-94DA-7671-8F8A8DDA7016}" dt="2025-01-16T23:59:48.460" v="212"/>
          <ac:picMkLst>
            <pc:docMk/>
            <pc:sldMk cId="3556771757" sldId="258"/>
            <ac:picMk id="17" creationId="{203A42E4-8E57-4812-AD13-0EA9D128A3C2}"/>
          </ac:picMkLst>
        </pc:picChg>
        <pc:picChg chg="add del">
          <ac:chgData name="Guest User" userId="" providerId="Windows Live" clId="Web-{86E59F1E-CCCD-94DA-7671-8F8A8DDA7016}" dt="2025-01-16T23:59:51.992" v="214"/>
          <ac:picMkLst>
            <pc:docMk/>
            <pc:sldMk cId="3556771757" sldId="258"/>
            <ac:picMk id="20" creationId="{4F38A03D-C812-45D7-C405-7D55706736C3}"/>
          </ac:picMkLst>
        </pc:picChg>
      </pc:sldChg>
      <pc:sldChg chg="addSp delSp modSp mod setBg">
        <pc:chgData name="Guest User" userId="" providerId="Windows Live" clId="Web-{86E59F1E-CCCD-94DA-7671-8F8A8DDA7016}" dt="2025-01-17T00:01:00.106" v="237"/>
        <pc:sldMkLst>
          <pc:docMk/>
          <pc:sldMk cId="1703228495" sldId="259"/>
        </pc:sldMkLst>
        <pc:spChg chg="mod">
          <ac:chgData name="Guest User" userId="" providerId="Windows Live" clId="Web-{86E59F1E-CCCD-94DA-7671-8F8A8DDA7016}" dt="2025-01-17T00:01:00.106" v="237"/>
          <ac:spMkLst>
            <pc:docMk/>
            <pc:sldMk cId="1703228495" sldId="259"/>
            <ac:spMk id="2" creationId="{6BE5063F-0640-EDC2-A8E0-215DA7589267}"/>
          </ac:spMkLst>
        </pc:spChg>
        <pc:spChg chg="del mod">
          <ac:chgData name="Guest User" userId="" providerId="Windows Live" clId="Web-{86E59F1E-CCCD-94DA-7671-8F8A8DDA7016}" dt="2025-01-17T00:00:17.040" v="224"/>
          <ac:spMkLst>
            <pc:docMk/>
            <pc:sldMk cId="1703228495" sldId="259"/>
            <ac:spMk id="3" creationId="{66A61F35-9298-A32B-DF50-34B08C589789}"/>
          </ac:spMkLst>
        </pc:spChg>
        <pc:spChg chg="add del">
          <ac:chgData name="Guest User" userId="" providerId="Windows Live" clId="Web-{86E59F1E-CCCD-94DA-7671-8F8A8DDA7016}" dt="2025-01-17T00:00:13.181" v="221"/>
          <ac:spMkLst>
            <pc:docMk/>
            <pc:sldMk cId="1703228495" sldId="259"/>
            <ac:spMk id="9" creationId="{9F7D5CDA-D291-4307-BF55-1381FED29634}"/>
          </ac:spMkLst>
        </pc:spChg>
        <pc:spChg chg="add del">
          <ac:chgData name="Guest User" userId="" providerId="Windows Live" clId="Web-{86E59F1E-CCCD-94DA-7671-8F8A8DDA7016}" dt="2025-01-17T00:00:16.915" v="223"/>
          <ac:spMkLst>
            <pc:docMk/>
            <pc:sldMk cId="1703228495" sldId="259"/>
            <ac:spMk id="11" creationId="{59B296B9-C5A5-4E4F-9B60-C907B5F1466C}"/>
          </ac:spMkLst>
        </pc:spChg>
        <pc:spChg chg="add del">
          <ac:chgData name="Guest User" userId="" providerId="Windows Live" clId="Web-{86E59F1E-CCCD-94DA-7671-8F8A8DDA7016}" dt="2025-01-17T00:00:16.915" v="223"/>
          <ac:spMkLst>
            <pc:docMk/>
            <pc:sldMk cId="1703228495" sldId="259"/>
            <ac:spMk id="12" creationId="{9F7D5CDA-D291-4307-BF55-1381FED29634}"/>
          </ac:spMkLst>
        </pc:spChg>
        <pc:spChg chg="add del">
          <ac:chgData name="Guest User" userId="" providerId="Windows Live" clId="Web-{86E59F1E-CCCD-94DA-7671-8F8A8DDA7016}" dt="2025-01-17T00:00:16.915" v="223"/>
          <ac:spMkLst>
            <pc:docMk/>
            <pc:sldMk cId="1703228495" sldId="259"/>
            <ac:spMk id="13" creationId="{D0300FD3-5AF1-6305-15FA-9078072672E2}"/>
          </ac:spMkLst>
        </pc:spChg>
        <pc:spChg chg="add del">
          <ac:chgData name="Guest User" userId="" providerId="Windows Live" clId="Web-{86E59F1E-CCCD-94DA-7671-8F8A8DDA7016}" dt="2025-01-17T00:01:00.106" v="237"/>
          <ac:spMkLst>
            <pc:docMk/>
            <pc:sldMk cId="1703228495" sldId="259"/>
            <ac:spMk id="16" creationId="{CB49665F-0298-4449-8D2D-209989CB9EE3}"/>
          </ac:spMkLst>
        </pc:spChg>
        <pc:spChg chg="add del">
          <ac:chgData name="Guest User" userId="" providerId="Windows Live" clId="Web-{86E59F1E-CCCD-94DA-7671-8F8A8DDA7016}" dt="2025-01-17T00:01:00.106" v="237"/>
          <ac:spMkLst>
            <pc:docMk/>
            <pc:sldMk cId="1703228495" sldId="259"/>
            <ac:spMk id="25" creationId="{A71EEC14-174A-46FA-B046-474750457130}"/>
          </ac:spMkLst>
        </pc:spChg>
        <pc:spChg chg="add del">
          <ac:chgData name="Guest User" userId="" providerId="Windows Live" clId="Web-{86E59F1E-CCCD-94DA-7671-8F8A8DDA7016}" dt="2025-01-17T00:00:35.901" v="226"/>
          <ac:spMkLst>
            <pc:docMk/>
            <pc:sldMk cId="1703228495" sldId="259"/>
            <ac:spMk id="33" creationId="{1D63C574-BFD2-41A1-A567-B0C3CC7FDD4F}"/>
          </ac:spMkLst>
        </pc:spChg>
        <pc:spChg chg="add del">
          <ac:chgData name="Guest User" userId="" providerId="Windows Live" clId="Web-{86E59F1E-CCCD-94DA-7671-8F8A8DDA7016}" dt="2025-01-17T00:00:35.901" v="226"/>
          <ac:spMkLst>
            <pc:docMk/>
            <pc:sldMk cId="1703228495" sldId="259"/>
            <ac:spMk id="35" creationId="{E2A46BAB-8C31-42B2-90E8-B26DD3E81D37}"/>
          </ac:spMkLst>
        </pc:spChg>
        <pc:spChg chg="add del">
          <ac:chgData name="Guest User" userId="" providerId="Windows Live" clId="Web-{86E59F1E-CCCD-94DA-7671-8F8A8DDA7016}" dt="2025-01-17T00:00:41.480" v="230"/>
          <ac:spMkLst>
            <pc:docMk/>
            <pc:sldMk cId="1703228495" sldId="259"/>
            <ac:spMk id="39" creationId="{063BBA22-50EA-4C4D-BE05-F1CE4E63AA56}"/>
          </ac:spMkLst>
        </pc:spChg>
        <pc:spChg chg="add del">
          <ac:chgData name="Guest User" userId="" providerId="Windows Live" clId="Web-{86E59F1E-CCCD-94DA-7671-8F8A8DDA7016}" dt="2025-01-17T00:00:38.839" v="228"/>
          <ac:spMkLst>
            <pc:docMk/>
            <pc:sldMk cId="1703228495" sldId="259"/>
            <ac:spMk id="55" creationId="{31293F9B-599E-4871-A414-757225FA346A}"/>
          </ac:spMkLst>
        </pc:spChg>
        <pc:spChg chg="add del">
          <ac:chgData name="Guest User" userId="" providerId="Windows Live" clId="Web-{86E59F1E-CCCD-94DA-7671-8F8A8DDA7016}" dt="2025-01-17T00:00:38.839" v="228"/>
          <ac:spMkLst>
            <pc:docMk/>
            <pc:sldMk cId="1703228495" sldId="259"/>
            <ac:spMk id="56" creationId="{E5F17139-31EE-46AC-B04F-DBBD852DD6CB}"/>
          </ac:spMkLst>
        </pc:spChg>
        <pc:spChg chg="add del">
          <ac:chgData name="Guest User" userId="" providerId="Windows Live" clId="Web-{86E59F1E-CCCD-94DA-7671-8F8A8DDA7016}" dt="2025-01-17T00:00:41.480" v="230"/>
          <ac:spMkLst>
            <pc:docMk/>
            <pc:sldMk cId="1703228495" sldId="259"/>
            <ac:spMk id="60" creationId="{BACC6370-2D7E-4714-9D71-7542949D7D5D}"/>
          </ac:spMkLst>
        </pc:spChg>
        <pc:spChg chg="add del">
          <ac:chgData name="Guest User" userId="" providerId="Windows Live" clId="Web-{86E59F1E-CCCD-94DA-7671-8F8A8DDA7016}" dt="2025-01-17T00:00:41.480" v="230"/>
          <ac:spMkLst>
            <pc:docMk/>
            <pc:sldMk cId="1703228495" sldId="259"/>
            <ac:spMk id="61" creationId="{F68B3F68-107C-434F-AA38-110D5EA91B85}"/>
          </ac:spMkLst>
        </pc:spChg>
        <pc:spChg chg="add del">
          <ac:chgData name="Guest User" userId="" providerId="Windows Live" clId="Web-{86E59F1E-CCCD-94DA-7671-8F8A8DDA7016}" dt="2025-01-17T00:00:41.480" v="230"/>
          <ac:spMkLst>
            <pc:docMk/>
            <pc:sldMk cId="1703228495" sldId="259"/>
            <ac:spMk id="62" creationId="{AAD0DBB9-1A4B-4391-81D4-CB19F9AB918A}"/>
          </ac:spMkLst>
        </pc:spChg>
        <pc:spChg chg="add del">
          <ac:chgData name="Guest User" userId="" providerId="Windows Live" clId="Web-{86E59F1E-CCCD-94DA-7671-8F8A8DDA7016}" dt="2025-01-17T00:00:52.074" v="232"/>
          <ac:spMkLst>
            <pc:docMk/>
            <pc:sldMk cId="1703228495" sldId="259"/>
            <ac:spMk id="64" creationId="{6C4028FD-8BAA-4A19-BFDE-594D991B7552}"/>
          </ac:spMkLst>
        </pc:spChg>
        <pc:spChg chg="add del">
          <ac:chgData name="Guest User" userId="" providerId="Windows Live" clId="Web-{86E59F1E-CCCD-94DA-7671-8F8A8DDA7016}" dt="2025-01-17T00:00:56.778" v="234"/>
          <ac:spMkLst>
            <pc:docMk/>
            <pc:sldMk cId="1703228495" sldId="259"/>
            <ac:spMk id="66" creationId="{BACC6370-2D7E-4714-9D71-7542949D7D5D}"/>
          </ac:spMkLst>
        </pc:spChg>
        <pc:spChg chg="add del">
          <ac:chgData name="Guest User" userId="" providerId="Windows Live" clId="Web-{86E59F1E-CCCD-94DA-7671-8F8A8DDA7016}" dt="2025-01-17T00:00:56.778" v="234"/>
          <ac:spMkLst>
            <pc:docMk/>
            <pc:sldMk cId="1703228495" sldId="259"/>
            <ac:spMk id="67" creationId="{F68B3F68-107C-434F-AA38-110D5EA91B85}"/>
          </ac:spMkLst>
        </pc:spChg>
        <pc:spChg chg="add del">
          <ac:chgData name="Guest User" userId="" providerId="Windows Live" clId="Web-{86E59F1E-CCCD-94DA-7671-8F8A8DDA7016}" dt="2025-01-17T00:00:56.778" v="234"/>
          <ac:spMkLst>
            <pc:docMk/>
            <pc:sldMk cId="1703228495" sldId="259"/>
            <ac:spMk id="68" creationId="{AAD0DBB9-1A4B-4391-81D4-CB19F9AB918A}"/>
          </ac:spMkLst>
        </pc:spChg>
        <pc:spChg chg="add del">
          <ac:chgData name="Guest User" userId="" providerId="Windows Live" clId="Web-{86E59F1E-CCCD-94DA-7671-8F8A8DDA7016}" dt="2025-01-17T00:00:56.778" v="234"/>
          <ac:spMkLst>
            <pc:docMk/>
            <pc:sldMk cId="1703228495" sldId="259"/>
            <ac:spMk id="69" creationId="{063BBA22-50EA-4C4D-BE05-F1CE4E63AA56}"/>
          </ac:spMkLst>
        </pc:spChg>
        <pc:spChg chg="add del">
          <ac:chgData name="Guest User" userId="" providerId="Windows Live" clId="Web-{86E59F1E-CCCD-94DA-7671-8F8A8DDA7016}" dt="2025-01-17T00:01:00.043" v="236"/>
          <ac:spMkLst>
            <pc:docMk/>
            <pc:sldMk cId="1703228495" sldId="259"/>
            <ac:spMk id="71" creationId="{6C4028FD-8BAA-4A19-BFDE-594D991B7552}"/>
          </ac:spMkLst>
        </pc:spChg>
        <pc:spChg chg="add">
          <ac:chgData name="Guest User" userId="" providerId="Windows Live" clId="Web-{86E59F1E-CCCD-94DA-7671-8F8A8DDA7016}" dt="2025-01-17T00:01:00.106" v="237"/>
          <ac:spMkLst>
            <pc:docMk/>
            <pc:sldMk cId="1703228495" sldId="259"/>
            <ac:spMk id="73" creationId="{BACC6370-2D7E-4714-9D71-7542949D7D5D}"/>
          </ac:spMkLst>
        </pc:spChg>
        <pc:spChg chg="add">
          <ac:chgData name="Guest User" userId="" providerId="Windows Live" clId="Web-{86E59F1E-CCCD-94DA-7671-8F8A8DDA7016}" dt="2025-01-17T00:01:00.106" v="237"/>
          <ac:spMkLst>
            <pc:docMk/>
            <pc:sldMk cId="1703228495" sldId="259"/>
            <ac:spMk id="74" creationId="{F68B3F68-107C-434F-AA38-110D5EA91B85}"/>
          </ac:spMkLst>
        </pc:spChg>
        <pc:spChg chg="add">
          <ac:chgData name="Guest User" userId="" providerId="Windows Live" clId="Web-{86E59F1E-CCCD-94DA-7671-8F8A8DDA7016}" dt="2025-01-17T00:01:00.106" v="237"/>
          <ac:spMkLst>
            <pc:docMk/>
            <pc:sldMk cId="1703228495" sldId="259"/>
            <ac:spMk id="75" creationId="{AAD0DBB9-1A4B-4391-81D4-CB19F9AB918A}"/>
          </ac:spMkLst>
        </pc:spChg>
        <pc:spChg chg="add">
          <ac:chgData name="Guest User" userId="" providerId="Windows Live" clId="Web-{86E59F1E-CCCD-94DA-7671-8F8A8DDA7016}" dt="2025-01-17T00:01:00.106" v="237"/>
          <ac:spMkLst>
            <pc:docMk/>
            <pc:sldMk cId="1703228495" sldId="259"/>
            <ac:spMk id="76" creationId="{063BBA22-50EA-4C4D-BE05-F1CE4E63AA56}"/>
          </ac:spMkLst>
        </pc:spChg>
        <pc:grpChg chg="add del">
          <ac:chgData name="Guest User" userId="" providerId="Windows Live" clId="Web-{86E59F1E-CCCD-94DA-7671-8F8A8DDA7016}" dt="2025-01-17T00:01:00.106" v="237"/>
          <ac:grpSpMkLst>
            <pc:docMk/>
            <pc:sldMk cId="1703228495" sldId="259"/>
            <ac:grpSpMk id="17" creationId="{43F5E015-E085-4624-B431-B42414448684}"/>
          </ac:grpSpMkLst>
        </pc:grpChg>
        <pc:grpChg chg="add del">
          <ac:chgData name="Guest User" userId="" providerId="Windows Live" clId="Web-{86E59F1E-CCCD-94DA-7671-8F8A8DDA7016}" dt="2025-01-17T00:01:00.106" v="237"/>
          <ac:grpSpMkLst>
            <pc:docMk/>
            <pc:sldMk cId="1703228495" sldId="259"/>
            <ac:grpSpMk id="26" creationId="{EEB6CB95-E653-4C6C-AE51-62FD848E8D5B}"/>
          </ac:grpSpMkLst>
        </pc:grpChg>
        <pc:grpChg chg="add del">
          <ac:chgData name="Guest User" userId="" providerId="Windows Live" clId="Web-{86E59F1E-CCCD-94DA-7671-8F8A8DDA7016}" dt="2025-01-17T00:00:35.901" v="226"/>
          <ac:grpSpMkLst>
            <pc:docMk/>
            <pc:sldMk cId="1703228495" sldId="259"/>
            <ac:grpSpMk id="37" creationId="{B3F7A3C7-0737-4E57-B30E-8EEFE638B401}"/>
          </ac:grpSpMkLst>
        </pc:grpChg>
        <pc:grpChg chg="add del">
          <ac:chgData name="Guest User" userId="" providerId="Windows Live" clId="Web-{86E59F1E-CCCD-94DA-7671-8F8A8DDA7016}" dt="2025-01-17T00:00:35.901" v="226"/>
          <ac:grpSpMkLst>
            <pc:docMk/>
            <pc:sldMk cId="1703228495" sldId="259"/>
            <ac:grpSpMk id="41" creationId="{43F5E015-E085-4624-B431-B42414448684}"/>
          </ac:grpSpMkLst>
        </pc:grpChg>
        <pc:grpChg chg="add del">
          <ac:chgData name="Guest User" userId="" providerId="Windows Live" clId="Web-{86E59F1E-CCCD-94DA-7671-8F8A8DDA7016}" dt="2025-01-17T00:00:38.839" v="228"/>
          <ac:grpSpMkLst>
            <pc:docMk/>
            <pc:sldMk cId="1703228495" sldId="259"/>
            <ac:grpSpMk id="57" creationId="{53883AA7-7F86-41F8-A1D8-06E9886E7632}"/>
          </ac:grpSpMkLst>
        </pc:grpChg>
        <pc:grpChg chg="add del">
          <ac:chgData name="Guest User" userId="" providerId="Windows Live" clId="Web-{86E59F1E-CCCD-94DA-7671-8F8A8DDA7016}" dt="2025-01-17T00:00:38.839" v="228"/>
          <ac:grpSpMkLst>
            <pc:docMk/>
            <pc:sldMk cId="1703228495" sldId="259"/>
            <ac:grpSpMk id="58" creationId="{71A8B53C-ED2D-4081-AC0C-F87A9D4B3AFD}"/>
          </ac:grpSpMkLst>
        </pc:grpChg>
        <pc:graphicFrameChg chg="add mod modGraphic">
          <ac:chgData name="Guest User" userId="" providerId="Windows Live" clId="Web-{86E59F1E-CCCD-94DA-7671-8F8A8DDA7016}" dt="2025-01-17T00:01:00.106" v="237"/>
          <ac:graphicFrameMkLst>
            <pc:docMk/>
            <pc:sldMk cId="1703228495" sldId="259"/>
            <ac:graphicFrameMk id="28" creationId="{DF662B1F-3184-923F-F97A-3184A1A76AF8}"/>
          </ac:graphicFrameMkLst>
        </pc:graphicFrameChg>
        <pc:picChg chg="add del">
          <ac:chgData name="Guest User" userId="" providerId="Windows Live" clId="Web-{86E59F1E-CCCD-94DA-7671-8F8A8DDA7016}" dt="2025-01-17T00:00:13.181" v="221"/>
          <ac:picMkLst>
            <pc:docMk/>
            <pc:sldMk cId="1703228495" sldId="259"/>
            <ac:picMk id="5" creationId="{28398845-5F9F-9832-6256-3993BC441D50}"/>
          </ac:picMkLst>
        </pc:picChg>
        <pc:picChg chg="add del">
          <ac:chgData name="Guest User" userId="" providerId="Windows Live" clId="Web-{86E59F1E-CCCD-94DA-7671-8F8A8DDA7016}" dt="2025-01-17T00:00:16.915" v="223"/>
          <ac:picMkLst>
            <pc:docMk/>
            <pc:sldMk cId="1703228495" sldId="259"/>
            <ac:picMk id="14" creationId="{206102F5-8105-AA6C-930F-F354114650AE}"/>
          </ac:picMkLst>
        </pc:picChg>
      </pc:sldChg>
      <pc:sldChg chg="addSp delSp modSp mod setBg">
        <pc:chgData name="Guest User" userId="" providerId="Windows Live" clId="Web-{86E59F1E-CCCD-94DA-7671-8F8A8DDA7016}" dt="2025-01-17T00:01:29.624" v="242"/>
        <pc:sldMkLst>
          <pc:docMk/>
          <pc:sldMk cId="1580183065" sldId="260"/>
        </pc:sldMkLst>
        <pc:spChg chg="mod">
          <ac:chgData name="Guest User" userId="" providerId="Windows Live" clId="Web-{86E59F1E-CCCD-94DA-7671-8F8A8DDA7016}" dt="2025-01-17T00:01:29.624" v="242"/>
          <ac:spMkLst>
            <pc:docMk/>
            <pc:sldMk cId="1580183065" sldId="260"/>
            <ac:spMk id="2" creationId="{1B5882E7-61A9-CF44-3893-373BC7D17A7F}"/>
          </ac:spMkLst>
        </pc:spChg>
        <pc:spChg chg="add del">
          <ac:chgData name="Guest User" userId="" providerId="Windows Live" clId="Web-{86E59F1E-CCCD-94DA-7671-8F8A8DDA7016}" dt="2025-01-17T00:01:29.624" v="242"/>
          <ac:spMkLst>
            <pc:docMk/>
            <pc:sldMk cId="1580183065" sldId="260"/>
            <ac:spMk id="3" creationId="{06C072BB-1CCB-C192-4D3E-9C36B5C414B6}"/>
          </ac:spMkLst>
        </pc:spChg>
        <pc:spChg chg="add del">
          <ac:chgData name="Guest User" userId="" providerId="Windows Live" clId="Web-{86E59F1E-CCCD-94DA-7671-8F8A8DDA7016}" dt="2025-01-17T00:01:17.029" v="239"/>
          <ac:spMkLst>
            <pc:docMk/>
            <pc:sldMk cId="1580183065" sldId="260"/>
            <ac:spMk id="9" creationId="{7517A47C-B2E5-4B79-8061-D74B1311AF6E}"/>
          </ac:spMkLst>
        </pc:spChg>
        <pc:spChg chg="add del">
          <ac:chgData name="Guest User" userId="" providerId="Windows Live" clId="Web-{86E59F1E-CCCD-94DA-7671-8F8A8DDA7016}" dt="2025-01-17T00:01:17.029" v="239"/>
          <ac:spMkLst>
            <pc:docMk/>
            <pc:sldMk cId="1580183065" sldId="260"/>
            <ac:spMk id="11" creationId="{C505E780-2083-4CB5-A42A-5E0E2908ECC3}"/>
          </ac:spMkLst>
        </pc:spChg>
        <pc:spChg chg="add del">
          <ac:chgData name="Guest User" userId="" providerId="Windows Live" clId="Web-{86E59F1E-CCCD-94DA-7671-8F8A8DDA7016}" dt="2025-01-17T00:01:17.029" v="239"/>
          <ac:spMkLst>
            <pc:docMk/>
            <pc:sldMk cId="1580183065" sldId="260"/>
            <ac:spMk id="13" creationId="{D2C0AE1C-0118-41AE-8A10-7CDCBF10E96F}"/>
          </ac:spMkLst>
        </pc:spChg>
        <pc:spChg chg="add del">
          <ac:chgData name="Guest User" userId="" providerId="Windows Live" clId="Web-{86E59F1E-CCCD-94DA-7671-8F8A8DDA7016}" dt="2025-01-17T00:01:17.029" v="239"/>
          <ac:spMkLst>
            <pc:docMk/>
            <pc:sldMk cId="1580183065" sldId="260"/>
            <ac:spMk id="15" creationId="{463EEC44-1BA3-44ED-81FC-A644B04B2A44}"/>
          </ac:spMkLst>
        </pc:spChg>
        <pc:spChg chg="add del">
          <ac:chgData name="Guest User" userId="" providerId="Windows Live" clId="Web-{86E59F1E-CCCD-94DA-7671-8F8A8DDA7016}" dt="2025-01-17T00:01:29.592" v="241"/>
          <ac:spMkLst>
            <pc:docMk/>
            <pc:sldMk cId="1580183065" sldId="260"/>
            <ac:spMk id="17" creationId="{9F7D5CDA-D291-4307-BF55-1381FED29634}"/>
          </ac:spMkLst>
        </pc:spChg>
        <pc:spChg chg="add del">
          <ac:chgData name="Guest User" userId="" providerId="Windows Live" clId="Web-{86E59F1E-CCCD-94DA-7671-8F8A8DDA7016}" dt="2025-01-17T00:01:29.592" v="241"/>
          <ac:spMkLst>
            <pc:docMk/>
            <pc:sldMk cId="1580183065" sldId="260"/>
            <ac:spMk id="18" creationId="{06C072BB-1CCB-C192-4D3E-9C36B5C414B6}"/>
          </ac:spMkLst>
        </pc:spChg>
        <pc:spChg chg="add">
          <ac:chgData name="Guest User" userId="" providerId="Windows Live" clId="Web-{86E59F1E-CCCD-94DA-7671-8F8A8DDA7016}" dt="2025-01-17T00:01:29.624" v="242"/>
          <ac:spMkLst>
            <pc:docMk/>
            <pc:sldMk cId="1580183065" sldId="260"/>
            <ac:spMk id="21" creationId="{2659FDB4-FCBE-4A89-B46D-43D4FA54464D}"/>
          </ac:spMkLst>
        </pc:spChg>
        <pc:graphicFrameChg chg="add del">
          <ac:chgData name="Guest User" userId="" providerId="Windows Live" clId="Web-{86E59F1E-CCCD-94DA-7671-8F8A8DDA7016}" dt="2025-01-17T00:01:17.029" v="239"/>
          <ac:graphicFrameMkLst>
            <pc:docMk/>
            <pc:sldMk cId="1580183065" sldId="260"/>
            <ac:graphicFrameMk id="5" creationId="{61B7670A-0D21-038A-F5E7-A4F3A373F903}"/>
          </ac:graphicFrameMkLst>
        </pc:graphicFrameChg>
        <pc:graphicFrameChg chg="add">
          <ac:chgData name="Guest User" userId="" providerId="Windows Live" clId="Web-{86E59F1E-CCCD-94DA-7671-8F8A8DDA7016}" dt="2025-01-17T00:01:29.624" v="242"/>
          <ac:graphicFrameMkLst>
            <pc:docMk/>
            <pc:sldMk cId="1580183065" sldId="260"/>
            <ac:graphicFrameMk id="23" creationId="{449C80CC-D8AB-BCF8-FE9F-D41B046F54C0}"/>
          </ac:graphicFrameMkLst>
        </pc:graphicFrameChg>
        <pc:picChg chg="add del">
          <ac:chgData name="Guest User" userId="" providerId="Windows Live" clId="Web-{86E59F1E-CCCD-94DA-7671-8F8A8DDA7016}" dt="2025-01-17T00:01:29.592" v="241"/>
          <ac:picMkLst>
            <pc:docMk/>
            <pc:sldMk cId="1580183065" sldId="260"/>
            <ac:picMk id="19" creationId="{A680DD06-6493-C564-D0D6-894CA72C5C68}"/>
          </ac:picMkLst>
        </pc:picChg>
        <pc:cxnChg chg="add">
          <ac:chgData name="Guest User" userId="" providerId="Windows Live" clId="Web-{86E59F1E-CCCD-94DA-7671-8F8A8DDA7016}" dt="2025-01-17T00:01:29.624" v="242"/>
          <ac:cxnSpMkLst>
            <pc:docMk/>
            <pc:sldMk cId="1580183065" sldId="260"/>
            <ac:cxnSpMk id="22" creationId="{C8F51B3F-8331-4E4A-AE96-D47B1006EEAD}"/>
          </ac:cxnSpMkLst>
        </pc:cxnChg>
      </pc:sldChg>
      <pc:sldChg chg="addSp delSp modSp mod setBg">
        <pc:chgData name="Guest User" userId="" providerId="Windows Live" clId="Web-{86E59F1E-CCCD-94DA-7671-8F8A8DDA7016}" dt="2025-01-17T00:02:20.877" v="243"/>
        <pc:sldMkLst>
          <pc:docMk/>
          <pc:sldMk cId="1754021070" sldId="261"/>
        </pc:sldMkLst>
        <pc:spChg chg="mod">
          <ac:chgData name="Guest User" userId="" providerId="Windows Live" clId="Web-{86E59F1E-CCCD-94DA-7671-8F8A8DDA7016}" dt="2025-01-17T00:02:20.877" v="243"/>
          <ac:spMkLst>
            <pc:docMk/>
            <pc:sldMk cId="1754021070" sldId="261"/>
            <ac:spMk id="2" creationId="{B37D4C08-348A-837C-1287-98B2B184F20E}"/>
          </ac:spMkLst>
        </pc:spChg>
        <pc:spChg chg="del">
          <ac:chgData name="Guest User" userId="" providerId="Windows Live" clId="Web-{86E59F1E-CCCD-94DA-7671-8F8A8DDA7016}" dt="2025-01-17T00:02:20.877" v="243"/>
          <ac:spMkLst>
            <pc:docMk/>
            <pc:sldMk cId="1754021070" sldId="261"/>
            <ac:spMk id="3" creationId="{7B3AB1B0-CE58-38B6-B567-58DE1F356877}"/>
          </ac:spMkLst>
        </pc:spChg>
        <pc:spChg chg="add">
          <ac:chgData name="Guest User" userId="" providerId="Windows Live" clId="Web-{86E59F1E-CCCD-94DA-7671-8F8A8DDA7016}" dt="2025-01-17T00:02:20.877" v="243"/>
          <ac:spMkLst>
            <pc:docMk/>
            <pc:sldMk cId="1754021070" sldId="261"/>
            <ac:spMk id="9" creationId="{53B021B3-DE93-4AB7-8A18-CF5F1CED88B8}"/>
          </ac:spMkLst>
        </pc:spChg>
        <pc:spChg chg="add">
          <ac:chgData name="Guest User" userId="" providerId="Windows Live" clId="Web-{86E59F1E-CCCD-94DA-7671-8F8A8DDA7016}" dt="2025-01-17T00:02:20.877" v="243"/>
          <ac:spMkLst>
            <pc:docMk/>
            <pc:sldMk cId="1754021070" sldId="261"/>
            <ac:spMk id="11" creationId="{52D502E5-F6B4-4D58-B4AE-FC466FF15EE8}"/>
          </ac:spMkLst>
        </pc:spChg>
        <pc:spChg chg="add">
          <ac:chgData name="Guest User" userId="" providerId="Windows Live" clId="Web-{86E59F1E-CCCD-94DA-7671-8F8A8DDA7016}" dt="2025-01-17T00:02:20.877" v="243"/>
          <ac:spMkLst>
            <pc:docMk/>
            <pc:sldMk cId="1754021070" sldId="261"/>
            <ac:spMk id="13" creationId="{9DECDBF4-02B6-4BB4-B65B-B8107AD6A9E8}"/>
          </ac:spMkLst>
        </pc:spChg>
        <pc:graphicFrameChg chg="add">
          <ac:chgData name="Guest User" userId="" providerId="Windows Live" clId="Web-{86E59F1E-CCCD-94DA-7671-8F8A8DDA7016}" dt="2025-01-17T00:02:20.877" v="243"/>
          <ac:graphicFrameMkLst>
            <pc:docMk/>
            <pc:sldMk cId="1754021070" sldId="261"/>
            <ac:graphicFrameMk id="5" creationId="{09ED9000-C271-8514-3BFF-949650621D2D}"/>
          </ac:graphicFrameMkLst>
        </pc:graphicFrameChg>
      </pc:sldChg>
      <pc:sldChg chg="addSp delSp modSp mod setBg">
        <pc:chgData name="Guest User" userId="" providerId="Windows Live" clId="Web-{86E59F1E-CCCD-94DA-7671-8F8A8DDA7016}" dt="2025-01-17T00:02:50.395" v="248"/>
        <pc:sldMkLst>
          <pc:docMk/>
          <pc:sldMk cId="739932857" sldId="262"/>
        </pc:sldMkLst>
        <pc:spChg chg="mod">
          <ac:chgData name="Guest User" userId="" providerId="Windows Live" clId="Web-{86E59F1E-CCCD-94DA-7671-8F8A8DDA7016}" dt="2025-01-17T00:02:50.395" v="248"/>
          <ac:spMkLst>
            <pc:docMk/>
            <pc:sldMk cId="739932857" sldId="262"/>
            <ac:spMk id="2" creationId="{D8CFA092-B120-9091-9B8D-1ECBE4B94E9B}"/>
          </ac:spMkLst>
        </pc:spChg>
        <pc:spChg chg="add del mod">
          <ac:chgData name="Guest User" userId="" providerId="Windows Live" clId="Web-{86E59F1E-CCCD-94DA-7671-8F8A8DDA7016}" dt="2025-01-17T00:02:50.395" v="248"/>
          <ac:spMkLst>
            <pc:docMk/>
            <pc:sldMk cId="739932857" sldId="262"/>
            <ac:spMk id="3" creationId="{73BBC517-96F9-0DC9-1800-2901F7652C2F}"/>
          </ac:spMkLst>
        </pc:spChg>
        <pc:spChg chg="add">
          <ac:chgData name="Guest User" userId="" providerId="Windows Live" clId="Web-{86E59F1E-CCCD-94DA-7671-8F8A8DDA7016}" dt="2025-01-17T00:02:50.395" v="248"/>
          <ac:spMkLst>
            <pc:docMk/>
            <pc:sldMk cId="739932857" sldId="262"/>
            <ac:spMk id="7" creationId="{907EF6B7-1338-4443-8C46-6A318D952DFD}"/>
          </ac:spMkLst>
        </pc:spChg>
        <pc:spChg chg="add del">
          <ac:chgData name="Guest User" userId="" providerId="Windows Live" clId="Web-{86E59F1E-CCCD-94DA-7671-8F8A8DDA7016}" dt="2025-01-17T00:02:41.957" v="245"/>
          <ac:spMkLst>
            <pc:docMk/>
            <pc:sldMk cId="739932857" sldId="262"/>
            <ac:spMk id="8" creationId="{907EF6B7-1338-4443-8C46-6A318D952DFD}"/>
          </ac:spMkLst>
        </pc:spChg>
        <pc:spChg chg="add">
          <ac:chgData name="Guest User" userId="" providerId="Windows Live" clId="Web-{86E59F1E-CCCD-94DA-7671-8F8A8DDA7016}" dt="2025-01-17T00:02:50.395" v="248"/>
          <ac:spMkLst>
            <pc:docMk/>
            <pc:sldMk cId="739932857" sldId="262"/>
            <ac:spMk id="9" creationId="{DAAE4CDD-124C-4DCF-9584-B6033B545DD5}"/>
          </ac:spMkLst>
        </pc:spChg>
        <pc:spChg chg="add del">
          <ac:chgData name="Guest User" userId="" providerId="Windows Live" clId="Web-{86E59F1E-CCCD-94DA-7671-8F8A8DDA7016}" dt="2025-01-17T00:02:41.957" v="245"/>
          <ac:spMkLst>
            <pc:docMk/>
            <pc:sldMk cId="739932857" sldId="262"/>
            <ac:spMk id="10" creationId="{DAAE4CDD-124C-4DCF-9584-B6033B545DD5}"/>
          </ac:spMkLst>
        </pc:spChg>
        <pc:spChg chg="add">
          <ac:chgData name="Guest User" userId="" providerId="Windows Live" clId="Web-{86E59F1E-CCCD-94DA-7671-8F8A8DDA7016}" dt="2025-01-17T00:02:50.395" v="248"/>
          <ac:spMkLst>
            <pc:docMk/>
            <pc:sldMk cId="739932857" sldId="262"/>
            <ac:spMk id="11" creationId="{081E4A58-353D-44AE-B2FC-2A74E2E400F7}"/>
          </ac:spMkLst>
        </pc:spChg>
        <pc:spChg chg="add del">
          <ac:chgData name="Guest User" userId="" providerId="Windows Live" clId="Web-{86E59F1E-CCCD-94DA-7671-8F8A8DDA7016}" dt="2025-01-17T00:02:41.957" v="245"/>
          <ac:spMkLst>
            <pc:docMk/>
            <pc:sldMk cId="739932857" sldId="262"/>
            <ac:spMk id="12" creationId="{081E4A58-353D-44AE-B2FC-2A74E2E400F7}"/>
          </ac:spMkLst>
        </pc:spChg>
        <pc:spChg chg="add">
          <ac:chgData name="Guest User" userId="" providerId="Windows Live" clId="Web-{86E59F1E-CCCD-94DA-7671-8F8A8DDA7016}" dt="2025-01-17T00:02:50.395" v="248"/>
          <ac:spMkLst>
            <pc:docMk/>
            <pc:sldMk cId="739932857" sldId="262"/>
            <ac:spMk id="13" creationId="{73BBC517-96F9-0DC9-1800-2901F7652C2F}"/>
          </ac:spMkLst>
        </pc:spChg>
        <pc:graphicFrameChg chg="add del">
          <ac:chgData name="Guest User" userId="" providerId="Windows Live" clId="Web-{86E59F1E-CCCD-94DA-7671-8F8A8DDA7016}" dt="2025-01-17T00:02:50.379" v="247"/>
          <ac:graphicFrameMkLst>
            <pc:docMk/>
            <pc:sldMk cId="739932857" sldId="262"/>
            <ac:graphicFrameMk id="5" creationId="{90BE9D34-9AD0-9D82-E74C-F13A4C0F23B1}"/>
          </ac:graphicFrameMkLst>
        </pc:graphicFrameChg>
      </pc:sldChg>
      <pc:sldChg chg="addSp delSp modSp mod setBg">
        <pc:chgData name="Guest User" userId="" providerId="Windows Live" clId="Web-{86E59F1E-CCCD-94DA-7671-8F8A8DDA7016}" dt="2025-01-17T00:03:15.834" v="256"/>
        <pc:sldMkLst>
          <pc:docMk/>
          <pc:sldMk cId="1911923209" sldId="263"/>
        </pc:sldMkLst>
        <pc:spChg chg="mod">
          <ac:chgData name="Guest User" userId="" providerId="Windows Live" clId="Web-{86E59F1E-CCCD-94DA-7671-8F8A8DDA7016}" dt="2025-01-17T00:03:15.834" v="256"/>
          <ac:spMkLst>
            <pc:docMk/>
            <pc:sldMk cId="1911923209" sldId="263"/>
            <ac:spMk id="2" creationId="{EFAF89A5-F4ED-F68F-6640-B92E58DDC404}"/>
          </ac:spMkLst>
        </pc:spChg>
        <pc:spChg chg="add del">
          <ac:chgData name="Guest User" userId="" providerId="Windows Live" clId="Web-{86E59F1E-CCCD-94DA-7671-8F8A8DDA7016}" dt="2025-01-17T00:03:15.834" v="256"/>
          <ac:spMkLst>
            <pc:docMk/>
            <pc:sldMk cId="1911923209" sldId="263"/>
            <ac:spMk id="11" creationId="{A4AC5506-6312-4701-8D3C-40187889A947}"/>
          </ac:spMkLst>
        </pc:spChg>
        <pc:spChg chg="add">
          <ac:chgData name="Guest User" userId="" providerId="Windows Live" clId="Web-{86E59F1E-CCCD-94DA-7671-8F8A8DDA7016}" dt="2025-01-17T00:03:15.834" v="256"/>
          <ac:spMkLst>
            <pc:docMk/>
            <pc:sldMk cId="1911923209" sldId="263"/>
            <ac:spMk id="16" creationId="{D4771268-CB57-404A-9271-370EB28F6090}"/>
          </ac:spMkLst>
        </pc:spChg>
        <pc:picChg chg="mod">
          <ac:chgData name="Guest User" userId="" providerId="Windows Live" clId="Web-{86E59F1E-CCCD-94DA-7671-8F8A8DDA7016}" dt="2025-01-17T00:03:15.834" v="256"/>
          <ac:picMkLst>
            <pc:docMk/>
            <pc:sldMk cId="1911923209" sldId="263"/>
            <ac:picMk id="4" creationId="{7C0C931F-FCD5-204C-5B06-71E1FE079B89}"/>
          </ac:picMkLst>
        </pc:picChg>
      </pc:sldChg>
      <pc:sldChg chg="addSp delSp modSp mod setBg">
        <pc:chgData name="Guest User" userId="" providerId="Windows Live" clId="Web-{86E59F1E-CCCD-94DA-7671-8F8A8DDA7016}" dt="2025-01-17T00:03:08.052" v="253"/>
        <pc:sldMkLst>
          <pc:docMk/>
          <pc:sldMk cId="569849374" sldId="264"/>
        </pc:sldMkLst>
        <pc:spChg chg="add del">
          <ac:chgData name="Guest User" userId="" providerId="Windows Live" clId="Web-{86E59F1E-CCCD-94DA-7671-8F8A8DDA7016}" dt="2025-01-17T00:03:04.521" v="250"/>
          <ac:spMkLst>
            <pc:docMk/>
            <pc:sldMk cId="569849374" sldId="264"/>
            <ac:spMk id="8" creationId="{C7653BF9-13D3-F127-6900-3A9E21689C87}"/>
          </ac:spMkLst>
        </pc:spChg>
        <pc:spChg chg="add del">
          <ac:chgData name="Guest User" userId="" providerId="Windows Live" clId="Web-{86E59F1E-CCCD-94DA-7671-8F8A8DDA7016}" dt="2025-01-17T00:03:04.521" v="250"/>
          <ac:spMkLst>
            <pc:docMk/>
            <pc:sldMk cId="569849374" sldId="264"/>
            <ac:spMk id="11" creationId="{C3896A03-3945-419A-B66B-4EE266EDD152}"/>
          </ac:spMkLst>
        </pc:spChg>
        <pc:spChg chg="add del">
          <ac:chgData name="Guest User" userId="" providerId="Windows Live" clId="Web-{86E59F1E-CCCD-94DA-7671-8F8A8DDA7016}" dt="2025-01-17T00:03:04.521" v="250"/>
          <ac:spMkLst>
            <pc:docMk/>
            <pc:sldMk cId="569849374" sldId="264"/>
            <ac:spMk id="13" creationId="{B34F5AD2-EDBD-4BBD-A55C-EAFFD0C7097A}"/>
          </ac:spMkLst>
        </pc:spChg>
        <pc:spChg chg="add del">
          <ac:chgData name="Guest User" userId="" providerId="Windows Live" clId="Web-{86E59F1E-CCCD-94DA-7671-8F8A8DDA7016}" dt="2025-01-17T00:03:04.521" v="250"/>
          <ac:spMkLst>
            <pc:docMk/>
            <pc:sldMk cId="569849374" sldId="264"/>
            <ac:spMk id="15" creationId="{450D3AD2-FA80-415F-A9CE-54D884561CD7}"/>
          </ac:spMkLst>
        </pc:spChg>
        <pc:spChg chg="add del">
          <ac:chgData name="Guest User" userId="" providerId="Windows Live" clId="Web-{86E59F1E-CCCD-94DA-7671-8F8A8DDA7016}" dt="2025-01-17T00:03:08.052" v="252"/>
          <ac:spMkLst>
            <pc:docMk/>
            <pc:sldMk cId="569849374" sldId="264"/>
            <ac:spMk id="17" creationId="{B1595A09-E336-4D1B-9B3A-06A2287A54E2}"/>
          </ac:spMkLst>
        </pc:spChg>
        <pc:spChg chg="add del">
          <ac:chgData name="Guest User" userId="" providerId="Windows Live" clId="Web-{86E59F1E-CCCD-94DA-7671-8F8A8DDA7016}" dt="2025-01-17T00:03:08.052" v="252"/>
          <ac:spMkLst>
            <pc:docMk/>
            <pc:sldMk cId="569849374" sldId="264"/>
            <ac:spMk id="18" creationId="{3540989C-C7B8-473B-BF87-6F2DA6A90006}"/>
          </ac:spMkLst>
        </pc:spChg>
        <pc:spChg chg="add del">
          <ac:chgData name="Guest User" userId="" providerId="Windows Live" clId="Web-{86E59F1E-CCCD-94DA-7671-8F8A8DDA7016}" dt="2025-01-17T00:03:08.052" v="252"/>
          <ac:spMkLst>
            <pc:docMk/>
            <pc:sldMk cId="569849374" sldId="264"/>
            <ac:spMk id="19" creationId="{CD62305F-40AE-F7EE-1E91-40519CE845E3}"/>
          </ac:spMkLst>
        </pc:spChg>
        <pc:picChg chg="mod">
          <ac:chgData name="Guest User" userId="" providerId="Windows Live" clId="Web-{86E59F1E-CCCD-94DA-7671-8F8A8DDA7016}" dt="2025-01-17T00:03:08.052" v="252"/>
          <ac:picMkLst>
            <pc:docMk/>
            <pc:sldMk cId="569849374" sldId="264"/>
            <ac:picMk id="4" creationId="{5EBEADC3-858D-EB2D-5E6D-0BB709173BA4}"/>
          </ac:picMkLst>
        </pc:picChg>
      </pc:sldChg>
      <pc:sldChg chg="mod">
        <pc:chgData name="Guest User" userId="" providerId="Windows Live" clId="Web-{86E59F1E-CCCD-94DA-7671-8F8A8DDA7016}" dt="2025-01-16T23:48:10.036" v="66"/>
        <pc:sldMkLst>
          <pc:docMk/>
          <pc:sldMk cId="941949272" sldId="265"/>
        </pc:sldMkLst>
      </pc:sldChg>
      <pc:sldChg chg="addSp modSp mod setBg">
        <pc:chgData name="Guest User" userId="" providerId="Windows Live" clId="Web-{86E59F1E-CCCD-94DA-7671-8F8A8DDA7016}" dt="2025-01-17T00:03:23.225" v="257"/>
        <pc:sldMkLst>
          <pc:docMk/>
          <pc:sldMk cId="1393278714" sldId="266"/>
        </pc:sldMkLst>
        <pc:spChg chg="mod">
          <ac:chgData name="Guest User" userId="" providerId="Windows Live" clId="Web-{86E59F1E-CCCD-94DA-7671-8F8A8DDA7016}" dt="2025-01-17T00:03:23.225" v="257"/>
          <ac:spMkLst>
            <pc:docMk/>
            <pc:sldMk cId="1393278714" sldId="266"/>
            <ac:spMk id="2" creationId="{09B93A00-CBCD-2BCC-1747-781799AA1BF9}"/>
          </ac:spMkLst>
        </pc:spChg>
        <pc:spChg chg="add">
          <ac:chgData name="Guest User" userId="" providerId="Windows Live" clId="Web-{86E59F1E-CCCD-94DA-7671-8F8A8DDA7016}" dt="2025-01-17T00:03:23.225" v="257"/>
          <ac:spMkLst>
            <pc:docMk/>
            <pc:sldMk cId="1393278714" sldId="266"/>
            <ac:spMk id="9" creationId="{F13C74B1-5B17-4795-BED0-7140497B445A}"/>
          </ac:spMkLst>
        </pc:spChg>
        <pc:spChg chg="add">
          <ac:chgData name="Guest User" userId="" providerId="Windows Live" clId="Web-{86E59F1E-CCCD-94DA-7671-8F8A8DDA7016}" dt="2025-01-17T00:03:23.225" v="257"/>
          <ac:spMkLst>
            <pc:docMk/>
            <pc:sldMk cId="1393278714" sldId="266"/>
            <ac:spMk id="11" creationId="{D4974D33-8DC5-464E-8C6D-BE58F0669C17}"/>
          </ac:spMkLst>
        </pc:spChg>
        <pc:picChg chg="mod ord">
          <ac:chgData name="Guest User" userId="" providerId="Windows Live" clId="Web-{86E59F1E-CCCD-94DA-7671-8F8A8DDA7016}" dt="2025-01-17T00:03:23.225" v="257"/>
          <ac:picMkLst>
            <pc:docMk/>
            <pc:sldMk cId="1393278714" sldId="266"/>
            <ac:picMk id="4" creationId="{85AF8AF4-E150-AFF3-D6C6-09ACC6A4631F}"/>
          </ac:picMkLst>
        </pc:picChg>
      </pc:sldChg>
      <pc:sldChg chg="addSp delSp modSp mod setBg">
        <pc:chgData name="Guest User" userId="" providerId="Windows Live" clId="Web-{86E59F1E-CCCD-94DA-7671-8F8A8DDA7016}" dt="2025-01-16T23:56:49.963" v="162" actId="1076"/>
        <pc:sldMkLst>
          <pc:docMk/>
          <pc:sldMk cId="1836803388" sldId="267"/>
        </pc:sldMkLst>
        <pc:spChg chg="mod">
          <ac:chgData name="Guest User" userId="" providerId="Windows Live" clId="Web-{86E59F1E-CCCD-94DA-7671-8F8A8DDA7016}" dt="2025-01-16T23:56:49.963" v="162" actId="1076"/>
          <ac:spMkLst>
            <pc:docMk/>
            <pc:sldMk cId="1836803388" sldId="267"/>
            <ac:spMk id="2" creationId="{E4AD04AC-77F8-33A3-1870-2FFAC4A73A81}"/>
          </ac:spMkLst>
        </pc:spChg>
        <pc:spChg chg="add del">
          <ac:chgData name="Guest User" userId="" providerId="Windows Live" clId="Web-{86E59F1E-CCCD-94DA-7671-8F8A8DDA7016}" dt="2025-01-16T23:55:08.299" v="148"/>
          <ac:spMkLst>
            <pc:docMk/>
            <pc:sldMk cId="1836803388" sldId="267"/>
            <ac:spMk id="3" creationId="{F79A1925-5B42-5707-5937-6DE8E60320EA}"/>
          </ac:spMkLst>
        </pc:spChg>
        <pc:spChg chg="add del">
          <ac:chgData name="Guest User" userId="" providerId="Windows Live" clId="Web-{86E59F1E-CCCD-94DA-7671-8F8A8DDA7016}" dt="2025-01-16T23:55:08.284" v="147"/>
          <ac:spMkLst>
            <pc:docMk/>
            <pc:sldMk cId="1836803388" sldId="267"/>
            <ac:spMk id="8" creationId="{F79A1925-5B42-5707-5937-6DE8E60320EA}"/>
          </ac:spMkLst>
        </pc:spChg>
        <pc:spChg chg="add del">
          <ac:chgData name="Guest User" userId="" providerId="Windows Live" clId="Web-{86E59F1E-CCCD-94DA-7671-8F8A8DDA7016}" dt="2025-01-16T23:55:08.284" v="147"/>
          <ac:spMkLst>
            <pc:docMk/>
            <pc:sldMk cId="1836803388" sldId="267"/>
            <ac:spMk id="9" creationId="{E02239D2-A05D-4A1C-9F06-FBA7FC730E1B}"/>
          </ac:spMkLst>
        </pc:spChg>
        <pc:spChg chg="add">
          <ac:chgData name="Guest User" userId="" providerId="Windows Live" clId="Web-{86E59F1E-CCCD-94DA-7671-8F8A8DDA7016}" dt="2025-01-16T23:56:32.150" v="158"/>
          <ac:spMkLst>
            <pc:docMk/>
            <pc:sldMk cId="1836803388" sldId="267"/>
            <ac:spMk id="13" creationId="{E02239D2-A05D-4A1C-9F06-FBA7FC730E1B}"/>
          </ac:spMkLst>
        </pc:spChg>
        <pc:spChg chg="add del">
          <ac:chgData name="Guest User" userId="" providerId="Windows Live" clId="Web-{86E59F1E-CCCD-94DA-7671-8F8A8DDA7016}" dt="2025-01-16T23:55:35.036" v="151"/>
          <ac:spMkLst>
            <pc:docMk/>
            <pc:sldMk cId="1836803388" sldId="267"/>
            <ac:spMk id="16" creationId="{E02239D2-A05D-4A1C-9F06-FBA7FC730E1B}"/>
          </ac:spMkLst>
        </pc:spChg>
        <pc:spChg chg="add del">
          <ac:chgData name="Guest User" userId="" providerId="Windows Live" clId="Web-{86E59F1E-CCCD-94DA-7671-8F8A8DDA7016}" dt="2025-01-16T23:55:42.208" v="153"/>
          <ac:spMkLst>
            <pc:docMk/>
            <pc:sldMk cId="1836803388" sldId="267"/>
            <ac:spMk id="18" creationId="{E02239D2-A05D-4A1C-9F06-FBA7FC730E1B}"/>
          </ac:spMkLst>
        </pc:spChg>
        <pc:spChg chg="add del">
          <ac:chgData name="Guest User" userId="" providerId="Windows Live" clId="Web-{86E59F1E-CCCD-94DA-7671-8F8A8DDA7016}" dt="2025-01-16T23:55:52.615" v="155"/>
          <ac:spMkLst>
            <pc:docMk/>
            <pc:sldMk cId="1836803388" sldId="267"/>
            <ac:spMk id="20" creationId="{E02239D2-A05D-4A1C-9F06-FBA7FC730E1B}"/>
          </ac:spMkLst>
        </pc:spChg>
        <pc:graphicFrameChg chg="add del">
          <ac:chgData name="Guest User" userId="" providerId="Windows Live" clId="Web-{86E59F1E-CCCD-94DA-7671-8F8A8DDA7016}" dt="2025-01-16T23:55:05.471" v="145"/>
          <ac:graphicFrameMkLst>
            <pc:docMk/>
            <pc:sldMk cId="1836803388" sldId="267"/>
            <ac:graphicFrameMk id="6" creationId="{DA5FCA73-70BC-FED4-FB3E-36B39E2F740E}"/>
          </ac:graphicFrameMkLst>
        </pc:graphicFrameChg>
        <pc:graphicFrameChg chg="add mod ord modGraphic">
          <ac:chgData name="Guest User" userId="" providerId="Windows Live" clId="Web-{86E59F1E-CCCD-94DA-7671-8F8A8DDA7016}" dt="2025-01-16T23:56:32.150" v="158"/>
          <ac:graphicFrameMkLst>
            <pc:docMk/>
            <pc:sldMk cId="1836803388" sldId="267"/>
            <ac:graphicFrameMk id="11" creationId="{70750B28-91CB-65EB-7627-D122AA0ADE3E}"/>
          </ac:graphicFrameMkLst>
        </pc:graphicFrameChg>
        <pc:picChg chg="mod">
          <ac:chgData name="Guest User" userId="" providerId="Windows Live" clId="Web-{86E59F1E-CCCD-94DA-7671-8F8A8DDA7016}" dt="2025-01-16T23:56:45.072" v="161" actId="1076"/>
          <ac:picMkLst>
            <pc:docMk/>
            <pc:sldMk cId="1836803388" sldId="267"/>
            <ac:picMk id="4" creationId="{CF4DC8AC-3B08-34F1-9475-EBCAF7216421}"/>
          </ac:picMkLst>
        </pc:picChg>
      </pc:sldChg>
      <pc:sldChg chg="addSp delSp modSp mod setBg">
        <pc:chgData name="Guest User" userId="" providerId="Windows Live" clId="Web-{86E59F1E-CCCD-94DA-7671-8F8A8DDA7016}" dt="2025-01-16T23:57:12.449" v="165"/>
        <pc:sldMkLst>
          <pc:docMk/>
          <pc:sldMk cId="2257116582" sldId="268"/>
        </pc:sldMkLst>
        <pc:spChg chg="mod">
          <ac:chgData name="Guest User" userId="" providerId="Windows Live" clId="Web-{86E59F1E-CCCD-94DA-7671-8F8A8DDA7016}" dt="2025-01-16T23:57:12.449" v="165"/>
          <ac:spMkLst>
            <pc:docMk/>
            <pc:sldMk cId="2257116582" sldId="268"/>
            <ac:spMk id="5" creationId="{8AFCB7D0-AB15-8233-BEBB-BF1A8CE84F47}"/>
          </ac:spMkLst>
        </pc:spChg>
        <pc:spChg chg="add del">
          <ac:chgData name="Guest User" userId="" providerId="Windows Live" clId="Web-{86E59F1E-CCCD-94DA-7671-8F8A8DDA7016}" dt="2025-01-16T23:57:12.434" v="164"/>
          <ac:spMkLst>
            <pc:docMk/>
            <pc:sldMk cId="2257116582" sldId="268"/>
            <ac:spMk id="10" creationId="{0D7B6173-1D58-48E2-83CF-37350F315F75}"/>
          </ac:spMkLst>
        </pc:spChg>
        <pc:spChg chg="add del">
          <ac:chgData name="Guest User" userId="" providerId="Windows Live" clId="Web-{86E59F1E-CCCD-94DA-7671-8F8A8DDA7016}" dt="2025-01-16T23:57:12.434" v="164"/>
          <ac:spMkLst>
            <pc:docMk/>
            <pc:sldMk cId="2257116582" sldId="268"/>
            <ac:spMk id="12" creationId="{02EBFA83-D4DB-4CA0-B229-9E44634D7FE9}"/>
          </ac:spMkLst>
        </pc:spChg>
        <pc:spChg chg="add del">
          <ac:chgData name="Guest User" userId="" providerId="Windows Live" clId="Web-{86E59F1E-CCCD-94DA-7671-8F8A8DDA7016}" dt="2025-01-16T23:57:12.434" v="164"/>
          <ac:spMkLst>
            <pc:docMk/>
            <pc:sldMk cId="2257116582" sldId="268"/>
            <ac:spMk id="16" creationId="{21BDEC81-16A7-4451-B893-C15000083B77}"/>
          </ac:spMkLst>
        </pc:spChg>
        <pc:spChg chg="add del">
          <ac:chgData name="Guest User" userId="" providerId="Windows Live" clId="Web-{86E59F1E-CCCD-94DA-7671-8F8A8DDA7016}" dt="2025-01-16T23:57:12.434" v="164"/>
          <ac:spMkLst>
            <pc:docMk/>
            <pc:sldMk cId="2257116582" sldId="268"/>
            <ac:spMk id="18" creationId="{26A515A1-4D80-430E-BE0A-71A290516A82}"/>
          </ac:spMkLst>
        </pc:spChg>
        <pc:spChg chg="add">
          <ac:chgData name="Guest User" userId="" providerId="Windows Live" clId="Web-{86E59F1E-CCCD-94DA-7671-8F8A8DDA7016}" dt="2025-01-16T23:57:12.449" v="165"/>
          <ac:spMkLst>
            <pc:docMk/>
            <pc:sldMk cId="2257116582" sldId="268"/>
            <ac:spMk id="20" creationId="{2EB492CD-616E-47F8-933B-5E2D952A0593}"/>
          </ac:spMkLst>
        </pc:spChg>
        <pc:spChg chg="add">
          <ac:chgData name="Guest User" userId="" providerId="Windows Live" clId="Web-{86E59F1E-CCCD-94DA-7671-8F8A8DDA7016}" dt="2025-01-16T23:57:12.449" v="165"/>
          <ac:spMkLst>
            <pc:docMk/>
            <pc:sldMk cId="2257116582" sldId="268"/>
            <ac:spMk id="21" creationId="{59383CF9-23B5-4335-9B21-1791C4CF1C75}"/>
          </ac:spMkLst>
        </pc:spChg>
        <pc:spChg chg="add">
          <ac:chgData name="Guest User" userId="" providerId="Windows Live" clId="Web-{86E59F1E-CCCD-94DA-7671-8F8A8DDA7016}" dt="2025-01-16T23:57:12.449" v="165"/>
          <ac:spMkLst>
            <pc:docMk/>
            <pc:sldMk cId="2257116582" sldId="268"/>
            <ac:spMk id="22" creationId="{0007FE00-9498-4706-B255-6437B0252C02}"/>
          </ac:spMkLst>
        </pc:spChg>
        <pc:picChg chg="mod">
          <ac:chgData name="Guest User" userId="" providerId="Windows Live" clId="Web-{86E59F1E-CCCD-94DA-7671-8F8A8DDA7016}" dt="2025-01-16T23:57:12.449" v="165"/>
          <ac:picMkLst>
            <pc:docMk/>
            <pc:sldMk cId="2257116582" sldId="268"/>
            <ac:picMk id="4" creationId="{FDE4105C-5BFA-D866-B370-B93343AA78D1}"/>
          </ac:picMkLst>
        </pc:picChg>
        <pc:picChg chg="add del">
          <ac:chgData name="Guest User" userId="" providerId="Windows Live" clId="Web-{86E59F1E-CCCD-94DA-7671-8F8A8DDA7016}" dt="2025-01-16T23:57:12.434" v="164"/>
          <ac:picMkLst>
            <pc:docMk/>
            <pc:sldMk cId="2257116582" sldId="268"/>
            <ac:picMk id="14" creationId="{B0DAC8FB-A162-44E3-A606-C855A03A5B09}"/>
          </ac:picMkLst>
        </pc:picChg>
      </pc:sldChg>
      <pc:sldChg chg="addSp delSp modSp mod setBg">
        <pc:chgData name="Guest User" userId="" providerId="Windows Live" clId="Web-{86E59F1E-CCCD-94DA-7671-8F8A8DDA7016}" dt="2025-01-16T23:57:35.670" v="169"/>
        <pc:sldMkLst>
          <pc:docMk/>
          <pc:sldMk cId="662698191" sldId="269"/>
        </pc:sldMkLst>
        <pc:spChg chg="mod">
          <ac:chgData name="Guest User" userId="" providerId="Windows Live" clId="Web-{86E59F1E-CCCD-94DA-7671-8F8A8DDA7016}" dt="2025-01-16T23:57:35.670" v="169"/>
          <ac:spMkLst>
            <pc:docMk/>
            <pc:sldMk cId="662698191" sldId="269"/>
            <ac:spMk id="5" creationId="{6FFAA5A0-B760-4A47-6EEF-FC037A031394}"/>
          </ac:spMkLst>
        </pc:spChg>
        <pc:spChg chg="add del">
          <ac:chgData name="Guest User" userId="" providerId="Windows Live" clId="Web-{86E59F1E-CCCD-94DA-7671-8F8A8DDA7016}" dt="2025-01-16T23:57:35.670" v="169"/>
          <ac:spMkLst>
            <pc:docMk/>
            <pc:sldMk cId="662698191" sldId="269"/>
            <ac:spMk id="10" creationId="{B1595A09-E336-4D1B-9B3A-06A2287A54E2}"/>
          </ac:spMkLst>
        </pc:spChg>
        <pc:spChg chg="add del">
          <ac:chgData name="Guest User" userId="" providerId="Windows Live" clId="Web-{86E59F1E-CCCD-94DA-7671-8F8A8DDA7016}" dt="2025-01-16T23:57:35.670" v="169"/>
          <ac:spMkLst>
            <pc:docMk/>
            <pc:sldMk cId="662698191" sldId="269"/>
            <ac:spMk id="12" creationId="{3540989C-C7B8-473B-BF87-6F2DA6A90006}"/>
          </ac:spMkLst>
        </pc:spChg>
        <pc:picChg chg="mod">
          <ac:chgData name="Guest User" userId="" providerId="Windows Live" clId="Web-{86E59F1E-CCCD-94DA-7671-8F8A8DDA7016}" dt="2025-01-16T23:57:35.670" v="169"/>
          <ac:picMkLst>
            <pc:docMk/>
            <pc:sldMk cId="662698191" sldId="269"/>
            <ac:picMk id="4" creationId="{523F28E2-C04D-708D-9B92-36AB0BE5AACC}"/>
          </ac:picMkLst>
        </pc:picChg>
      </pc:sldChg>
      <pc:sldChg chg="addSp delSp modSp mod setBg">
        <pc:chgData name="Guest User" userId="" providerId="Windows Live" clId="Web-{86E59F1E-CCCD-94DA-7671-8F8A8DDA7016}" dt="2025-01-16T23:53:23.917" v="114"/>
        <pc:sldMkLst>
          <pc:docMk/>
          <pc:sldMk cId="2905692953" sldId="270"/>
        </pc:sldMkLst>
        <pc:spChg chg="mod">
          <ac:chgData name="Guest User" userId="" providerId="Windows Live" clId="Web-{86E59F1E-CCCD-94DA-7671-8F8A8DDA7016}" dt="2025-01-16T23:53:23.917" v="114"/>
          <ac:spMkLst>
            <pc:docMk/>
            <pc:sldMk cId="2905692953" sldId="270"/>
            <ac:spMk id="3" creationId="{D45E103F-C269-225A-A17F-CBF9A5A4CEE3}"/>
          </ac:spMkLst>
        </pc:spChg>
        <pc:spChg chg="add del">
          <ac:chgData name="Guest User" userId="" providerId="Windows Live" clId="Web-{86E59F1E-CCCD-94DA-7671-8F8A8DDA7016}" dt="2025-01-16T23:53:04.603" v="105"/>
          <ac:spMkLst>
            <pc:docMk/>
            <pc:sldMk cId="2905692953" sldId="270"/>
            <ac:spMk id="8" creationId="{1BB867FF-FC45-48F7-8104-F89BE54909F1}"/>
          </ac:spMkLst>
        </pc:spChg>
        <pc:spChg chg="add del">
          <ac:chgData name="Guest User" userId="" providerId="Windows Live" clId="Web-{86E59F1E-CCCD-94DA-7671-8F8A8DDA7016}" dt="2025-01-16T23:53:01.072" v="103"/>
          <ac:spMkLst>
            <pc:docMk/>
            <pc:sldMk cId="2905692953" sldId="270"/>
            <ac:spMk id="9" creationId="{C0763A76-9F1C-4FC5-82B7-DD475DA461B2}"/>
          </ac:spMkLst>
        </pc:spChg>
        <pc:spChg chg="add del">
          <ac:chgData name="Guest User" userId="" providerId="Windows Live" clId="Web-{86E59F1E-CCCD-94DA-7671-8F8A8DDA7016}" dt="2025-01-16T23:53:04.603" v="105"/>
          <ac:spMkLst>
            <pc:docMk/>
            <pc:sldMk cId="2905692953" sldId="270"/>
            <ac:spMk id="10" creationId="{8BB56887-D0D5-4F0C-9E19-7247EB83C8B7}"/>
          </ac:spMkLst>
        </pc:spChg>
        <pc:spChg chg="add del">
          <ac:chgData name="Guest User" userId="" providerId="Windows Live" clId="Web-{86E59F1E-CCCD-94DA-7671-8F8A8DDA7016}" dt="2025-01-16T23:53:01.072" v="103"/>
          <ac:spMkLst>
            <pc:docMk/>
            <pc:sldMk cId="2905692953" sldId="270"/>
            <ac:spMk id="11" creationId="{E81BF4F6-F2CF-4984-9D14-D6966D92F99F}"/>
          </ac:spMkLst>
        </pc:spChg>
        <pc:spChg chg="add del">
          <ac:chgData name="Guest User" userId="" providerId="Windows Live" clId="Web-{86E59F1E-CCCD-94DA-7671-8F8A8DDA7016}" dt="2025-01-16T23:53:04.603" v="105"/>
          <ac:spMkLst>
            <pc:docMk/>
            <pc:sldMk cId="2905692953" sldId="270"/>
            <ac:spMk id="12" creationId="{081E4A58-353D-44AE-B2FC-2A74E2E400F7}"/>
          </ac:spMkLst>
        </pc:spChg>
        <pc:spChg chg="add del">
          <ac:chgData name="Guest User" userId="" providerId="Windows Live" clId="Web-{86E59F1E-CCCD-94DA-7671-8F8A8DDA7016}" dt="2025-01-16T23:53:23.917" v="114"/>
          <ac:spMkLst>
            <pc:docMk/>
            <pc:sldMk cId="2905692953" sldId="270"/>
            <ac:spMk id="15" creationId="{081EA652-8C6A-4E69-BEB9-170809474553}"/>
          </ac:spMkLst>
        </pc:spChg>
        <pc:spChg chg="add del">
          <ac:chgData name="Guest User" userId="" providerId="Windows Live" clId="Web-{86E59F1E-CCCD-94DA-7671-8F8A8DDA7016}" dt="2025-01-16T23:53:23.917" v="114"/>
          <ac:spMkLst>
            <pc:docMk/>
            <pc:sldMk cId="2905692953" sldId="270"/>
            <ac:spMk id="16" creationId="{5298780A-33B9-4EA2-8F67-DE68AD62841B}"/>
          </ac:spMkLst>
        </pc:spChg>
        <pc:spChg chg="add del">
          <ac:chgData name="Guest User" userId="" providerId="Windows Live" clId="Web-{86E59F1E-CCCD-94DA-7671-8F8A8DDA7016}" dt="2025-01-16T23:53:23.917" v="114"/>
          <ac:spMkLst>
            <pc:docMk/>
            <pc:sldMk cId="2905692953" sldId="270"/>
            <ac:spMk id="17" creationId="{7F488E8B-4E1E-4402-8935-D4E6C02615C7}"/>
          </ac:spMkLst>
        </pc:spChg>
        <pc:spChg chg="add del">
          <ac:chgData name="Guest User" userId="" providerId="Windows Live" clId="Web-{86E59F1E-CCCD-94DA-7671-8F8A8DDA7016}" dt="2025-01-16T23:53:21.433" v="111"/>
          <ac:spMkLst>
            <pc:docMk/>
            <pc:sldMk cId="2905692953" sldId="270"/>
            <ac:spMk id="22" creationId="{907EF6B7-1338-4443-8C46-6A318D952DFD}"/>
          </ac:spMkLst>
        </pc:spChg>
        <pc:spChg chg="add del">
          <ac:chgData name="Guest User" userId="" providerId="Windows Live" clId="Web-{86E59F1E-CCCD-94DA-7671-8F8A8DDA7016}" dt="2025-01-16T23:53:21.433" v="111"/>
          <ac:spMkLst>
            <pc:docMk/>
            <pc:sldMk cId="2905692953" sldId="270"/>
            <ac:spMk id="24" creationId="{DAAE4CDD-124C-4DCF-9584-B6033B545DD5}"/>
          </ac:spMkLst>
        </pc:spChg>
        <pc:spChg chg="add del">
          <ac:chgData name="Guest User" userId="" providerId="Windows Live" clId="Web-{86E59F1E-CCCD-94DA-7671-8F8A8DDA7016}" dt="2025-01-16T23:53:21.433" v="111"/>
          <ac:spMkLst>
            <pc:docMk/>
            <pc:sldMk cId="2905692953" sldId="270"/>
            <ac:spMk id="26" creationId="{081E4A58-353D-44AE-B2FC-2A74E2E400F7}"/>
          </ac:spMkLst>
        </pc:spChg>
        <pc:spChg chg="add del">
          <ac:chgData name="Guest User" userId="" providerId="Windows Live" clId="Web-{86E59F1E-CCCD-94DA-7671-8F8A8DDA7016}" dt="2025-01-16T23:53:23.917" v="113"/>
          <ac:spMkLst>
            <pc:docMk/>
            <pc:sldMk cId="2905692953" sldId="270"/>
            <ac:spMk id="31" creationId="{4BC99CB9-DDAD-44A2-8A1C-E3AF4E72DF5C}"/>
          </ac:spMkLst>
        </pc:spChg>
        <pc:spChg chg="add del">
          <ac:chgData name="Guest User" userId="" providerId="Windows Live" clId="Web-{86E59F1E-CCCD-94DA-7671-8F8A8DDA7016}" dt="2025-01-16T23:53:23.917" v="113"/>
          <ac:spMkLst>
            <pc:docMk/>
            <pc:sldMk cId="2905692953" sldId="270"/>
            <ac:spMk id="37" creationId="{64053CBF-3932-45FF-8285-EE5146085F3A}"/>
          </ac:spMkLst>
        </pc:spChg>
        <pc:spChg chg="add">
          <ac:chgData name="Guest User" userId="" providerId="Windows Live" clId="Web-{86E59F1E-CCCD-94DA-7671-8F8A8DDA7016}" dt="2025-01-16T23:53:23.917" v="114"/>
          <ac:spMkLst>
            <pc:docMk/>
            <pc:sldMk cId="2905692953" sldId="270"/>
            <ac:spMk id="40" creationId="{907EF6B7-1338-4443-8C46-6A318D952DFD}"/>
          </ac:spMkLst>
        </pc:spChg>
        <pc:spChg chg="add">
          <ac:chgData name="Guest User" userId="" providerId="Windows Live" clId="Web-{86E59F1E-CCCD-94DA-7671-8F8A8DDA7016}" dt="2025-01-16T23:53:23.917" v="114"/>
          <ac:spMkLst>
            <pc:docMk/>
            <pc:sldMk cId="2905692953" sldId="270"/>
            <ac:spMk id="41" creationId="{DAAE4CDD-124C-4DCF-9584-B6033B545DD5}"/>
          </ac:spMkLst>
        </pc:spChg>
        <pc:spChg chg="add">
          <ac:chgData name="Guest User" userId="" providerId="Windows Live" clId="Web-{86E59F1E-CCCD-94DA-7671-8F8A8DDA7016}" dt="2025-01-16T23:53:23.917" v="114"/>
          <ac:spMkLst>
            <pc:docMk/>
            <pc:sldMk cId="2905692953" sldId="270"/>
            <ac:spMk id="42" creationId="{081E4A58-353D-44AE-B2FC-2A74E2E400F7}"/>
          </ac:spMkLst>
        </pc:spChg>
        <pc:grpChg chg="add del">
          <ac:chgData name="Guest User" userId="" providerId="Windows Live" clId="Web-{86E59F1E-CCCD-94DA-7671-8F8A8DDA7016}" dt="2025-01-16T23:53:23.917" v="113"/>
          <ac:grpSpMkLst>
            <pc:docMk/>
            <pc:sldMk cId="2905692953" sldId="270"/>
            <ac:grpSpMk id="32" creationId="{B63ACBA3-DEFD-4C6D-BBA0-64468FA99C2D}"/>
          </ac:grpSpMkLst>
        </pc:grpChg>
        <pc:grpChg chg="add del">
          <ac:chgData name="Guest User" userId="" providerId="Windows Live" clId="Web-{86E59F1E-CCCD-94DA-7671-8F8A8DDA7016}" dt="2025-01-16T23:53:23.917" v="113"/>
          <ac:grpSpMkLst>
            <pc:docMk/>
            <pc:sldMk cId="2905692953" sldId="270"/>
            <ac:grpSpMk id="38" creationId="{2E751C04-BEA6-446B-A678-9C74819EBD4C}"/>
          </ac:grpSpMkLst>
        </pc:grpChg>
        <pc:picChg chg="add del">
          <ac:chgData name="Guest User" userId="" providerId="Windows Live" clId="Web-{86E59F1E-CCCD-94DA-7671-8F8A8DDA7016}" dt="2025-01-16T23:53:01.072" v="103"/>
          <ac:picMkLst>
            <pc:docMk/>
            <pc:sldMk cId="2905692953" sldId="270"/>
            <ac:picMk id="5" creationId="{47144DA7-11EC-5027-8EE8-1066D6037CD9}"/>
          </ac:picMkLst>
        </pc:picChg>
        <pc:cxnChg chg="add del">
          <ac:chgData name="Guest User" userId="" providerId="Windows Live" clId="Web-{86E59F1E-CCCD-94DA-7671-8F8A8DDA7016}" dt="2025-01-16T23:53:23.917" v="114"/>
          <ac:cxnSpMkLst>
            <pc:docMk/>
            <pc:sldMk cId="2905692953" sldId="270"/>
            <ac:cxnSpMk id="14" creationId="{23AAC9B5-8015-485C-ACF9-A750390E9A56}"/>
          </ac:cxnSpMkLst>
        </pc:cxnChg>
      </pc:sldChg>
      <pc:sldChg chg="addSp delSp modSp mod setBg">
        <pc:chgData name="Guest User" userId="" providerId="Windows Live" clId="Web-{86E59F1E-CCCD-94DA-7671-8F8A8DDA7016}" dt="2025-01-16T23:54:59.674" v="143" actId="20577"/>
        <pc:sldMkLst>
          <pc:docMk/>
          <pc:sldMk cId="3030811365" sldId="271"/>
        </pc:sldMkLst>
        <pc:spChg chg="mod">
          <ac:chgData name="Guest User" userId="" providerId="Windows Live" clId="Web-{86E59F1E-CCCD-94DA-7671-8F8A8DDA7016}" dt="2025-01-16T23:54:59.674" v="143" actId="20577"/>
          <ac:spMkLst>
            <pc:docMk/>
            <pc:sldMk cId="3030811365" sldId="271"/>
            <ac:spMk id="2" creationId="{2E1AAF08-50A9-42DF-EE31-E43419A539D8}"/>
          </ac:spMkLst>
        </pc:spChg>
        <pc:spChg chg="add del mod">
          <ac:chgData name="Guest User" userId="" providerId="Windows Live" clId="Web-{86E59F1E-CCCD-94DA-7671-8F8A8DDA7016}" dt="2025-01-16T23:54:42.985" v="142"/>
          <ac:spMkLst>
            <pc:docMk/>
            <pc:sldMk cId="3030811365" sldId="271"/>
            <ac:spMk id="3" creationId="{8F8B7755-4623-82B6-4E4B-264B1B2626F0}"/>
          </ac:spMkLst>
        </pc:spChg>
        <pc:spChg chg="add del">
          <ac:chgData name="Guest User" userId="" providerId="Windows Live" clId="Web-{86E59F1E-CCCD-94DA-7671-8F8A8DDA7016}" dt="2025-01-16T23:54:36.610" v="139"/>
          <ac:spMkLst>
            <pc:docMk/>
            <pc:sldMk cId="3030811365" sldId="271"/>
            <ac:spMk id="9" creationId="{F13C74B1-5B17-4795-BED0-7140497B445A}"/>
          </ac:spMkLst>
        </pc:spChg>
        <pc:spChg chg="add del">
          <ac:chgData name="Guest User" userId="" providerId="Windows Live" clId="Web-{86E59F1E-CCCD-94DA-7671-8F8A8DDA7016}" dt="2025-01-16T23:54:36.610" v="139"/>
          <ac:spMkLst>
            <pc:docMk/>
            <pc:sldMk cId="3030811365" sldId="271"/>
            <ac:spMk id="11" creationId="{D4974D33-8DC5-464E-8C6D-BE58F0669C17}"/>
          </ac:spMkLst>
        </pc:spChg>
        <pc:spChg chg="add del">
          <ac:chgData name="Guest User" userId="" providerId="Windows Live" clId="Web-{86E59F1E-CCCD-94DA-7671-8F8A8DDA7016}" dt="2025-01-16T23:54:42.954" v="141"/>
          <ac:spMkLst>
            <pc:docMk/>
            <pc:sldMk cId="3030811365" sldId="271"/>
            <ac:spMk id="13" creationId="{AAD0DBB9-1A4B-4391-81D4-CB19F9AB918A}"/>
          </ac:spMkLst>
        </pc:spChg>
        <pc:spChg chg="add del">
          <ac:chgData name="Guest User" userId="" providerId="Windows Live" clId="Web-{86E59F1E-CCCD-94DA-7671-8F8A8DDA7016}" dt="2025-01-16T23:54:42.954" v="141"/>
          <ac:spMkLst>
            <pc:docMk/>
            <pc:sldMk cId="3030811365" sldId="271"/>
            <ac:spMk id="14" creationId="{BACC6370-2D7E-4714-9D71-7542949D7D5D}"/>
          </ac:spMkLst>
        </pc:spChg>
        <pc:spChg chg="add del">
          <ac:chgData name="Guest User" userId="" providerId="Windows Live" clId="Web-{86E59F1E-CCCD-94DA-7671-8F8A8DDA7016}" dt="2025-01-16T23:54:42.954" v="141"/>
          <ac:spMkLst>
            <pc:docMk/>
            <pc:sldMk cId="3030811365" sldId="271"/>
            <ac:spMk id="15" creationId="{063BBA22-50EA-4C4D-BE05-F1CE4E63AA56}"/>
          </ac:spMkLst>
        </pc:spChg>
        <pc:spChg chg="add del">
          <ac:chgData name="Guest User" userId="" providerId="Windows Live" clId="Web-{86E59F1E-CCCD-94DA-7671-8F8A8DDA7016}" dt="2025-01-16T23:54:42.954" v="141"/>
          <ac:spMkLst>
            <pc:docMk/>
            <pc:sldMk cId="3030811365" sldId="271"/>
            <ac:spMk id="16" creationId="{F68B3F68-107C-434F-AA38-110D5EA91B85}"/>
          </ac:spMkLst>
        </pc:spChg>
        <pc:spChg chg="add">
          <ac:chgData name="Guest User" userId="" providerId="Windows Live" clId="Web-{86E59F1E-CCCD-94DA-7671-8F8A8DDA7016}" dt="2025-01-16T23:54:42.985" v="142"/>
          <ac:spMkLst>
            <pc:docMk/>
            <pc:sldMk cId="3030811365" sldId="271"/>
            <ac:spMk id="19" creationId="{35DB3719-6FDC-4E5D-891D-FF40B7300F64}"/>
          </ac:spMkLst>
        </pc:spChg>
        <pc:spChg chg="add">
          <ac:chgData name="Guest User" userId="" providerId="Windows Live" clId="Web-{86E59F1E-CCCD-94DA-7671-8F8A8DDA7016}" dt="2025-01-16T23:54:42.985" v="142"/>
          <ac:spMkLst>
            <pc:docMk/>
            <pc:sldMk cId="3030811365" sldId="271"/>
            <ac:spMk id="20" creationId="{E0CBAC23-2E3F-4A90-BA59-F8299F6A5439}"/>
          </ac:spMkLst>
        </pc:spChg>
        <pc:graphicFrameChg chg="add del">
          <ac:chgData name="Guest User" userId="" providerId="Windows Live" clId="Web-{86E59F1E-CCCD-94DA-7671-8F8A8DDA7016}" dt="2025-01-16T23:54:42.954" v="141"/>
          <ac:graphicFrameMkLst>
            <pc:docMk/>
            <pc:sldMk cId="3030811365" sldId="271"/>
            <ac:graphicFrameMk id="17" creationId="{09771ABD-2A71-73E7-38AF-1EDC780AB085}"/>
          </ac:graphicFrameMkLst>
        </pc:graphicFrameChg>
        <pc:graphicFrameChg chg="add">
          <ac:chgData name="Guest User" userId="" providerId="Windows Live" clId="Web-{86E59F1E-CCCD-94DA-7671-8F8A8DDA7016}" dt="2025-01-16T23:54:42.985" v="142"/>
          <ac:graphicFrameMkLst>
            <pc:docMk/>
            <pc:sldMk cId="3030811365" sldId="271"/>
            <ac:graphicFrameMk id="21" creationId="{54776C61-723A-5D4B-A12A-A5B2602E0315}"/>
          </ac:graphicFrameMkLst>
        </pc:graphicFrameChg>
        <pc:picChg chg="add del">
          <ac:chgData name="Guest User" userId="" providerId="Windows Live" clId="Web-{86E59F1E-CCCD-94DA-7671-8F8A8DDA7016}" dt="2025-01-16T23:54:36.610" v="139"/>
          <ac:picMkLst>
            <pc:docMk/>
            <pc:sldMk cId="3030811365" sldId="271"/>
            <ac:picMk id="5" creationId="{DE38BB4B-0463-1B4F-5916-FB65B928CAE0}"/>
          </ac:picMkLst>
        </pc:picChg>
      </pc:sldChg>
      <pc:sldChg chg="addSp delSp modSp mod setBg">
        <pc:chgData name="Guest User" userId="" providerId="Windows Live" clId="Web-{86E59F1E-CCCD-94DA-7671-8F8A8DDA7016}" dt="2025-01-16T23:58:06.766" v="176"/>
        <pc:sldMkLst>
          <pc:docMk/>
          <pc:sldMk cId="537798513" sldId="272"/>
        </pc:sldMkLst>
        <pc:spChg chg="mod">
          <ac:chgData name="Guest User" userId="" providerId="Windows Live" clId="Web-{86E59F1E-CCCD-94DA-7671-8F8A8DDA7016}" dt="2025-01-16T23:58:06.766" v="176"/>
          <ac:spMkLst>
            <pc:docMk/>
            <pc:sldMk cId="537798513" sldId="272"/>
            <ac:spMk id="2" creationId="{E2677437-897F-EED5-CCFC-58DEDEF2CE89}"/>
          </ac:spMkLst>
        </pc:spChg>
        <pc:spChg chg="add del mod">
          <ac:chgData name="Guest User" userId="" providerId="Windows Live" clId="Web-{86E59F1E-CCCD-94DA-7671-8F8A8DDA7016}" dt="2025-01-16T23:58:06.766" v="176"/>
          <ac:spMkLst>
            <pc:docMk/>
            <pc:sldMk cId="537798513" sldId="272"/>
            <ac:spMk id="3" creationId="{DA6E80E2-FB67-F6D1-CEEB-74FC3A42117D}"/>
          </ac:spMkLst>
        </pc:spChg>
        <pc:spChg chg="add del">
          <ac:chgData name="Guest User" userId="" providerId="Windows Live" clId="Web-{86E59F1E-CCCD-94DA-7671-8F8A8DDA7016}" dt="2025-01-16T23:57:51.374" v="171"/>
          <ac:spMkLst>
            <pc:docMk/>
            <pc:sldMk cId="537798513" sldId="272"/>
            <ac:spMk id="8" creationId="{907EF6B7-1338-4443-8C46-6A318D952DFD}"/>
          </ac:spMkLst>
        </pc:spChg>
        <pc:spChg chg="add del">
          <ac:chgData name="Guest User" userId="" providerId="Windows Live" clId="Web-{86E59F1E-CCCD-94DA-7671-8F8A8DDA7016}" dt="2025-01-16T23:57:59.218" v="173"/>
          <ac:spMkLst>
            <pc:docMk/>
            <pc:sldMk cId="537798513" sldId="272"/>
            <ac:spMk id="9" creationId="{BACC6370-2D7E-4714-9D71-7542949D7D5D}"/>
          </ac:spMkLst>
        </pc:spChg>
        <pc:spChg chg="add del">
          <ac:chgData name="Guest User" userId="" providerId="Windows Live" clId="Web-{86E59F1E-CCCD-94DA-7671-8F8A8DDA7016}" dt="2025-01-16T23:57:51.374" v="171"/>
          <ac:spMkLst>
            <pc:docMk/>
            <pc:sldMk cId="537798513" sldId="272"/>
            <ac:spMk id="10" creationId="{DAAE4CDD-124C-4DCF-9584-B6033B545DD5}"/>
          </ac:spMkLst>
        </pc:spChg>
        <pc:spChg chg="add del">
          <ac:chgData name="Guest User" userId="" providerId="Windows Live" clId="Web-{86E59F1E-CCCD-94DA-7671-8F8A8DDA7016}" dt="2025-01-16T23:57:59.218" v="173"/>
          <ac:spMkLst>
            <pc:docMk/>
            <pc:sldMk cId="537798513" sldId="272"/>
            <ac:spMk id="11" creationId="{256B2C21-A230-48C0-8DF1-C46611373C44}"/>
          </ac:spMkLst>
        </pc:spChg>
        <pc:spChg chg="add del">
          <ac:chgData name="Guest User" userId="" providerId="Windows Live" clId="Web-{86E59F1E-CCCD-94DA-7671-8F8A8DDA7016}" dt="2025-01-16T23:57:51.374" v="171"/>
          <ac:spMkLst>
            <pc:docMk/>
            <pc:sldMk cId="537798513" sldId="272"/>
            <ac:spMk id="12" creationId="{081E4A58-353D-44AE-B2FC-2A74E2E400F7}"/>
          </ac:spMkLst>
        </pc:spChg>
        <pc:spChg chg="add del">
          <ac:chgData name="Guest User" userId="" providerId="Windows Live" clId="Web-{86E59F1E-CCCD-94DA-7671-8F8A8DDA7016}" dt="2025-01-16T23:57:59.218" v="173"/>
          <ac:spMkLst>
            <pc:docMk/>
            <pc:sldMk cId="537798513" sldId="272"/>
            <ac:spMk id="13" creationId="{3847E18C-932D-4C95-AABA-FEC7C9499AD7}"/>
          </ac:spMkLst>
        </pc:spChg>
        <pc:spChg chg="add del">
          <ac:chgData name="Guest User" userId="" providerId="Windows Live" clId="Web-{86E59F1E-CCCD-94DA-7671-8F8A8DDA7016}" dt="2025-01-16T23:57:59.218" v="173"/>
          <ac:spMkLst>
            <pc:docMk/>
            <pc:sldMk cId="537798513" sldId="272"/>
            <ac:spMk id="15" creationId="{3150CB11-0C61-439E-910F-5787759E72A0}"/>
          </ac:spMkLst>
        </pc:spChg>
        <pc:spChg chg="add del">
          <ac:chgData name="Guest User" userId="" providerId="Windows Live" clId="Web-{86E59F1E-CCCD-94DA-7671-8F8A8DDA7016}" dt="2025-01-16T23:57:59.218" v="173"/>
          <ac:spMkLst>
            <pc:docMk/>
            <pc:sldMk cId="537798513" sldId="272"/>
            <ac:spMk id="17" creationId="{43F8A58B-5155-44CE-A5FF-7647B47D0A7A}"/>
          </ac:spMkLst>
        </pc:spChg>
        <pc:spChg chg="add del">
          <ac:chgData name="Guest User" userId="" providerId="Windows Live" clId="Web-{86E59F1E-CCCD-94DA-7671-8F8A8DDA7016}" dt="2025-01-16T23:57:59.218" v="173"/>
          <ac:spMkLst>
            <pc:docMk/>
            <pc:sldMk cId="537798513" sldId="272"/>
            <ac:spMk id="19" creationId="{443F2ACA-E6D6-4028-82DD-F03C262D5DE6}"/>
          </ac:spMkLst>
        </pc:spChg>
        <pc:spChg chg="add del">
          <ac:chgData name="Guest User" userId="" providerId="Windows Live" clId="Web-{86E59F1E-CCCD-94DA-7671-8F8A8DDA7016}" dt="2025-01-16T23:58:06.750" v="175"/>
          <ac:spMkLst>
            <pc:docMk/>
            <pc:sldMk cId="537798513" sldId="272"/>
            <ac:spMk id="21" creationId="{2E442304-DDBD-4F7B-8017-36BCC863FB40}"/>
          </ac:spMkLst>
        </pc:spChg>
        <pc:spChg chg="add del">
          <ac:chgData name="Guest User" userId="" providerId="Windows Live" clId="Web-{86E59F1E-CCCD-94DA-7671-8F8A8DDA7016}" dt="2025-01-16T23:58:06.750" v="175"/>
          <ac:spMkLst>
            <pc:docMk/>
            <pc:sldMk cId="537798513" sldId="272"/>
            <ac:spMk id="22" creationId="{5E107275-3853-46FD-A241-DE4355A42675}"/>
          </ac:spMkLst>
        </pc:spChg>
        <pc:spChg chg="add">
          <ac:chgData name="Guest User" userId="" providerId="Windows Live" clId="Web-{86E59F1E-CCCD-94DA-7671-8F8A8DDA7016}" dt="2025-01-16T23:58:06.766" v="176"/>
          <ac:spMkLst>
            <pc:docMk/>
            <pc:sldMk cId="537798513" sldId="272"/>
            <ac:spMk id="25" creationId="{907EF6B7-1338-4443-8C46-6A318D952DFD}"/>
          </ac:spMkLst>
        </pc:spChg>
        <pc:spChg chg="add">
          <ac:chgData name="Guest User" userId="" providerId="Windows Live" clId="Web-{86E59F1E-CCCD-94DA-7671-8F8A8DDA7016}" dt="2025-01-16T23:58:06.766" v="176"/>
          <ac:spMkLst>
            <pc:docMk/>
            <pc:sldMk cId="537798513" sldId="272"/>
            <ac:spMk id="26" creationId="{DAAE4CDD-124C-4DCF-9584-B6033B545DD5}"/>
          </ac:spMkLst>
        </pc:spChg>
        <pc:spChg chg="add">
          <ac:chgData name="Guest User" userId="" providerId="Windows Live" clId="Web-{86E59F1E-CCCD-94DA-7671-8F8A8DDA7016}" dt="2025-01-16T23:58:06.766" v="176"/>
          <ac:spMkLst>
            <pc:docMk/>
            <pc:sldMk cId="537798513" sldId="272"/>
            <ac:spMk id="27" creationId="{081E4A58-353D-44AE-B2FC-2A74E2E400F7}"/>
          </ac:spMkLst>
        </pc:spChg>
        <pc:spChg chg="add">
          <ac:chgData name="Guest User" userId="" providerId="Windows Live" clId="Web-{86E59F1E-CCCD-94DA-7671-8F8A8DDA7016}" dt="2025-01-16T23:58:06.766" v="176"/>
          <ac:spMkLst>
            <pc:docMk/>
            <pc:sldMk cId="537798513" sldId="272"/>
            <ac:spMk id="28" creationId="{DA6E80E2-FB67-F6D1-CEEB-74FC3A42117D}"/>
          </ac:spMkLst>
        </pc:spChg>
        <pc:graphicFrameChg chg="add del">
          <ac:chgData name="Guest User" userId="" providerId="Windows Live" clId="Web-{86E59F1E-CCCD-94DA-7671-8F8A8DDA7016}" dt="2025-01-16T23:57:59.218" v="173"/>
          <ac:graphicFrameMkLst>
            <pc:docMk/>
            <pc:sldMk cId="537798513" sldId="272"/>
            <ac:graphicFrameMk id="5" creationId="{F8B61049-4F80-B8DB-FA0A-5491B1E3B4E3}"/>
          </ac:graphicFrameMkLst>
        </pc:graphicFrameChg>
        <pc:graphicFrameChg chg="add del">
          <ac:chgData name="Guest User" userId="" providerId="Windows Live" clId="Web-{86E59F1E-CCCD-94DA-7671-8F8A8DDA7016}" dt="2025-01-16T23:58:06.750" v="175"/>
          <ac:graphicFrameMkLst>
            <pc:docMk/>
            <pc:sldMk cId="537798513" sldId="272"/>
            <ac:graphicFrameMk id="23" creationId="{D3FBE9F3-95B8-B204-ED08-0A43BBCE0184}"/>
          </ac:graphicFrameMkLst>
        </pc:graphicFrameChg>
      </pc:sldChg>
      <pc:sldChg chg="addSp delSp modSp mod setBg">
        <pc:chgData name="Guest User" userId="" providerId="Windows Live" clId="Web-{86E59F1E-CCCD-94DA-7671-8F8A8DDA7016}" dt="2025-01-17T00:08:34.482" v="314" actId="20577"/>
        <pc:sldMkLst>
          <pc:docMk/>
          <pc:sldMk cId="2207392456" sldId="273"/>
        </pc:sldMkLst>
        <pc:spChg chg="mod">
          <ac:chgData name="Guest User" userId="" providerId="Windows Live" clId="Web-{86E59F1E-CCCD-94DA-7671-8F8A8DDA7016}" dt="2025-01-17T00:06:16.769" v="268" actId="20577"/>
          <ac:spMkLst>
            <pc:docMk/>
            <pc:sldMk cId="2207392456" sldId="273"/>
            <ac:spMk id="2" creationId="{7C3ADF5E-B585-A2BE-0DF2-12CE7C4549D8}"/>
          </ac:spMkLst>
        </pc:spChg>
        <pc:spChg chg="mod ord">
          <ac:chgData name="Guest User" userId="" providerId="Windows Live" clId="Web-{86E59F1E-CCCD-94DA-7671-8F8A8DDA7016}" dt="2025-01-17T00:08:34.482" v="314" actId="20577"/>
          <ac:spMkLst>
            <pc:docMk/>
            <pc:sldMk cId="2207392456" sldId="273"/>
            <ac:spMk id="3" creationId="{D177DBF9-12C7-ECC5-545E-BC11ACFB1A04}"/>
          </ac:spMkLst>
        </pc:spChg>
        <pc:spChg chg="add">
          <ac:chgData name="Guest User" userId="" providerId="Windows Live" clId="Web-{86E59F1E-CCCD-94DA-7671-8F8A8DDA7016}" dt="2025-01-17T00:05:38.922" v="258"/>
          <ac:spMkLst>
            <pc:docMk/>
            <pc:sldMk cId="2207392456" sldId="273"/>
            <ac:spMk id="8" creationId="{E5C432EA-1733-4C82-92B5-197838B3EB58}"/>
          </ac:spMkLst>
        </pc:spChg>
        <pc:spChg chg="add">
          <ac:chgData name="Guest User" userId="" providerId="Windows Live" clId="Web-{86E59F1E-CCCD-94DA-7671-8F8A8DDA7016}" dt="2025-01-17T00:05:38.922" v="258"/>
          <ac:spMkLst>
            <pc:docMk/>
            <pc:sldMk cId="2207392456" sldId="273"/>
            <ac:spMk id="9" creationId="{97B03642-7722-4B15-897F-76918F86B8FB}"/>
          </ac:spMkLst>
        </pc:spChg>
        <pc:spChg chg="add">
          <ac:chgData name="Guest User" userId="" providerId="Windows Live" clId="Web-{86E59F1E-CCCD-94DA-7671-8F8A8DDA7016}" dt="2025-01-17T00:05:38.922" v="258"/>
          <ac:spMkLst>
            <pc:docMk/>
            <pc:sldMk cId="2207392456" sldId="273"/>
            <ac:spMk id="10" creationId="{6068EAC2-2623-4156-A990-D776FF9BF493}"/>
          </ac:spMkLst>
        </pc:spChg>
        <pc:spChg chg="add del">
          <ac:chgData name="Guest User" userId="" providerId="Windows Live" clId="Web-{86E59F1E-CCCD-94DA-7671-8F8A8DDA7016}" dt="2025-01-16T23:58:20.360" v="178"/>
          <ac:spMkLst>
            <pc:docMk/>
            <pc:sldMk cId="2207392456" sldId="273"/>
            <ac:spMk id="11" creationId="{E5C432EA-1733-4C82-92B5-197838B3EB58}"/>
          </ac:spMkLst>
        </pc:spChg>
        <pc:spChg chg="add">
          <ac:chgData name="Guest User" userId="" providerId="Windows Live" clId="Web-{86E59F1E-CCCD-94DA-7671-8F8A8DDA7016}" dt="2025-01-17T00:05:38.922" v="258"/>
          <ac:spMkLst>
            <pc:docMk/>
            <pc:sldMk cId="2207392456" sldId="273"/>
            <ac:spMk id="12" creationId="{4C707BC9-731A-490A-AF25-6F349FD9B02F}"/>
          </ac:spMkLst>
        </pc:spChg>
        <pc:spChg chg="add del">
          <ac:chgData name="Guest User" userId="" providerId="Windows Live" clId="Web-{86E59F1E-CCCD-94DA-7671-8F8A8DDA7016}" dt="2025-01-16T23:58:20.360" v="178"/>
          <ac:spMkLst>
            <pc:docMk/>
            <pc:sldMk cId="2207392456" sldId="273"/>
            <ac:spMk id="13" creationId="{97B03642-7722-4B15-897F-76918F86B8FB}"/>
          </ac:spMkLst>
        </pc:spChg>
        <pc:spChg chg="add">
          <ac:chgData name="Guest User" userId="" providerId="Windows Live" clId="Web-{86E59F1E-CCCD-94DA-7671-8F8A8DDA7016}" dt="2025-01-17T00:05:38.922" v="258"/>
          <ac:spMkLst>
            <pc:docMk/>
            <pc:sldMk cId="2207392456" sldId="273"/>
            <ac:spMk id="14" creationId="{3FD7C480-AC7D-4FEE-BB95-EEE23BB3E693}"/>
          </ac:spMkLst>
        </pc:spChg>
        <pc:spChg chg="add del">
          <ac:chgData name="Guest User" userId="" providerId="Windows Live" clId="Web-{86E59F1E-CCCD-94DA-7671-8F8A8DDA7016}" dt="2025-01-16T23:58:20.360" v="178"/>
          <ac:spMkLst>
            <pc:docMk/>
            <pc:sldMk cId="2207392456" sldId="273"/>
            <ac:spMk id="15" creationId="{6068EAC2-2623-4156-A990-D776FF9BF493}"/>
          </ac:spMkLst>
        </pc:spChg>
        <pc:spChg chg="add del">
          <ac:chgData name="Guest User" userId="" providerId="Windows Live" clId="Web-{86E59F1E-CCCD-94DA-7671-8F8A8DDA7016}" dt="2025-01-16T23:58:20.360" v="178"/>
          <ac:spMkLst>
            <pc:docMk/>
            <pc:sldMk cId="2207392456" sldId="273"/>
            <ac:spMk id="17" creationId="{4C707BC9-731A-490A-AF25-6F349FD9B02F}"/>
          </ac:spMkLst>
        </pc:spChg>
        <pc:spChg chg="add del">
          <ac:chgData name="Guest User" userId="" providerId="Windows Live" clId="Web-{86E59F1E-CCCD-94DA-7671-8F8A8DDA7016}" dt="2025-01-16T23:58:20.360" v="178"/>
          <ac:spMkLst>
            <pc:docMk/>
            <pc:sldMk cId="2207392456" sldId="273"/>
            <ac:spMk id="19" creationId="{3FD7C480-AC7D-4FEE-BB95-EEE23BB3E693}"/>
          </ac:spMkLst>
        </pc:spChg>
        <pc:spChg chg="add del">
          <ac:chgData name="Guest User" userId="" providerId="Windows Live" clId="Web-{86E59F1E-CCCD-94DA-7671-8F8A8DDA7016}" dt="2025-01-16T23:59:14.458" v="208"/>
          <ac:spMkLst>
            <pc:docMk/>
            <pc:sldMk cId="2207392456" sldId="273"/>
            <ac:spMk id="24" creationId="{E3AF5D38-FFEB-42F9-A0FC-37D8A54F1B25}"/>
          </ac:spMkLst>
        </pc:spChg>
        <pc:grpChg chg="add del">
          <ac:chgData name="Guest User" userId="" providerId="Windows Live" clId="Web-{86E59F1E-CCCD-94DA-7671-8F8A8DDA7016}" dt="2025-01-16T23:59:14.458" v="208"/>
          <ac:grpSpMkLst>
            <pc:docMk/>
            <pc:sldMk cId="2207392456" sldId="273"/>
            <ac:grpSpMk id="25" creationId="{A18E8AF0-57F3-4E67-AB90-C8DAC71353FE}"/>
          </ac:grpSpMkLst>
        </pc:grpChg>
        <pc:picChg chg="mod">
          <ac:chgData name="Guest User" userId="" providerId="Windows Live" clId="Web-{86E59F1E-CCCD-94DA-7671-8F8A8DDA7016}" dt="2025-01-17T00:08:20.590" v="312" actId="1076"/>
          <ac:picMkLst>
            <pc:docMk/>
            <pc:sldMk cId="2207392456" sldId="273"/>
            <ac:picMk id="4" creationId="{526A3E32-7E06-8FE2-E114-BE4F8BF78F39}"/>
          </ac:picMkLst>
        </pc:picChg>
        <pc:picChg chg="mod">
          <ac:chgData name="Guest User" userId="" providerId="Windows Live" clId="Web-{86E59F1E-CCCD-94DA-7671-8F8A8DDA7016}" dt="2025-01-17T00:06:36.520" v="274" actId="14100"/>
          <ac:picMkLst>
            <pc:docMk/>
            <pc:sldMk cId="2207392456" sldId="273"/>
            <ac:picMk id="5" creationId="{71DB0A24-A5CF-CC51-8FC5-B1B001A212DA}"/>
          </ac:picMkLst>
        </pc:picChg>
        <pc:picChg chg="mod ord">
          <ac:chgData name="Guest User" userId="" providerId="Windows Live" clId="Web-{86E59F1E-CCCD-94DA-7671-8F8A8DDA7016}" dt="2025-01-17T00:06:24.863" v="270" actId="1076"/>
          <ac:picMkLst>
            <pc:docMk/>
            <pc:sldMk cId="2207392456" sldId="273"/>
            <ac:picMk id="6" creationId="{5A75F319-6DC1-28DA-D351-1735682C2038}"/>
          </ac:picMkLst>
        </pc:picChg>
      </pc:sldChg>
      <pc:sldChg chg="addSp delSp modSp mod setBg">
        <pc:chgData name="Guest User" userId="" providerId="Windows Live" clId="Web-{86E59F1E-CCCD-94DA-7671-8F8A8DDA7016}" dt="2025-01-16T23:52:52.243" v="101"/>
        <pc:sldMkLst>
          <pc:docMk/>
          <pc:sldMk cId="203949270" sldId="274"/>
        </pc:sldMkLst>
        <pc:spChg chg="add del mod">
          <ac:chgData name="Guest User" userId="" providerId="Windows Live" clId="Web-{86E59F1E-CCCD-94DA-7671-8F8A8DDA7016}" dt="2025-01-16T23:52:52.243" v="101"/>
          <ac:spMkLst>
            <pc:docMk/>
            <pc:sldMk cId="203949270" sldId="274"/>
            <ac:spMk id="2" creationId="{C75DD165-6E17-ECD8-695F-9A80847F4C7C}"/>
          </ac:spMkLst>
        </pc:spChg>
        <pc:spChg chg="add del mod">
          <ac:chgData name="Guest User" userId="" providerId="Windows Live" clId="Web-{86E59F1E-CCCD-94DA-7671-8F8A8DDA7016}" dt="2025-01-16T23:52:44.446" v="100"/>
          <ac:spMkLst>
            <pc:docMk/>
            <pc:sldMk cId="203949270" sldId="274"/>
            <ac:spMk id="3" creationId="{3699970E-740F-20B2-3E9C-AE325B568267}"/>
          </ac:spMkLst>
        </pc:spChg>
        <pc:spChg chg="add del">
          <ac:chgData name="Guest User" userId="" providerId="Windows Live" clId="Web-{86E59F1E-CCCD-94DA-7671-8F8A8DDA7016}" dt="2025-01-16T23:52:32.679" v="93"/>
          <ac:spMkLst>
            <pc:docMk/>
            <pc:sldMk cId="203949270" sldId="274"/>
            <ac:spMk id="8" creationId="{907EF6B7-1338-4443-8C46-6A318D952DFD}"/>
          </ac:spMkLst>
        </pc:spChg>
        <pc:spChg chg="add del">
          <ac:chgData name="Guest User" userId="" providerId="Windows Live" clId="Web-{86E59F1E-CCCD-94DA-7671-8F8A8DDA7016}" dt="2025-01-16T23:50:49.422" v="78"/>
          <ac:spMkLst>
            <pc:docMk/>
            <pc:sldMk cId="203949270" sldId="274"/>
            <ac:spMk id="9" creationId="{53B021B3-DE93-4AB7-8A18-CF5F1CED88B8}"/>
          </ac:spMkLst>
        </pc:spChg>
        <pc:spChg chg="add del">
          <ac:chgData name="Guest User" userId="" providerId="Windows Live" clId="Web-{86E59F1E-CCCD-94DA-7671-8F8A8DDA7016}" dt="2025-01-16T23:52:32.679" v="93"/>
          <ac:spMkLst>
            <pc:docMk/>
            <pc:sldMk cId="203949270" sldId="274"/>
            <ac:spMk id="10" creationId="{DAAE4CDD-124C-4DCF-9584-B6033B545DD5}"/>
          </ac:spMkLst>
        </pc:spChg>
        <pc:spChg chg="add del">
          <ac:chgData name="Guest User" userId="" providerId="Windows Live" clId="Web-{86E59F1E-CCCD-94DA-7671-8F8A8DDA7016}" dt="2025-01-16T23:50:49.422" v="78"/>
          <ac:spMkLst>
            <pc:docMk/>
            <pc:sldMk cId="203949270" sldId="274"/>
            <ac:spMk id="11" creationId="{52D502E5-F6B4-4D58-B4AE-FC466FF15EE8}"/>
          </ac:spMkLst>
        </pc:spChg>
        <pc:spChg chg="add del">
          <ac:chgData name="Guest User" userId="" providerId="Windows Live" clId="Web-{86E59F1E-CCCD-94DA-7671-8F8A8DDA7016}" dt="2025-01-16T23:52:32.679" v="93"/>
          <ac:spMkLst>
            <pc:docMk/>
            <pc:sldMk cId="203949270" sldId="274"/>
            <ac:spMk id="12" creationId="{081E4A58-353D-44AE-B2FC-2A74E2E400F7}"/>
          </ac:spMkLst>
        </pc:spChg>
        <pc:spChg chg="add del">
          <ac:chgData name="Guest User" userId="" providerId="Windows Live" clId="Web-{86E59F1E-CCCD-94DA-7671-8F8A8DDA7016}" dt="2025-01-16T23:50:49.422" v="78"/>
          <ac:spMkLst>
            <pc:docMk/>
            <pc:sldMk cId="203949270" sldId="274"/>
            <ac:spMk id="13" creationId="{9DECDBF4-02B6-4BB4-B65B-B8107AD6A9E8}"/>
          </ac:spMkLst>
        </pc:spChg>
        <pc:spChg chg="add del">
          <ac:chgData name="Guest User" userId="" providerId="Windows Live" clId="Web-{86E59F1E-CCCD-94DA-7671-8F8A8DDA7016}" dt="2025-01-16T23:52:35.195" v="95"/>
          <ac:spMkLst>
            <pc:docMk/>
            <pc:sldMk cId="203949270" sldId="274"/>
            <ac:spMk id="14" creationId="{53B021B3-DE93-4AB7-8A18-CF5F1CED88B8}"/>
          </ac:spMkLst>
        </pc:spChg>
        <pc:spChg chg="add del">
          <ac:chgData name="Guest User" userId="" providerId="Windows Live" clId="Web-{86E59F1E-CCCD-94DA-7671-8F8A8DDA7016}" dt="2025-01-16T23:52:35.195" v="95"/>
          <ac:spMkLst>
            <pc:docMk/>
            <pc:sldMk cId="203949270" sldId="274"/>
            <ac:spMk id="15" creationId="{52D502E5-F6B4-4D58-B4AE-FC466FF15EE8}"/>
          </ac:spMkLst>
        </pc:spChg>
        <pc:spChg chg="add del">
          <ac:chgData name="Guest User" userId="" providerId="Windows Live" clId="Web-{86E59F1E-CCCD-94DA-7671-8F8A8DDA7016}" dt="2025-01-16T23:52:35.195" v="95"/>
          <ac:spMkLst>
            <pc:docMk/>
            <pc:sldMk cId="203949270" sldId="274"/>
            <ac:spMk id="16" creationId="{9DECDBF4-02B6-4BB4-B65B-B8107AD6A9E8}"/>
          </ac:spMkLst>
        </pc:spChg>
        <pc:spChg chg="add del">
          <ac:chgData name="Guest User" userId="" providerId="Windows Live" clId="Web-{86E59F1E-CCCD-94DA-7671-8F8A8DDA7016}" dt="2025-01-16T23:52:38.164" v="97"/>
          <ac:spMkLst>
            <pc:docMk/>
            <pc:sldMk cId="203949270" sldId="274"/>
            <ac:spMk id="19" creationId="{5C8908E2-EE49-44D2-9428-A28D2312A8D5}"/>
          </ac:spMkLst>
        </pc:spChg>
        <pc:spChg chg="add del">
          <ac:chgData name="Guest User" userId="" providerId="Windows Live" clId="Web-{86E59F1E-CCCD-94DA-7671-8F8A8DDA7016}" dt="2025-01-16T23:52:38.164" v="97"/>
          <ac:spMkLst>
            <pc:docMk/>
            <pc:sldMk cId="203949270" sldId="274"/>
            <ac:spMk id="23" creationId="{7449A6C7-D15F-4AA5-BFA5-71A404B47016}"/>
          </ac:spMkLst>
        </pc:spChg>
        <pc:spChg chg="add del">
          <ac:chgData name="Guest User" userId="" providerId="Windows Live" clId="Web-{86E59F1E-CCCD-94DA-7671-8F8A8DDA7016}" dt="2025-01-16T23:52:38.164" v="97"/>
          <ac:spMkLst>
            <pc:docMk/>
            <pc:sldMk cId="203949270" sldId="274"/>
            <ac:spMk id="24" creationId="{ED888B23-07FA-482A-96DF-47E31AF1A603}"/>
          </ac:spMkLst>
        </pc:spChg>
        <pc:spChg chg="add del">
          <ac:chgData name="Guest User" userId="" providerId="Windows Live" clId="Web-{86E59F1E-CCCD-94DA-7671-8F8A8DDA7016}" dt="2025-01-16T23:52:44.430" v="99"/>
          <ac:spMkLst>
            <pc:docMk/>
            <pc:sldMk cId="203949270" sldId="274"/>
            <ac:spMk id="27" creationId="{CB49665F-0298-4449-8D2D-209989CB9EE3}"/>
          </ac:spMkLst>
        </pc:spChg>
        <pc:spChg chg="add del">
          <ac:chgData name="Guest User" userId="" providerId="Windows Live" clId="Web-{86E59F1E-CCCD-94DA-7671-8F8A8DDA7016}" dt="2025-01-16T23:52:44.430" v="99"/>
          <ac:spMkLst>
            <pc:docMk/>
            <pc:sldMk cId="203949270" sldId="274"/>
            <ac:spMk id="28" creationId="{A71EEC14-174A-46FA-B046-474750457130}"/>
          </ac:spMkLst>
        </pc:spChg>
        <pc:spChg chg="add">
          <ac:chgData name="Guest User" userId="" providerId="Windows Live" clId="Web-{86E59F1E-CCCD-94DA-7671-8F8A8DDA7016}" dt="2025-01-16T23:52:44.446" v="100"/>
          <ac:spMkLst>
            <pc:docMk/>
            <pc:sldMk cId="203949270" sldId="274"/>
            <ac:spMk id="39" creationId="{53B021B3-DE93-4AB7-8A18-CF5F1CED88B8}"/>
          </ac:spMkLst>
        </pc:spChg>
        <pc:spChg chg="add">
          <ac:chgData name="Guest User" userId="" providerId="Windows Live" clId="Web-{86E59F1E-CCCD-94DA-7671-8F8A8DDA7016}" dt="2025-01-16T23:52:44.446" v="100"/>
          <ac:spMkLst>
            <pc:docMk/>
            <pc:sldMk cId="203949270" sldId="274"/>
            <ac:spMk id="40" creationId="{52D502E5-F6B4-4D58-B4AE-FC466FF15EE8}"/>
          </ac:spMkLst>
        </pc:spChg>
        <pc:spChg chg="add">
          <ac:chgData name="Guest User" userId="" providerId="Windows Live" clId="Web-{86E59F1E-CCCD-94DA-7671-8F8A8DDA7016}" dt="2025-01-16T23:52:44.446" v="100"/>
          <ac:spMkLst>
            <pc:docMk/>
            <pc:sldMk cId="203949270" sldId="274"/>
            <ac:spMk id="41" creationId="{9DECDBF4-02B6-4BB4-B65B-B8107AD6A9E8}"/>
          </ac:spMkLst>
        </pc:spChg>
        <pc:grpChg chg="add del">
          <ac:chgData name="Guest User" userId="" providerId="Windows Live" clId="Web-{86E59F1E-CCCD-94DA-7671-8F8A8DDA7016}" dt="2025-01-16T23:52:38.164" v="97"/>
          <ac:grpSpMkLst>
            <pc:docMk/>
            <pc:sldMk cId="203949270" sldId="274"/>
            <ac:grpSpMk id="20" creationId="{05314994-6337-4875-8CF5-652CAFE8342C}"/>
          </ac:grpSpMkLst>
        </pc:grpChg>
        <pc:grpChg chg="add del">
          <ac:chgData name="Guest User" userId="" providerId="Windows Live" clId="Web-{86E59F1E-CCCD-94DA-7671-8F8A8DDA7016}" dt="2025-01-16T23:52:44.430" v="99"/>
          <ac:grpSpMkLst>
            <pc:docMk/>
            <pc:sldMk cId="203949270" sldId="274"/>
            <ac:grpSpMk id="29" creationId="{EEB6CB95-E653-4C6C-AE51-62FD848E8D5B}"/>
          </ac:grpSpMkLst>
        </pc:grpChg>
        <pc:grpChg chg="add del">
          <ac:chgData name="Guest User" userId="" providerId="Windows Live" clId="Web-{86E59F1E-CCCD-94DA-7671-8F8A8DDA7016}" dt="2025-01-16T23:52:44.430" v="99"/>
          <ac:grpSpMkLst>
            <pc:docMk/>
            <pc:sldMk cId="203949270" sldId="274"/>
            <ac:grpSpMk id="32" creationId="{43F5E015-E085-4624-B431-B42414448684}"/>
          </ac:grpSpMkLst>
        </pc:grpChg>
        <pc:graphicFrameChg chg="add del">
          <ac:chgData name="Guest User" userId="" providerId="Windows Live" clId="Web-{86E59F1E-CCCD-94DA-7671-8F8A8DDA7016}" dt="2025-01-16T23:50:49.422" v="78"/>
          <ac:graphicFrameMkLst>
            <pc:docMk/>
            <pc:sldMk cId="203949270" sldId="274"/>
            <ac:graphicFrameMk id="5" creationId="{54A2BAD7-0A95-F7AA-01A0-0B512FE16259}"/>
          </ac:graphicFrameMkLst>
        </pc:graphicFrameChg>
        <pc:graphicFrameChg chg="add del">
          <ac:chgData name="Guest User" userId="" providerId="Windows Live" clId="Web-{86E59F1E-CCCD-94DA-7671-8F8A8DDA7016}" dt="2025-01-16T23:52:35.195" v="95"/>
          <ac:graphicFrameMkLst>
            <pc:docMk/>
            <pc:sldMk cId="203949270" sldId="274"/>
            <ac:graphicFrameMk id="17" creationId="{F5A4530F-2B87-925C-FA8F-6AE93A306E18}"/>
          </ac:graphicFrameMkLst>
        </pc:graphicFrameChg>
        <pc:graphicFrameChg chg="add del">
          <ac:chgData name="Guest User" userId="" providerId="Windows Live" clId="Web-{86E59F1E-CCCD-94DA-7671-8F8A8DDA7016}" dt="2025-01-16T23:52:38.164" v="97"/>
          <ac:graphicFrameMkLst>
            <pc:docMk/>
            <pc:sldMk cId="203949270" sldId="274"/>
            <ac:graphicFrameMk id="25" creationId="{665CAEB7-ABA0-E3D4-6571-D416FE5028A8}"/>
          </ac:graphicFrameMkLst>
        </pc:graphicFrameChg>
        <pc:graphicFrameChg chg="add del">
          <ac:chgData name="Guest User" userId="" providerId="Windows Live" clId="Web-{86E59F1E-CCCD-94DA-7671-8F8A8DDA7016}" dt="2025-01-16T23:52:44.430" v="99"/>
          <ac:graphicFrameMkLst>
            <pc:docMk/>
            <pc:sldMk cId="203949270" sldId="274"/>
            <ac:graphicFrameMk id="37" creationId="{17B2F428-85AA-F917-7189-8B81921E1E62}"/>
          </ac:graphicFrameMkLst>
        </pc:graphicFrameChg>
        <pc:graphicFrameChg chg="add">
          <ac:chgData name="Guest User" userId="" providerId="Windows Live" clId="Web-{86E59F1E-CCCD-94DA-7671-8F8A8DDA7016}" dt="2025-01-16T23:52:44.446" v="100"/>
          <ac:graphicFrameMkLst>
            <pc:docMk/>
            <pc:sldMk cId="203949270" sldId="274"/>
            <ac:graphicFrameMk id="42" creationId="{F5A4530F-2B87-925C-FA8F-6AE93A306E18}"/>
          </ac:graphicFrameMkLst>
        </pc:graphicFrameChg>
      </pc:sldChg>
      <pc:sldChg chg="addSp delSp modSp mod setBg">
        <pc:chgData name="Guest User" userId="" providerId="Windows Live" clId="Web-{86E59F1E-CCCD-94DA-7671-8F8A8DDA7016}" dt="2025-01-16T23:52:15.600" v="91"/>
        <pc:sldMkLst>
          <pc:docMk/>
          <pc:sldMk cId="1361339480" sldId="280"/>
        </pc:sldMkLst>
        <pc:spChg chg="add del mod">
          <ac:chgData name="Guest User" userId="" providerId="Windows Live" clId="Web-{86E59F1E-CCCD-94DA-7671-8F8A8DDA7016}" dt="2025-01-16T23:52:15.600" v="91"/>
          <ac:spMkLst>
            <pc:docMk/>
            <pc:sldMk cId="1361339480" sldId="280"/>
            <ac:spMk id="2" creationId="{087ECEEA-F7AE-2CBA-AC3A-BB43FADD7245}"/>
          </ac:spMkLst>
        </pc:spChg>
        <pc:spChg chg="add del mod">
          <ac:chgData name="Guest User" userId="" providerId="Windows Live" clId="Web-{86E59F1E-CCCD-94DA-7671-8F8A8DDA7016}" dt="2025-01-16T23:52:15.600" v="91"/>
          <ac:spMkLst>
            <pc:docMk/>
            <pc:sldMk cId="1361339480" sldId="280"/>
            <ac:spMk id="3" creationId="{6D18D9C9-17F6-61BD-26EE-B5F359AEC93A}"/>
          </ac:spMkLst>
        </pc:spChg>
        <pc:spChg chg="add">
          <ac:chgData name="Guest User" userId="" providerId="Windows Live" clId="Web-{86E59F1E-CCCD-94DA-7671-8F8A8DDA7016}" dt="2025-01-16T23:52:15.600" v="91"/>
          <ac:spMkLst>
            <pc:docMk/>
            <pc:sldMk cId="1361339480" sldId="280"/>
            <ac:spMk id="7" creationId="{F3060C83-F051-4F0E-ABAD-AA0DFC48B218}"/>
          </ac:spMkLst>
        </pc:spChg>
        <pc:spChg chg="add">
          <ac:chgData name="Guest User" userId="" providerId="Windows Live" clId="Web-{86E59F1E-CCCD-94DA-7671-8F8A8DDA7016}" dt="2025-01-16T23:52:15.600" v="91"/>
          <ac:spMkLst>
            <pc:docMk/>
            <pc:sldMk cId="1361339480" sldId="280"/>
            <ac:spMk id="8" creationId="{83C98ABE-055B-441F-B07E-44F97F083C39}"/>
          </ac:spMkLst>
        </pc:spChg>
        <pc:spChg chg="add">
          <ac:chgData name="Guest User" userId="" providerId="Windows Live" clId="Web-{86E59F1E-CCCD-94DA-7671-8F8A8DDA7016}" dt="2025-01-16T23:52:15.600" v="91"/>
          <ac:spMkLst>
            <pc:docMk/>
            <pc:sldMk cId="1361339480" sldId="280"/>
            <ac:spMk id="9" creationId="{29FDB030-9B49-4CED-8CCD-4D99382388AC}"/>
          </ac:spMkLst>
        </pc:spChg>
        <pc:spChg chg="add del">
          <ac:chgData name="Guest User" userId="" providerId="Windows Live" clId="Web-{86E59F1E-CCCD-94DA-7671-8F8A8DDA7016}" dt="2025-01-16T23:49:37.589" v="71"/>
          <ac:spMkLst>
            <pc:docMk/>
            <pc:sldMk cId="1361339480" sldId="280"/>
            <ac:spMk id="10" creationId="{9AA72BD9-2C5A-4EDC-931F-5AA08EACA0F3}"/>
          </ac:spMkLst>
        </pc:spChg>
        <pc:spChg chg="add">
          <ac:chgData name="Guest User" userId="" providerId="Windows Live" clId="Web-{86E59F1E-CCCD-94DA-7671-8F8A8DDA7016}" dt="2025-01-16T23:52:15.600" v="91"/>
          <ac:spMkLst>
            <pc:docMk/>
            <pc:sldMk cId="1361339480" sldId="280"/>
            <ac:spMk id="11" creationId="{3783CA14-24A1-485C-8B30-D6A5D87987AD}"/>
          </ac:spMkLst>
        </pc:spChg>
        <pc:spChg chg="add del">
          <ac:chgData name="Guest User" userId="" providerId="Windows Live" clId="Web-{86E59F1E-CCCD-94DA-7671-8F8A8DDA7016}" dt="2025-01-16T23:49:37.589" v="71"/>
          <ac:spMkLst>
            <pc:docMk/>
            <pc:sldMk cId="1361339480" sldId="280"/>
            <ac:spMk id="12" creationId="{DD3981AC-7B61-4947-BCF3-F7AA7FA385B9}"/>
          </ac:spMkLst>
        </pc:spChg>
        <pc:spChg chg="add">
          <ac:chgData name="Guest User" userId="" providerId="Windows Live" clId="Web-{86E59F1E-CCCD-94DA-7671-8F8A8DDA7016}" dt="2025-01-16T23:52:15.600" v="91"/>
          <ac:spMkLst>
            <pc:docMk/>
            <pc:sldMk cId="1361339480" sldId="280"/>
            <ac:spMk id="13" creationId="{9A97C86A-04D6-40F7-AE84-31AB43E6A846}"/>
          </ac:spMkLst>
        </pc:spChg>
        <pc:spChg chg="add del">
          <ac:chgData name="Guest User" userId="" providerId="Windows Live" clId="Web-{86E59F1E-CCCD-94DA-7671-8F8A8DDA7016}" dt="2025-01-16T23:49:37.589" v="71"/>
          <ac:spMkLst>
            <pc:docMk/>
            <pc:sldMk cId="1361339480" sldId="280"/>
            <ac:spMk id="14" creationId="{55D4142C-5077-457F-A6AD-3FECFDB39685}"/>
          </ac:spMkLst>
        </pc:spChg>
        <pc:spChg chg="add">
          <ac:chgData name="Guest User" userId="" providerId="Windows Live" clId="Web-{86E59F1E-CCCD-94DA-7671-8F8A8DDA7016}" dt="2025-01-16T23:52:15.600" v="91"/>
          <ac:spMkLst>
            <pc:docMk/>
            <pc:sldMk cId="1361339480" sldId="280"/>
            <ac:spMk id="15" creationId="{FF9F2414-84E8-453E-B1F3-389FDE8192D9}"/>
          </ac:spMkLst>
        </pc:spChg>
        <pc:spChg chg="add del">
          <ac:chgData name="Guest User" userId="" providerId="Windows Live" clId="Web-{86E59F1E-CCCD-94DA-7671-8F8A8DDA7016}" dt="2025-01-16T23:49:37.589" v="71"/>
          <ac:spMkLst>
            <pc:docMk/>
            <pc:sldMk cId="1361339480" sldId="280"/>
            <ac:spMk id="16" creationId="{7A5F0580-5EE9-419F-96EE-B6529EF6E7D0}"/>
          </ac:spMkLst>
        </pc:spChg>
        <pc:spChg chg="add">
          <ac:chgData name="Guest User" userId="" providerId="Windows Live" clId="Web-{86E59F1E-CCCD-94DA-7671-8F8A8DDA7016}" dt="2025-01-16T23:52:15.600" v="91"/>
          <ac:spMkLst>
            <pc:docMk/>
            <pc:sldMk cId="1361339480" sldId="280"/>
            <ac:spMk id="17" creationId="{3ECA69A1-7536-43AC-85EF-C7106179F5ED}"/>
          </ac:spMkLst>
        </pc:spChg>
        <pc:spChg chg="add del">
          <ac:chgData name="Guest User" userId="" providerId="Windows Live" clId="Web-{86E59F1E-CCCD-94DA-7671-8F8A8DDA7016}" dt="2025-01-16T23:51:15.564" v="79"/>
          <ac:spMkLst>
            <pc:docMk/>
            <pc:sldMk cId="1361339480" sldId="280"/>
            <ac:spMk id="18" creationId="{9A97C86A-04D6-40F7-AE84-31AB43E6A846}"/>
          </ac:spMkLst>
        </pc:spChg>
        <pc:spChg chg="add del">
          <ac:chgData name="Guest User" userId="" providerId="Windows Live" clId="Web-{86E59F1E-CCCD-94DA-7671-8F8A8DDA7016}" dt="2025-01-16T23:51:15.564" v="79"/>
          <ac:spMkLst>
            <pc:docMk/>
            <pc:sldMk cId="1361339480" sldId="280"/>
            <ac:spMk id="19" creationId="{F3060C83-F051-4F0E-ABAD-AA0DFC48B218}"/>
          </ac:spMkLst>
        </pc:spChg>
        <pc:spChg chg="add del">
          <ac:chgData name="Guest User" userId="" providerId="Windows Live" clId="Web-{86E59F1E-CCCD-94DA-7671-8F8A8DDA7016}" dt="2025-01-16T23:51:15.564" v="79"/>
          <ac:spMkLst>
            <pc:docMk/>
            <pc:sldMk cId="1361339480" sldId="280"/>
            <ac:spMk id="20" creationId="{FF9F2414-84E8-453E-B1F3-389FDE8192D9}"/>
          </ac:spMkLst>
        </pc:spChg>
        <pc:spChg chg="add del">
          <ac:chgData name="Guest User" userId="" providerId="Windows Live" clId="Web-{86E59F1E-CCCD-94DA-7671-8F8A8DDA7016}" dt="2025-01-16T23:51:15.564" v="79"/>
          <ac:spMkLst>
            <pc:docMk/>
            <pc:sldMk cId="1361339480" sldId="280"/>
            <ac:spMk id="21" creationId="{83C98ABE-055B-441F-B07E-44F97F083C39}"/>
          </ac:spMkLst>
        </pc:spChg>
        <pc:spChg chg="add del">
          <ac:chgData name="Guest User" userId="" providerId="Windows Live" clId="Web-{86E59F1E-CCCD-94DA-7671-8F8A8DDA7016}" dt="2025-01-16T23:51:15.564" v="79"/>
          <ac:spMkLst>
            <pc:docMk/>
            <pc:sldMk cId="1361339480" sldId="280"/>
            <ac:spMk id="22" creationId="{3ECA69A1-7536-43AC-85EF-C7106179F5ED}"/>
          </ac:spMkLst>
        </pc:spChg>
        <pc:spChg chg="add del">
          <ac:chgData name="Guest User" userId="" providerId="Windows Live" clId="Web-{86E59F1E-CCCD-94DA-7671-8F8A8DDA7016}" dt="2025-01-16T23:51:15.564" v="79"/>
          <ac:spMkLst>
            <pc:docMk/>
            <pc:sldMk cId="1361339480" sldId="280"/>
            <ac:spMk id="23" creationId="{29FDB030-9B49-4CED-8CCD-4D99382388AC}"/>
          </ac:spMkLst>
        </pc:spChg>
        <pc:spChg chg="add del">
          <ac:chgData name="Guest User" userId="" providerId="Windows Live" clId="Web-{86E59F1E-CCCD-94DA-7671-8F8A8DDA7016}" dt="2025-01-16T23:51:15.564" v="79"/>
          <ac:spMkLst>
            <pc:docMk/>
            <pc:sldMk cId="1361339480" sldId="280"/>
            <ac:spMk id="24" creationId="{3783CA14-24A1-485C-8B30-D6A5D87987AD}"/>
          </ac:spMkLst>
        </pc:spChg>
        <pc:picChg chg="mod ord">
          <ac:chgData name="Guest User" userId="" providerId="Windows Live" clId="Web-{86E59F1E-CCCD-94DA-7671-8F8A8DDA7016}" dt="2025-01-16T23:52:15.600" v="91"/>
          <ac:picMkLst>
            <pc:docMk/>
            <pc:sldMk cId="1361339480" sldId="280"/>
            <ac:picMk id="5" creationId="{FBD77EAE-581E-F482-9A0D-4B47697F8539}"/>
          </ac:picMkLst>
        </pc:picChg>
      </pc:sldChg>
      <pc:sldChg chg="mod">
        <pc:chgData name="Guest User" userId="" providerId="Windows Live" clId="Web-{86E59F1E-CCCD-94DA-7671-8F8A8DDA7016}" dt="2025-01-16T23:48:10.036" v="66"/>
        <pc:sldMkLst>
          <pc:docMk/>
          <pc:sldMk cId="2957847688" sldId="281"/>
        </pc:sldMkLst>
      </pc:sldChg>
      <pc:sldChg chg="mod">
        <pc:chgData name="Guest User" userId="" providerId="Windows Live" clId="Web-{86E59F1E-CCCD-94DA-7671-8F8A8DDA7016}" dt="2025-01-16T23:48:10.036" v="66"/>
        <pc:sldMkLst>
          <pc:docMk/>
          <pc:sldMk cId="1966857791" sldId="283"/>
        </pc:sldMkLst>
      </pc:sldChg>
      <pc:sldChg chg="addSp delSp modSp mod setBg">
        <pc:chgData name="Guest User" userId="" providerId="Windows Live" clId="Web-{86E59F1E-CCCD-94DA-7671-8F8A8DDA7016}" dt="2025-01-16T23:52:05.818" v="90"/>
        <pc:sldMkLst>
          <pc:docMk/>
          <pc:sldMk cId="2868618690" sldId="284"/>
        </pc:sldMkLst>
        <pc:spChg chg="mod">
          <ac:chgData name="Guest User" userId="" providerId="Windows Live" clId="Web-{86E59F1E-CCCD-94DA-7671-8F8A8DDA7016}" dt="2025-01-16T23:51:59.083" v="89"/>
          <ac:spMkLst>
            <pc:docMk/>
            <pc:sldMk cId="2868618690" sldId="284"/>
            <ac:spMk id="2" creationId="{62DA8FBF-39CC-B508-D724-7C3D34BFE9CB}"/>
          </ac:spMkLst>
        </pc:spChg>
        <pc:spChg chg="add del">
          <ac:chgData name="Guest User" userId="" providerId="Windows Live" clId="Web-{86E59F1E-CCCD-94DA-7671-8F8A8DDA7016}" dt="2025-01-16T23:51:46.410" v="82"/>
          <ac:spMkLst>
            <pc:docMk/>
            <pc:sldMk cId="2868618690" sldId="284"/>
            <ac:spMk id="7" creationId="{8B3A2D1A-45FC-4F95-B150-1C13EF2F6D09}"/>
          </ac:spMkLst>
        </pc:spChg>
        <pc:spChg chg="add del">
          <ac:chgData name="Guest User" userId="" providerId="Windows Live" clId="Web-{86E59F1E-CCCD-94DA-7671-8F8A8DDA7016}" dt="2025-01-16T23:51:46.410" v="82"/>
          <ac:spMkLst>
            <pc:docMk/>
            <pc:sldMk cId="2868618690" sldId="284"/>
            <ac:spMk id="9" creationId="{28C5C24A-A64C-38C1-F33C-05842D0FEF2D}"/>
          </ac:spMkLst>
        </pc:spChg>
        <pc:spChg chg="add del">
          <ac:chgData name="Guest User" userId="" providerId="Windows Live" clId="Web-{86E59F1E-CCCD-94DA-7671-8F8A8DDA7016}" dt="2025-01-16T23:51:16.924" v="80"/>
          <ac:spMkLst>
            <pc:docMk/>
            <pc:sldMk cId="2868618690" sldId="284"/>
            <ac:spMk id="10" creationId="{F269BDC9-F5DC-4A16-9583-2F8CE418465E}"/>
          </ac:spMkLst>
        </pc:spChg>
        <pc:spChg chg="add del">
          <ac:chgData name="Guest User" userId="" providerId="Windows Live" clId="Web-{86E59F1E-CCCD-94DA-7671-8F8A8DDA7016}" dt="2025-01-16T23:51:16.924" v="80"/>
          <ac:spMkLst>
            <pc:docMk/>
            <pc:sldMk cId="2868618690" sldId="284"/>
            <ac:spMk id="12" creationId="{903CE7F4-D1BB-4A5B-8E96-915177640385}"/>
          </ac:spMkLst>
        </pc:spChg>
        <pc:spChg chg="add del">
          <ac:chgData name="Guest User" userId="" providerId="Windows Live" clId="Web-{86E59F1E-CCCD-94DA-7671-8F8A8DDA7016}" dt="2025-01-16T23:51:46.410" v="82"/>
          <ac:spMkLst>
            <pc:docMk/>
            <pc:sldMk cId="2868618690" sldId="284"/>
            <ac:spMk id="14" creationId="{39C3C864-C625-4883-B868-9A4C470F4DD5}"/>
          </ac:spMkLst>
        </pc:spChg>
        <pc:spChg chg="add del">
          <ac:chgData name="Guest User" userId="" providerId="Windows Live" clId="Web-{86E59F1E-CCCD-94DA-7671-8F8A8DDA7016}" dt="2025-01-16T23:51:50.192" v="84"/>
          <ac:spMkLst>
            <pc:docMk/>
            <pc:sldMk cId="2868618690" sldId="284"/>
            <ac:spMk id="16" creationId="{F269BDC9-F5DC-4A16-9583-2F8CE418465E}"/>
          </ac:spMkLst>
        </pc:spChg>
        <pc:spChg chg="add del">
          <ac:chgData name="Guest User" userId="" providerId="Windows Live" clId="Web-{86E59F1E-CCCD-94DA-7671-8F8A8DDA7016}" dt="2025-01-16T23:51:50.192" v="84"/>
          <ac:spMkLst>
            <pc:docMk/>
            <pc:sldMk cId="2868618690" sldId="284"/>
            <ac:spMk id="17" creationId="{903CE7F4-D1BB-4A5B-8E96-915177640385}"/>
          </ac:spMkLst>
        </pc:spChg>
        <pc:spChg chg="add del">
          <ac:chgData name="Guest User" userId="" providerId="Windows Live" clId="Web-{86E59F1E-CCCD-94DA-7671-8F8A8DDA7016}" dt="2025-01-16T23:51:56.380" v="86"/>
          <ac:spMkLst>
            <pc:docMk/>
            <pc:sldMk cId="2868618690" sldId="284"/>
            <ac:spMk id="19" creationId="{23D09407-53BC-485E-B4CE-BC5E4FC4B25B}"/>
          </ac:spMkLst>
        </pc:spChg>
        <pc:spChg chg="add del">
          <ac:chgData name="Guest User" userId="" providerId="Windows Live" clId="Web-{86E59F1E-CCCD-94DA-7671-8F8A8DDA7016}" dt="2025-01-16T23:51:56.380" v="86"/>
          <ac:spMkLst>
            <pc:docMk/>
            <pc:sldMk cId="2868618690" sldId="284"/>
            <ac:spMk id="25" creationId="{921DB988-49FC-4608-B0A2-E2F3A4019041}"/>
          </ac:spMkLst>
        </pc:spChg>
        <pc:spChg chg="add del">
          <ac:chgData name="Guest User" userId="" providerId="Windows Live" clId="Web-{86E59F1E-CCCD-94DA-7671-8F8A8DDA7016}" dt="2025-01-16T23:51:59.067" v="88"/>
          <ac:spMkLst>
            <pc:docMk/>
            <pc:sldMk cId="2868618690" sldId="284"/>
            <ac:spMk id="30" creationId="{66E48AFA-8884-4F68-A44F-D2C1E8609C5A}"/>
          </ac:spMkLst>
        </pc:spChg>
        <pc:spChg chg="add del">
          <ac:chgData name="Guest User" userId="" providerId="Windows Live" clId="Web-{86E59F1E-CCCD-94DA-7671-8F8A8DDA7016}" dt="2025-01-16T23:51:59.067" v="88"/>
          <ac:spMkLst>
            <pc:docMk/>
            <pc:sldMk cId="2868618690" sldId="284"/>
            <ac:spMk id="31" creationId="{969D19A6-08CB-498C-93EC-3FFB021FC68A}"/>
          </ac:spMkLst>
        </pc:spChg>
        <pc:spChg chg="add del">
          <ac:chgData name="Guest User" userId="" providerId="Windows Live" clId="Web-{86E59F1E-CCCD-94DA-7671-8F8A8DDA7016}" dt="2025-01-16T23:51:59.067" v="88"/>
          <ac:spMkLst>
            <pc:docMk/>
            <pc:sldMk cId="2868618690" sldId="284"/>
            <ac:spMk id="32" creationId="{C39E9E02-A96B-23F3-44FD-31A731B50D31}"/>
          </ac:spMkLst>
        </pc:spChg>
        <pc:spChg chg="add">
          <ac:chgData name="Guest User" userId="" providerId="Windows Live" clId="Web-{86E59F1E-CCCD-94DA-7671-8F8A8DDA7016}" dt="2025-01-16T23:51:59.083" v="89"/>
          <ac:spMkLst>
            <pc:docMk/>
            <pc:sldMk cId="2868618690" sldId="284"/>
            <ac:spMk id="34" creationId="{50811073-89F5-46D6-83D8-BA764464977D}"/>
          </ac:spMkLst>
        </pc:spChg>
        <pc:spChg chg="add">
          <ac:chgData name="Guest User" userId="" providerId="Windows Live" clId="Web-{86E59F1E-CCCD-94DA-7671-8F8A8DDA7016}" dt="2025-01-16T23:51:59.083" v="89"/>
          <ac:spMkLst>
            <pc:docMk/>
            <pc:sldMk cId="2868618690" sldId="284"/>
            <ac:spMk id="35" creationId="{608CD17C-4A7C-477D-A659-BA8A89A78700}"/>
          </ac:spMkLst>
        </pc:spChg>
        <pc:spChg chg="add del">
          <ac:chgData name="Guest User" userId="" providerId="Windows Live" clId="Web-{86E59F1E-CCCD-94DA-7671-8F8A8DDA7016}" dt="2025-01-16T23:52:05.818" v="90"/>
          <ac:spMkLst>
            <pc:docMk/>
            <pc:sldMk cId="2868618690" sldId="284"/>
            <ac:spMk id="36" creationId="{0978E00E-966E-9F59-0057-564A1D37EE47}"/>
          </ac:spMkLst>
        </pc:spChg>
        <pc:grpChg chg="add del">
          <ac:chgData name="Guest User" userId="" providerId="Windows Live" clId="Web-{86E59F1E-CCCD-94DA-7671-8F8A8DDA7016}" dt="2025-01-16T23:51:56.380" v="86"/>
          <ac:grpSpMkLst>
            <pc:docMk/>
            <pc:sldMk cId="2868618690" sldId="284"/>
            <ac:grpSpMk id="20" creationId="{383C2651-AE0C-4AE4-8725-E2F9414FE219}"/>
          </ac:grpSpMkLst>
        </pc:grpChg>
        <pc:grpChg chg="add del">
          <ac:chgData name="Guest User" userId="" providerId="Windows Live" clId="Web-{86E59F1E-CCCD-94DA-7671-8F8A8DDA7016}" dt="2025-01-16T23:51:56.380" v="86"/>
          <ac:grpSpMkLst>
            <pc:docMk/>
            <pc:sldMk cId="2868618690" sldId="284"/>
            <ac:grpSpMk id="26" creationId="{E9B930FD-8671-4C4C-ADCF-73AC1D0CD417}"/>
          </ac:grpSpMkLst>
        </pc:grpChg>
        <pc:picChg chg="mod">
          <ac:chgData name="Guest User" userId="" providerId="Windows Live" clId="Web-{86E59F1E-CCCD-94DA-7671-8F8A8DDA7016}" dt="2025-01-16T23:51:59.083" v="89"/>
          <ac:picMkLst>
            <pc:docMk/>
            <pc:sldMk cId="2868618690" sldId="284"/>
            <ac:picMk id="5" creationId="{B3C84269-D08A-729B-5A7E-6B294A92CB94}"/>
          </ac:picMkLst>
        </pc:picChg>
      </pc:sldChg>
      <pc:sldChg chg="addSp delSp modSp new mod setBg">
        <pc:chgData name="Guest User" userId="" providerId="Windows Live" clId="Web-{86E59F1E-CCCD-94DA-7671-8F8A8DDA7016}" dt="2025-01-16T23:54:24.390" v="137" actId="14100"/>
        <pc:sldMkLst>
          <pc:docMk/>
          <pc:sldMk cId="3436307368" sldId="285"/>
        </pc:sldMkLst>
        <pc:spChg chg="mod">
          <ac:chgData name="Guest User" userId="" providerId="Windows Live" clId="Web-{86E59F1E-CCCD-94DA-7671-8F8A8DDA7016}" dt="2025-01-16T23:54:14.718" v="135"/>
          <ac:spMkLst>
            <pc:docMk/>
            <pc:sldMk cId="3436307368" sldId="285"/>
            <ac:spMk id="2" creationId="{F02E3B18-4E19-F3D7-7A85-3FEA24251BD6}"/>
          </ac:spMkLst>
        </pc:spChg>
        <pc:spChg chg="del">
          <ac:chgData name="Guest User" userId="" providerId="Windows Live" clId="Web-{86E59F1E-CCCD-94DA-7671-8F8A8DDA7016}" dt="2025-01-16T23:37:04.708" v="1"/>
          <ac:spMkLst>
            <pc:docMk/>
            <pc:sldMk cId="3436307368" sldId="285"/>
            <ac:spMk id="3" creationId="{DAF400E4-70A6-A973-2506-C4DAC687AD39}"/>
          </ac:spMkLst>
        </pc:spChg>
        <pc:spChg chg="add del">
          <ac:chgData name="Guest User" userId="" providerId="Windows Live" clId="Web-{86E59F1E-CCCD-94DA-7671-8F8A8DDA7016}" dt="2025-01-16T23:53:35.027" v="118"/>
          <ac:spMkLst>
            <pc:docMk/>
            <pc:sldMk cId="3436307368" sldId="285"/>
            <ac:spMk id="9" creationId="{4D6DC3F8-9989-8C2D-B5F2-BE0D2C233B3D}"/>
          </ac:spMkLst>
        </pc:spChg>
        <pc:spChg chg="add del">
          <ac:chgData name="Guest User" userId="" providerId="Windows Live" clId="Web-{86E59F1E-CCCD-94DA-7671-8F8A8DDA7016}" dt="2025-01-16T23:53:32.043" v="116"/>
          <ac:spMkLst>
            <pc:docMk/>
            <pc:sldMk cId="3436307368" sldId="285"/>
            <ac:spMk id="10" creationId="{4D4677D2-D5AC-4CF9-9EED-2B89D0A1C212}"/>
          </ac:spMkLst>
        </pc:spChg>
        <pc:spChg chg="add del">
          <ac:chgData name="Guest User" userId="" providerId="Windows Live" clId="Web-{86E59F1E-CCCD-94DA-7671-8F8A8DDA7016}" dt="2025-01-16T23:53:32.043" v="116"/>
          <ac:spMkLst>
            <pc:docMk/>
            <pc:sldMk cId="3436307368" sldId="285"/>
            <ac:spMk id="12" creationId="{AF695F69-7001-421E-98A8-E74156934A51}"/>
          </ac:spMkLst>
        </pc:spChg>
        <pc:spChg chg="add del">
          <ac:chgData name="Guest User" userId="" providerId="Windows Live" clId="Web-{86E59F1E-CCCD-94DA-7671-8F8A8DDA7016}" dt="2025-01-16T23:53:35.027" v="118"/>
          <ac:spMkLst>
            <pc:docMk/>
            <pc:sldMk cId="3436307368" sldId="285"/>
            <ac:spMk id="14" creationId="{90C0C0D1-E79A-41FF-8322-256F6DD1499B}"/>
          </ac:spMkLst>
        </pc:spChg>
        <pc:spChg chg="add del">
          <ac:chgData name="Guest User" userId="" providerId="Windows Live" clId="Web-{86E59F1E-CCCD-94DA-7671-8F8A8DDA7016}" dt="2025-01-16T23:53:35.027" v="118"/>
          <ac:spMkLst>
            <pc:docMk/>
            <pc:sldMk cId="3436307368" sldId="285"/>
            <ac:spMk id="15" creationId="{21516CB1-E8C8-4751-B6A6-46B2D1E72A61}"/>
          </ac:spMkLst>
        </pc:spChg>
        <pc:spChg chg="add del">
          <ac:chgData name="Guest User" userId="" providerId="Windows Live" clId="Web-{86E59F1E-CCCD-94DA-7671-8F8A8DDA7016}" dt="2025-01-16T23:53:35.027" v="118"/>
          <ac:spMkLst>
            <pc:docMk/>
            <pc:sldMk cId="3436307368" sldId="285"/>
            <ac:spMk id="16" creationId="{395FA420-5595-49D1-9D5F-79EC43B55574}"/>
          </ac:spMkLst>
        </pc:spChg>
        <pc:spChg chg="add del">
          <ac:chgData name="Guest User" userId="" providerId="Windows Live" clId="Web-{86E59F1E-CCCD-94DA-7671-8F8A8DDA7016}" dt="2025-01-16T23:53:38.090" v="120"/>
          <ac:spMkLst>
            <pc:docMk/>
            <pc:sldMk cId="3436307368" sldId="285"/>
            <ac:spMk id="18" creationId="{E6995CE5-F890-4ABA-82A2-26507CE8D2A3}"/>
          </ac:spMkLst>
        </pc:spChg>
        <pc:spChg chg="add del">
          <ac:chgData name="Guest User" userId="" providerId="Windows Live" clId="Web-{86E59F1E-CCCD-94DA-7671-8F8A8DDA7016}" dt="2025-01-16T23:53:38.090" v="120"/>
          <ac:spMkLst>
            <pc:docMk/>
            <pc:sldMk cId="3436307368" sldId="285"/>
            <ac:spMk id="19" creationId="{26CAED0A-2A45-4C9C-BCDD-21A8A092C5F3}"/>
          </ac:spMkLst>
        </pc:spChg>
        <pc:spChg chg="add del">
          <ac:chgData name="Guest User" userId="" providerId="Windows Live" clId="Web-{86E59F1E-CCCD-94DA-7671-8F8A8DDA7016}" dt="2025-01-16T23:53:38.090" v="120"/>
          <ac:spMkLst>
            <pc:docMk/>
            <pc:sldMk cId="3436307368" sldId="285"/>
            <ac:spMk id="20" creationId="{3A9A4357-BD1D-4622-A4FE-766E6AB8DE84}"/>
          </ac:spMkLst>
        </pc:spChg>
        <pc:spChg chg="add del">
          <ac:chgData name="Guest User" userId="" providerId="Windows Live" clId="Web-{86E59F1E-CCCD-94DA-7671-8F8A8DDA7016}" dt="2025-01-16T23:53:38.090" v="120"/>
          <ac:spMkLst>
            <pc:docMk/>
            <pc:sldMk cId="3436307368" sldId="285"/>
            <ac:spMk id="21" creationId="{E659831F-0D9A-4C63-9EBB-8435B85A440F}"/>
          </ac:spMkLst>
        </pc:spChg>
        <pc:spChg chg="add del">
          <ac:chgData name="Guest User" userId="" providerId="Windows Live" clId="Web-{86E59F1E-CCCD-94DA-7671-8F8A8DDA7016}" dt="2025-01-16T23:53:38.090" v="120"/>
          <ac:spMkLst>
            <pc:docMk/>
            <pc:sldMk cId="3436307368" sldId="285"/>
            <ac:spMk id="22" creationId="{32E3A5DE-A454-38E8-5B18-16254784C00E}"/>
          </ac:spMkLst>
        </pc:spChg>
        <pc:spChg chg="add del">
          <ac:chgData name="Guest User" userId="" providerId="Windows Live" clId="Web-{86E59F1E-CCCD-94DA-7671-8F8A8DDA7016}" dt="2025-01-16T23:53:40.700" v="122"/>
          <ac:spMkLst>
            <pc:docMk/>
            <pc:sldMk cId="3436307368" sldId="285"/>
            <ac:spMk id="24" creationId="{21AC6A30-4F22-4C0F-B278-19C5B8A80C55}"/>
          </ac:spMkLst>
        </pc:spChg>
        <pc:spChg chg="add del">
          <ac:chgData name="Guest User" userId="" providerId="Windows Live" clId="Web-{86E59F1E-CCCD-94DA-7671-8F8A8DDA7016}" dt="2025-01-16T23:53:40.700" v="122"/>
          <ac:spMkLst>
            <pc:docMk/>
            <pc:sldMk cId="3436307368" sldId="285"/>
            <ac:spMk id="25" creationId="{BB4335AD-65B1-44E4-90AF-264024FE4BD2}"/>
          </ac:spMkLst>
        </pc:spChg>
        <pc:spChg chg="add del">
          <ac:chgData name="Guest User" userId="" providerId="Windows Live" clId="Web-{86E59F1E-CCCD-94DA-7671-8F8A8DDA7016}" dt="2025-01-16T23:53:40.700" v="122"/>
          <ac:spMkLst>
            <pc:docMk/>
            <pc:sldMk cId="3436307368" sldId="285"/>
            <ac:spMk id="26" creationId="{49B11125-2399-3AD4-7C89-DDD8270E1905}"/>
          </ac:spMkLst>
        </pc:spChg>
        <pc:spChg chg="add del">
          <ac:chgData name="Guest User" userId="" providerId="Windows Live" clId="Web-{86E59F1E-CCCD-94DA-7671-8F8A8DDA7016}" dt="2025-01-16T23:54:14.718" v="135"/>
          <ac:spMkLst>
            <pc:docMk/>
            <pc:sldMk cId="3436307368" sldId="285"/>
            <ac:spMk id="28" creationId="{61293230-B0F6-45B1-96D1-13D18E242995}"/>
          </ac:spMkLst>
        </pc:spChg>
        <pc:spChg chg="add del">
          <ac:chgData name="Guest User" userId="" providerId="Windows Live" clId="Web-{86E59F1E-CCCD-94DA-7671-8F8A8DDA7016}" dt="2025-01-16T23:54:14.718" v="135"/>
          <ac:spMkLst>
            <pc:docMk/>
            <pc:sldMk cId="3436307368" sldId="285"/>
            <ac:spMk id="29" creationId="{0A1E0707-4985-454B-ACE0-4855BB55875E}"/>
          </ac:spMkLst>
        </pc:spChg>
        <pc:spChg chg="add del mod">
          <ac:chgData name="Guest User" userId="" providerId="Windows Live" clId="Web-{86E59F1E-CCCD-94DA-7671-8F8A8DDA7016}" dt="2025-01-16T23:54:14.718" v="135"/>
          <ac:spMkLst>
            <pc:docMk/>
            <pc:sldMk cId="3436307368" sldId="285"/>
            <ac:spMk id="30" creationId="{0A8A1E2C-D8B5-101F-1FB0-8BA4D7CFBDE4}"/>
          </ac:spMkLst>
        </pc:spChg>
        <pc:spChg chg="add del">
          <ac:chgData name="Guest User" userId="" providerId="Windows Live" clId="Web-{86E59F1E-CCCD-94DA-7671-8F8A8DDA7016}" dt="2025-01-16T23:54:09.311" v="130"/>
          <ac:spMkLst>
            <pc:docMk/>
            <pc:sldMk cId="3436307368" sldId="285"/>
            <ac:spMk id="35" creationId="{12609869-9E80-471B-A487-A53288E0E791}"/>
          </ac:spMkLst>
        </pc:spChg>
        <pc:spChg chg="add del">
          <ac:chgData name="Guest User" userId="" providerId="Windows Live" clId="Web-{86E59F1E-CCCD-94DA-7671-8F8A8DDA7016}" dt="2025-01-16T23:54:09.311" v="130"/>
          <ac:spMkLst>
            <pc:docMk/>
            <pc:sldMk cId="3436307368" sldId="285"/>
            <ac:spMk id="37" creationId="{7004738A-9D34-43E8-97D2-CA0EED4F8BE0}"/>
          </ac:spMkLst>
        </pc:spChg>
        <pc:spChg chg="add del">
          <ac:chgData name="Guest User" userId="" providerId="Windows Live" clId="Web-{86E59F1E-CCCD-94DA-7671-8F8A8DDA7016}" dt="2025-01-16T23:54:09.311" v="130"/>
          <ac:spMkLst>
            <pc:docMk/>
            <pc:sldMk cId="3436307368" sldId="285"/>
            <ac:spMk id="39" creationId="{B8B8D07F-F13E-443E-BA68-2D26672D76B9}"/>
          </ac:spMkLst>
        </pc:spChg>
        <pc:spChg chg="add del">
          <ac:chgData name="Guest User" userId="" providerId="Windows Live" clId="Web-{86E59F1E-CCCD-94DA-7671-8F8A8DDA7016}" dt="2025-01-16T23:54:09.311" v="130"/>
          <ac:spMkLst>
            <pc:docMk/>
            <pc:sldMk cId="3436307368" sldId="285"/>
            <ac:spMk id="41" creationId="{2813A4FA-24A5-41ED-A534-3807D1B2F344}"/>
          </ac:spMkLst>
        </pc:spChg>
        <pc:spChg chg="add del">
          <ac:chgData name="Guest User" userId="" providerId="Windows Live" clId="Web-{86E59F1E-CCCD-94DA-7671-8F8A8DDA7016}" dt="2025-01-16T23:54:09.311" v="130"/>
          <ac:spMkLst>
            <pc:docMk/>
            <pc:sldMk cId="3436307368" sldId="285"/>
            <ac:spMk id="43" creationId="{C3944F27-CA70-4E84-A51A-E6BF89558979}"/>
          </ac:spMkLst>
        </pc:spChg>
        <pc:spChg chg="add del">
          <ac:chgData name="Guest User" userId="" providerId="Windows Live" clId="Web-{86E59F1E-CCCD-94DA-7671-8F8A8DDA7016}" dt="2025-01-16T23:54:12.061" v="132"/>
          <ac:spMkLst>
            <pc:docMk/>
            <pc:sldMk cId="3436307368" sldId="285"/>
            <ac:spMk id="45" creationId="{F13C74B1-5B17-4795-BED0-7140497B445A}"/>
          </ac:spMkLst>
        </pc:spChg>
        <pc:spChg chg="add del">
          <ac:chgData name="Guest User" userId="" providerId="Windows Live" clId="Web-{86E59F1E-CCCD-94DA-7671-8F8A8DDA7016}" dt="2025-01-16T23:54:12.061" v="132"/>
          <ac:spMkLst>
            <pc:docMk/>
            <pc:sldMk cId="3436307368" sldId="285"/>
            <ac:spMk id="46" creationId="{D4974D33-8DC5-464E-8C6D-BE58F0669C17}"/>
          </ac:spMkLst>
        </pc:spChg>
        <pc:spChg chg="add del">
          <ac:chgData name="Guest User" userId="" providerId="Windows Live" clId="Web-{86E59F1E-CCCD-94DA-7671-8F8A8DDA7016}" dt="2025-01-16T23:54:14.718" v="134"/>
          <ac:spMkLst>
            <pc:docMk/>
            <pc:sldMk cId="3436307368" sldId="285"/>
            <ac:spMk id="49" creationId="{DF8BC164-E230-753F-2C7E-B4EE7BA77CF1}"/>
          </ac:spMkLst>
        </pc:spChg>
        <pc:spChg chg="add">
          <ac:chgData name="Guest User" userId="" providerId="Windows Live" clId="Web-{86E59F1E-CCCD-94DA-7671-8F8A8DDA7016}" dt="2025-01-16T23:54:14.718" v="135"/>
          <ac:spMkLst>
            <pc:docMk/>
            <pc:sldMk cId="3436307368" sldId="285"/>
            <ac:spMk id="51" creationId="{D4771268-CB57-404A-9271-370EB28F6090}"/>
          </ac:spMkLst>
        </pc:spChg>
        <pc:picChg chg="add mod ord">
          <ac:chgData name="Guest User" userId="" providerId="Windows Live" clId="Web-{86E59F1E-CCCD-94DA-7671-8F8A8DDA7016}" dt="2025-01-16T23:54:24.390" v="137" actId="14100"/>
          <ac:picMkLst>
            <pc:docMk/>
            <pc:sldMk cId="3436307368" sldId="285"/>
            <ac:picMk id="4" creationId="{56B1A892-E0CC-2170-6ED4-8708DE12FBD1}"/>
          </ac:picMkLst>
        </pc:picChg>
        <pc:picChg chg="add del mod ord">
          <ac:chgData name="Guest User" userId="" providerId="Windows Live" clId="Web-{86E59F1E-CCCD-94DA-7671-8F8A8DDA7016}" dt="2025-01-16T23:53:47.559" v="124"/>
          <ac:picMkLst>
            <pc:docMk/>
            <pc:sldMk cId="3436307368" sldId="285"/>
            <ac:picMk id="5" creationId="{4A8CF1F9-82BC-DBA3-3BB6-5410F69754F2}"/>
          </ac:picMkLst>
        </pc:picChg>
        <pc:cxnChg chg="add del">
          <ac:chgData name="Guest User" userId="" providerId="Windows Live" clId="Web-{86E59F1E-CCCD-94DA-7671-8F8A8DDA7016}" dt="2025-01-16T23:54:14.718" v="134"/>
          <ac:cxnSpMkLst>
            <pc:docMk/>
            <pc:sldMk cId="3436307368" sldId="285"/>
            <ac:cxnSpMk id="48" creationId="{FC23E3B9-5ABF-58B3-E2B0-E9A5DAA90037}"/>
          </ac:cxnSpMkLst>
        </pc:cxnChg>
      </pc:sldChg>
      <pc:sldMasterChg chg="mod setBg modSldLayout">
        <pc:chgData name="Guest User" userId="" providerId="Windows Live" clId="Web-{86E59F1E-CCCD-94DA-7671-8F8A8DDA7016}" dt="2025-01-16T23:48:10.036" v="66"/>
        <pc:sldMasterMkLst>
          <pc:docMk/>
          <pc:sldMasterMk cId="3076303377" sldId="2147483648"/>
        </pc:sldMasterMkLst>
        <pc:sldLayoutChg chg="mod">
          <pc:chgData name="Guest User" userId="" providerId="Windows Live" clId="Web-{86E59F1E-CCCD-94DA-7671-8F8A8DDA7016}" dt="2025-01-16T23:48:10.036" v="66"/>
          <pc:sldLayoutMkLst>
            <pc:docMk/>
            <pc:sldMasterMk cId="3076303377" sldId="2147483648"/>
            <pc:sldLayoutMk cId="1153694250" sldId="2147483649"/>
          </pc:sldLayoutMkLst>
        </pc:sldLayoutChg>
        <pc:sldLayoutChg chg="mod">
          <pc:chgData name="Guest User" userId="" providerId="Windows Live" clId="Web-{86E59F1E-CCCD-94DA-7671-8F8A8DDA7016}" dt="2025-01-16T23:48:10.036" v="66"/>
          <pc:sldLayoutMkLst>
            <pc:docMk/>
            <pc:sldMasterMk cId="3076303377" sldId="2147483648"/>
            <pc:sldLayoutMk cId="2710799088" sldId="2147483650"/>
          </pc:sldLayoutMkLst>
        </pc:sldLayoutChg>
        <pc:sldLayoutChg chg="mod">
          <pc:chgData name="Guest User" userId="" providerId="Windows Live" clId="Web-{86E59F1E-CCCD-94DA-7671-8F8A8DDA7016}" dt="2025-01-16T23:48:10.036" v="66"/>
          <pc:sldLayoutMkLst>
            <pc:docMk/>
            <pc:sldMasterMk cId="3076303377" sldId="2147483648"/>
            <pc:sldLayoutMk cId="3810724210" sldId="2147483651"/>
          </pc:sldLayoutMkLst>
        </pc:sldLayoutChg>
        <pc:sldLayoutChg chg="mod">
          <pc:chgData name="Guest User" userId="" providerId="Windows Live" clId="Web-{86E59F1E-CCCD-94DA-7671-8F8A8DDA7016}" dt="2025-01-16T23:48:10.036" v="66"/>
          <pc:sldLayoutMkLst>
            <pc:docMk/>
            <pc:sldMasterMk cId="3076303377" sldId="2147483648"/>
            <pc:sldLayoutMk cId="911425190" sldId="2147483652"/>
          </pc:sldLayoutMkLst>
        </pc:sldLayoutChg>
        <pc:sldLayoutChg chg="mod">
          <pc:chgData name="Guest User" userId="" providerId="Windows Live" clId="Web-{86E59F1E-CCCD-94DA-7671-8F8A8DDA7016}" dt="2025-01-16T23:48:10.036" v="66"/>
          <pc:sldLayoutMkLst>
            <pc:docMk/>
            <pc:sldMasterMk cId="3076303377" sldId="2147483648"/>
            <pc:sldLayoutMk cId="3037126392" sldId="2147483653"/>
          </pc:sldLayoutMkLst>
        </pc:sldLayoutChg>
        <pc:sldLayoutChg chg="mod">
          <pc:chgData name="Guest User" userId="" providerId="Windows Live" clId="Web-{86E59F1E-CCCD-94DA-7671-8F8A8DDA7016}" dt="2025-01-16T23:48:10.036" v="66"/>
          <pc:sldLayoutMkLst>
            <pc:docMk/>
            <pc:sldMasterMk cId="3076303377" sldId="2147483648"/>
            <pc:sldLayoutMk cId="1153832110" sldId="2147483654"/>
          </pc:sldLayoutMkLst>
        </pc:sldLayoutChg>
        <pc:sldLayoutChg chg="mod">
          <pc:chgData name="Guest User" userId="" providerId="Windows Live" clId="Web-{86E59F1E-CCCD-94DA-7671-8F8A8DDA7016}" dt="2025-01-16T23:48:10.036" v="66"/>
          <pc:sldLayoutMkLst>
            <pc:docMk/>
            <pc:sldMasterMk cId="3076303377" sldId="2147483648"/>
            <pc:sldLayoutMk cId="1873711572" sldId="2147483655"/>
          </pc:sldLayoutMkLst>
        </pc:sldLayoutChg>
        <pc:sldLayoutChg chg="mod">
          <pc:chgData name="Guest User" userId="" providerId="Windows Live" clId="Web-{86E59F1E-CCCD-94DA-7671-8F8A8DDA7016}" dt="2025-01-16T23:48:10.036" v="66"/>
          <pc:sldLayoutMkLst>
            <pc:docMk/>
            <pc:sldMasterMk cId="3076303377" sldId="2147483648"/>
            <pc:sldLayoutMk cId="1480804339" sldId="2147483656"/>
          </pc:sldLayoutMkLst>
        </pc:sldLayoutChg>
        <pc:sldLayoutChg chg="mod">
          <pc:chgData name="Guest User" userId="" providerId="Windows Live" clId="Web-{86E59F1E-CCCD-94DA-7671-8F8A8DDA7016}" dt="2025-01-16T23:48:10.036" v="66"/>
          <pc:sldLayoutMkLst>
            <pc:docMk/>
            <pc:sldMasterMk cId="3076303377" sldId="2147483648"/>
            <pc:sldLayoutMk cId="4148407679" sldId="2147483657"/>
          </pc:sldLayoutMkLst>
        </pc:sldLayoutChg>
        <pc:sldLayoutChg chg="mod">
          <pc:chgData name="Guest User" userId="" providerId="Windows Live" clId="Web-{86E59F1E-CCCD-94DA-7671-8F8A8DDA7016}" dt="2025-01-16T23:48:10.036" v="66"/>
          <pc:sldLayoutMkLst>
            <pc:docMk/>
            <pc:sldMasterMk cId="3076303377" sldId="2147483648"/>
            <pc:sldLayoutMk cId="2745052997" sldId="2147483658"/>
          </pc:sldLayoutMkLst>
        </pc:sldLayoutChg>
        <pc:sldLayoutChg chg="mod">
          <pc:chgData name="Guest User" userId="" providerId="Windows Live" clId="Web-{86E59F1E-CCCD-94DA-7671-8F8A8DDA7016}" dt="2025-01-16T23:48:10.036" v="66"/>
          <pc:sldLayoutMkLst>
            <pc:docMk/>
            <pc:sldMasterMk cId="3076303377" sldId="2147483648"/>
            <pc:sldLayoutMk cId="782093131" sldId="2147483659"/>
          </pc:sldLayoutMkLst>
        </pc:sldLayoutChg>
      </pc:sldMasterChg>
    </pc:docChg>
  </pc:docChgLst>
  <pc:docChgLst>
    <pc:chgData name="Guest User" providerId="Windows Live" clId="Web-{87E27CBD-65E6-B898-D6C9-3DD202800B80}"/>
    <pc:docChg chg="modSld">
      <pc:chgData name="Guest User" userId="" providerId="Windows Live" clId="Web-{87E27CBD-65E6-B898-D6C9-3DD202800B80}" dt="2025-01-16T21:47:06.497" v="4" actId="20577"/>
      <pc:docMkLst>
        <pc:docMk/>
      </pc:docMkLst>
      <pc:sldChg chg="modSp">
        <pc:chgData name="Guest User" userId="" providerId="Windows Live" clId="Web-{87E27CBD-65E6-B898-D6C9-3DD202800B80}" dt="2025-01-16T21:47:06.497" v="4" actId="20577"/>
        <pc:sldMkLst>
          <pc:docMk/>
          <pc:sldMk cId="1393278714" sldId="266"/>
        </pc:sldMkLst>
        <pc:spChg chg="mod">
          <ac:chgData name="Guest User" userId="" providerId="Windows Live" clId="Web-{87E27CBD-65E6-B898-D6C9-3DD202800B80}" dt="2025-01-16T21:47:06.497" v="4" actId="20577"/>
          <ac:spMkLst>
            <pc:docMk/>
            <pc:sldMk cId="1393278714" sldId="266"/>
            <ac:spMk id="2" creationId="{09B93A00-CBCD-2BCC-1747-781799AA1BF9}"/>
          </ac:spMkLst>
        </pc:spChg>
      </pc:sldChg>
    </pc:docChg>
  </pc:docChgLst>
  <pc:docChgLst>
    <pc:chgData name="Guest User" providerId="Windows Live" clId="Web-{D57D1F67-D37E-5C5B-7ECF-BC851B1CDF18}"/>
    <pc:docChg chg="addSld delSld modSld sldOrd">
      <pc:chgData name="Guest User" userId="" providerId="Windows Live" clId="Web-{D57D1F67-D37E-5C5B-7ECF-BC851B1CDF18}" dt="2025-01-10T09:09:45.319" v="96" actId="14100"/>
      <pc:docMkLst>
        <pc:docMk/>
      </pc:docMkLst>
      <pc:sldChg chg="modSp mod setBg">
        <pc:chgData name="Guest User" userId="" providerId="Windows Live" clId="Web-{D57D1F67-D37E-5C5B-7ECF-BC851B1CDF18}" dt="2025-01-10T08:31:27.726" v="73"/>
        <pc:sldMkLst>
          <pc:docMk/>
          <pc:sldMk cId="2518372640" sldId="256"/>
        </pc:sldMkLst>
        <pc:spChg chg="mod">
          <ac:chgData name="Guest User" userId="" providerId="Windows Live" clId="Web-{D57D1F67-D37E-5C5B-7ECF-BC851B1CDF18}" dt="2025-01-10T08:29:19.957" v="25" actId="1076"/>
          <ac:spMkLst>
            <pc:docMk/>
            <pc:sldMk cId="2518372640" sldId="256"/>
            <ac:spMk id="3" creationId="{A1F44870-A4F7-F04C-1A1A-CBD32FE08608}"/>
          </ac:spMkLst>
        </pc:spChg>
      </pc:sldChg>
      <pc:sldChg chg="ord">
        <pc:chgData name="Guest User" userId="" providerId="Windows Live" clId="Web-{D57D1F67-D37E-5C5B-7ECF-BC851B1CDF18}" dt="2025-01-10T08:28:12.049" v="6"/>
        <pc:sldMkLst>
          <pc:docMk/>
          <pc:sldMk cId="1901323562" sldId="257"/>
        </pc:sldMkLst>
      </pc:sldChg>
      <pc:sldChg chg="addSp modSp">
        <pc:chgData name="Guest User" userId="" providerId="Windows Live" clId="Web-{D57D1F67-D37E-5C5B-7ECF-BC851B1CDF18}" dt="2025-01-10T08:30:00.208" v="70" actId="20577"/>
        <pc:sldMkLst>
          <pc:docMk/>
          <pc:sldMk cId="1393278714" sldId="266"/>
        </pc:sldMkLst>
        <pc:spChg chg="add mod">
          <ac:chgData name="Guest User" userId="" providerId="Windows Live" clId="Web-{D57D1F67-D37E-5C5B-7ECF-BC851B1CDF18}" dt="2025-01-10T08:30:00.208" v="70" actId="20577"/>
          <ac:spMkLst>
            <pc:docMk/>
            <pc:sldMk cId="1393278714" sldId="266"/>
            <ac:spMk id="2" creationId="{09B93A00-CBCD-2BCC-1747-781799AA1BF9}"/>
          </ac:spMkLst>
        </pc:spChg>
        <pc:picChg chg="mod">
          <ac:chgData name="Guest User" userId="" providerId="Windows Live" clId="Web-{D57D1F67-D37E-5C5B-7ECF-BC851B1CDF18}" dt="2025-01-10T08:29:30.114" v="26" actId="1076"/>
          <ac:picMkLst>
            <pc:docMk/>
            <pc:sldMk cId="1393278714" sldId="266"/>
            <ac:picMk id="4" creationId="{85AF8AF4-E150-AFF3-D6C6-09ACC6A4631F}"/>
          </ac:picMkLst>
        </pc:picChg>
      </pc:sldChg>
      <pc:sldChg chg="modSp">
        <pc:chgData name="Guest User" userId="" providerId="Windows Live" clId="Web-{D57D1F67-D37E-5C5B-7ECF-BC851B1CDF18}" dt="2025-01-10T08:48:07.706" v="75" actId="20577"/>
        <pc:sldMkLst>
          <pc:docMk/>
          <pc:sldMk cId="203949270" sldId="274"/>
        </pc:sldMkLst>
        <pc:spChg chg="mod">
          <ac:chgData name="Guest User" userId="" providerId="Windows Live" clId="Web-{D57D1F67-D37E-5C5B-7ECF-BC851B1CDF18}" dt="2025-01-10T08:48:07.706" v="75" actId="20577"/>
          <ac:spMkLst>
            <pc:docMk/>
            <pc:sldMk cId="203949270" sldId="274"/>
            <ac:spMk id="3" creationId="{3699970E-740F-20B2-3E9C-AE325B568267}"/>
          </ac:spMkLst>
        </pc:spChg>
      </pc:sldChg>
      <pc:sldChg chg="modSp">
        <pc:chgData name="Guest User" userId="" providerId="Windows Live" clId="Web-{D57D1F67-D37E-5C5B-7ECF-BC851B1CDF18}" dt="2025-01-10T08:49:33.552" v="76" actId="20577"/>
        <pc:sldMkLst>
          <pc:docMk/>
          <pc:sldMk cId="113274298" sldId="275"/>
        </pc:sldMkLst>
      </pc:sldChg>
      <pc:sldChg chg="del">
        <pc:chgData name="Guest User" userId="" providerId="Windows Live" clId="Web-{D57D1F67-D37E-5C5B-7ECF-BC851B1CDF18}" dt="2025-01-10T08:26:26.718" v="0"/>
        <pc:sldMkLst>
          <pc:docMk/>
          <pc:sldMk cId="2866300449" sldId="277"/>
        </pc:sldMkLst>
      </pc:sldChg>
      <pc:sldChg chg="del ord">
        <pc:chgData name="Guest User" userId="" providerId="Windows Live" clId="Web-{D57D1F67-D37E-5C5B-7ECF-BC851B1CDF18}" dt="2025-01-10T08:27:23.876" v="4"/>
        <pc:sldMkLst>
          <pc:docMk/>
          <pc:sldMk cId="3394935449" sldId="278"/>
        </pc:sldMkLst>
      </pc:sldChg>
      <pc:sldChg chg="del">
        <pc:chgData name="Guest User" userId="" providerId="Windows Live" clId="Web-{D57D1F67-D37E-5C5B-7ECF-BC851B1CDF18}" dt="2025-01-10T08:27:25.485" v="5"/>
        <pc:sldMkLst>
          <pc:docMk/>
          <pc:sldMk cId="624055628" sldId="279"/>
        </pc:sldMkLst>
      </pc:sldChg>
      <pc:sldChg chg="modSp del ord">
        <pc:chgData name="Guest User" userId="" providerId="Windows Live" clId="Web-{D57D1F67-D37E-5C5B-7ECF-BC851B1CDF18}" dt="2025-01-10T08:28:34.550" v="9"/>
        <pc:sldMkLst>
          <pc:docMk/>
          <pc:sldMk cId="3435379857" sldId="282"/>
        </pc:sldMkLst>
      </pc:sldChg>
      <pc:sldChg chg="modSp ord">
        <pc:chgData name="Guest User" userId="" providerId="Windows Live" clId="Web-{D57D1F67-D37E-5C5B-7ECF-BC851B1CDF18}" dt="2025-01-10T08:28:32.081" v="8" actId="20577"/>
        <pc:sldMkLst>
          <pc:docMk/>
          <pc:sldMk cId="2868618690" sldId="284"/>
        </pc:sldMkLst>
        <pc:spChg chg="mod">
          <ac:chgData name="Guest User" userId="" providerId="Windows Live" clId="Web-{D57D1F67-D37E-5C5B-7ECF-BC851B1CDF18}" dt="2025-01-10T08:28:32.081" v="8" actId="20577"/>
          <ac:spMkLst>
            <pc:docMk/>
            <pc:sldMk cId="2868618690" sldId="284"/>
            <ac:spMk id="2" creationId="{62DA8FBF-39CC-B508-D724-7C3D34BFE9CB}"/>
          </ac:spMkLst>
        </pc:spChg>
      </pc:sldChg>
      <pc:sldChg chg="addSp delSp modSp new">
        <pc:chgData name="Guest User" userId="" providerId="Windows Live" clId="Web-{D57D1F67-D37E-5C5B-7ECF-BC851B1CDF18}" dt="2025-01-10T09:09:45.319" v="96" actId="14100"/>
        <pc:sldMkLst>
          <pc:docMk/>
          <pc:sldMk cId="225932586" sldId="285"/>
        </pc:sldMkLst>
      </pc:sldChg>
    </pc:docChg>
  </pc:docChgLst>
  <pc:docChgLst>
    <pc:chgData name="Blesson Manjakunnel" userId="55f21da1491d1264" providerId="LiveId" clId="{62EEBCA8-3255-43E4-9BB9-28723BFE2628}"/>
    <pc:docChg chg="undo custSel addSld modSld sldOrd">
      <pc:chgData name="Blesson Manjakunnel" userId="55f21da1491d1264" providerId="LiveId" clId="{62EEBCA8-3255-43E4-9BB9-28723BFE2628}" dt="2025-01-10T03:22:54.123" v="808" actId="1076"/>
      <pc:docMkLst>
        <pc:docMk/>
      </pc:docMkLst>
      <pc:sldChg chg="modSp mod">
        <pc:chgData name="Blesson Manjakunnel" userId="55f21da1491d1264" providerId="LiveId" clId="{62EEBCA8-3255-43E4-9BB9-28723BFE2628}" dt="2025-01-10T01:09:48.930" v="436" actId="20577"/>
        <pc:sldMkLst>
          <pc:docMk/>
          <pc:sldMk cId="2518372640" sldId="256"/>
        </pc:sldMkLst>
        <pc:spChg chg="mod">
          <ac:chgData name="Blesson Manjakunnel" userId="55f21da1491d1264" providerId="LiveId" clId="{62EEBCA8-3255-43E4-9BB9-28723BFE2628}" dt="2025-01-10T01:09:48.930" v="436" actId="20577"/>
          <ac:spMkLst>
            <pc:docMk/>
            <pc:sldMk cId="2518372640" sldId="256"/>
            <ac:spMk id="2" creationId="{A324365A-08B6-29CF-D60C-C4BF688B48D4}"/>
          </ac:spMkLst>
        </pc:spChg>
      </pc:sldChg>
      <pc:sldChg chg="modSp new mod">
        <pc:chgData name="Blesson Manjakunnel" userId="55f21da1491d1264" providerId="LiveId" clId="{62EEBCA8-3255-43E4-9BB9-28723BFE2628}" dt="2025-01-10T02:46:27.995" v="605" actId="403"/>
        <pc:sldMkLst>
          <pc:docMk/>
          <pc:sldMk cId="1901323562" sldId="257"/>
        </pc:sldMkLst>
        <pc:spChg chg="mod">
          <ac:chgData name="Blesson Manjakunnel" userId="55f21da1491d1264" providerId="LiveId" clId="{62EEBCA8-3255-43E4-9BB9-28723BFE2628}" dt="2025-01-09T20:46:40.999" v="14" actId="20577"/>
          <ac:spMkLst>
            <pc:docMk/>
            <pc:sldMk cId="1901323562" sldId="257"/>
            <ac:spMk id="2" creationId="{40915E0A-6B71-ED30-5B9F-BDD9200DD8AB}"/>
          </ac:spMkLst>
        </pc:spChg>
        <pc:spChg chg="mod">
          <ac:chgData name="Blesson Manjakunnel" userId="55f21da1491d1264" providerId="LiveId" clId="{62EEBCA8-3255-43E4-9BB9-28723BFE2628}" dt="2025-01-10T02:46:27.995" v="605" actId="403"/>
          <ac:spMkLst>
            <pc:docMk/>
            <pc:sldMk cId="1901323562" sldId="257"/>
            <ac:spMk id="3" creationId="{8D577464-1EAA-118B-CA56-5D30626D06FF}"/>
          </ac:spMkLst>
        </pc:spChg>
      </pc:sldChg>
      <pc:sldChg chg="new">
        <pc:chgData name="Blesson Manjakunnel" userId="55f21da1491d1264" providerId="LiveId" clId="{62EEBCA8-3255-43E4-9BB9-28723BFE2628}" dt="2025-01-09T20:46:51.906" v="15" actId="680"/>
        <pc:sldMkLst>
          <pc:docMk/>
          <pc:sldMk cId="3556771757" sldId="258"/>
        </pc:sldMkLst>
      </pc:sldChg>
      <pc:sldChg chg="modSp new mod">
        <pc:chgData name="Blesson Manjakunnel" userId="55f21da1491d1264" providerId="LiveId" clId="{62EEBCA8-3255-43E4-9BB9-28723BFE2628}" dt="2025-01-09T22:23:26.249" v="359" actId="20577"/>
        <pc:sldMkLst>
          <pc:docMk/>
          <pc:sldMk cId="2905692953" sldId="270"/>
        </pc:sldMkLst>
        <pc:spChg chg="mod">
          <ac:chgData name="Blesson Manjakunnel" userId="55f21da1491d1264" providerId="LiveId" clId="{62EEBCA8-3255-43E4-9BB9-28723BFE2628}" dt="2025-01-09T22:23:26.249" v="359" actId="20577"/>
          <ac:spMkLst>
            <pc:docMk/>
            <pc:sldMk cId="2905692953" sldId="270"/>
            <ac:spMk id="3" creationId="{D45E103F-C269-225A-A17F-CBF9A5A4CEE3}"/>
          </ac:spMkLst>
        </pc:spChg>
      </pc:sldChg>
      <pc:sldChg chg="modSp new mod modNotesTx">
        <pc:chgData name="Blesson Manjakunnel" userId="55f21da1491d1264" providerId="LiveId" clId="{62EEBCA8-3255-43E4-9BB9-28723BFE2628}" dt="2025-01-10T02:55:22.266" v="745" actId="12"/>
        <pc:sldMkLst>
          <pc:docMk/>
          <pc:sldMk cId="3030811365" sldId="271"/>
        </pc:sldMkLst>
        <pc:spChg chg="mod">
          <ac:chgData name="Blesson Manjakunnel" userId="55f21da1491d1264" providerId="LiveId" clId="{62EEBCA8-3255-43E4-9BB9-28723BFE2628}" dt="2025-01-09T22:31:08.464" v="384" actId="20577"/>
          <ac:spMkLst>
            <pc:docMk/>
            <pc:sldMk cId="3030811365" sldId="271"/>
            <ac:spMk id="2" creationId="{2E1AAF08-50A9-42DF-EE31-E43419A539D8}"/>
          </ac:spMkLst>
        </pc:spChg>
        <pc:spChg chg="mod">
          <ac:chgData name="Blesson Manjakunnel" userId="55f21da1491d1264" providerId="LiveId" clId="{62EEBCA8-3255-43E4-9BB9-28723BFE2628}" dt="2025-01-10T02:55:22.266" v="745" actId="12"/>
          <ac:spMkLst>
            <pc:docMk/>
            <pc:sldMk cId="3030811365" sldId="271"/>
            <ac:spMk id="3" creationId="{8F8B7755-4623-82B6-4E4B-264B1B2626F0}"/>
          </ac:spMkLst>
        </pc:spChg>
      </pc:sldChg>
      <pc:sldChg chg="modSp new mod">
        <pc:chgData name="Blesson Manjakunnel" userId="55f21da1491d1264" providerId="LiveId" clId="{62EEBCA8-3255-43E4-9BB9-28723BFE2628}" dt="2025-01-10T02:42:31.751" v="489" actId="20577"/>
        <pc:sldMkLst>
          <pc:docMk/>
          <pc:sldMk cId="203949270" sldId="274"/>
        </pc:sldMkLst>
        <pc:spChg chg="mod">
          <ac:chgData name="Blesson Manjakunnel" userId="55f21da1491d1264" providerId="LiveId" clId="{62EEBCA8-3255-43E4-9BB9-28723BFE2628}" dt="2025-01-10T02:42:20.948" v="488" actId="20577"/>
          <ac:spMkLst>
            <pc:docMk/>
            <pc:sldMk cId="203949270" sldId="274"/>
            <ac:spMk id="2" creationId="{C75DD165-6E17-ECD8-695F-9A80847F4C7C}"/>
          </ac:spMkLst>
        </pc:spChg>
        <pc:spChg chg="mod">
          <ac:chgData name="Blesson Manjakunnel" userId="55f21da1491d1264" providerId="LiveId" clId="{62EEBCA8-3255-43E4-9BB9-28723BFE2628}" dt="2025-01-10T02:42:31.751" v="489" actId="20577"/>
          <ac:spMkLst>
            <pc:docMk/>
            <pc:sldMk cId="203949270" sldId="274"/>
            <ac:spMk id="3" creationId="{3699970E-740F-20B2-3E9C-AE325B568267}"/>
          </ac:spMkLst>
        </pc:spChg>
      </pc:sldChg>
      <pc:sldChg chg="modSp add mod">
        <pc:chgData name="Blesson Manjakunnel" userId="55f21da1491d1264" providerId="LiveId" clId="{62EEBCA8-3255-43E4-9BB9-28723BFE2628}" dt="2025-01-10T02:55:16.371" v="744" actId="20577"/>
        <pc:sldMkLst>
          <pc:docMk/>
          <pc:sldMk cId="113274298" sldId="275"/>
        </pc:sldMkLst>
      </pc:sldChg>
      <pc:sldChg chg="modSp add mod">
        <pc:chgData name="Blesson Manjakunnel" userId="55f21da1491d1264" providerId="LiveId" clId="{62EEBCA8-3255-43E4-9BB9-28723BFE2628}" dt="2025-01-10T02:55:29.894" v="747" actId="12"/>
        <pc:sldMkLst>
          <pc:docMk/>
          <pc:sldMk cId="2583235479" sldId="276"/>
        </pc:sldMkLst>
      </pc:sldChg>
      <pc:sldChg chg="addSp delSp modSp new mod ord">
        <pc:chgData name="Blesson Manjakunnel" userId="55f21da1491d1264" providerId="LiveId" clId="{62EEBCA8-3255-43E4-9BB9-28723BFE2628}" dt="2025-01-10T03:00:29.356" v="754" actId="1076"/>
        <pc:sldMkLst>
          <pc:docMk/>
          <pc:sldMk cId="2866300449" sldId="277"/>
        </pc:sldMkLst>
      </pc:sldChg>
      <pc:sldChg chg="addSp delSp modSp new mod">
        <pc:chgData name="Blesson Manjakunnel" userId="55f21da1491d1264" providerId="LiveId" clId="{62EEBCA8-3255-43E4-9BB9-28723BFE2628}" dt="2025-01-10T03:04:52.301" v="760" actId="1076"/>
        <pc:sldMkLst>
          <pc:docMk/>
          <pc:sldMk cId="3394935449" sldId="278"/>
        </pc:sldMkLst>
      </pc:sldChg>
      <pc:sldChg chg="addSp modSp new mod">
        <pc:chgData name="Blesson Manjakunnel" userId="55f21da1491d1264" providerId="LiveId" clId="{62EEBCA8-3255-43E4-9BB9-28723BFE2628}" dt="2025-01-10T03:09:25.416" v="773" actId="14100"/>
        <pc:sldMkLst>
          <pc:docMk/>
          <pc:sldMk cId="624055628" sldId="279"/>
        </pc:sldMkLst>
      </pc:sldChg>
      <pc:sldChg chg="addSp modSp new mod">
        <pc:chgData name="Blesson Manjakunnel" userId="55f21da1491d1264" providerId="LiveId" clId="{62EEBCA8-3255-43E4-9BB9-28723BFE2628}" dt="2025-01-10T03:09:37.884" v="776" actId="14100"/>
        <pc:sldMkLst>
          <pc:docMk/>
          <pc:sldMk cId="1361339480" sldId="280"/>
        </pc:sldMkLst>
        <pc:picChg chg="add mod">
          <ac:chgData name="Blesson Manjakunnel" userId="55f21da1491d1264" providerId="LiveId" clId="{62EEBCA8-3255-43E4-9BB9-28723BFE2628}" dt="2025-01-10T03:09:37.884" v="776" actId="14100"/>
          <ac:picMkLst>
            <pc:docMk/>
            <pc:sldMk cId="1361339480" sldId="280"/>
            <ac:picMk id="5" creationId="{FBD77EAE-581E-F482-9A0D-4B47697F8539}"/>
          </ac:picMkLst>
        </pc:picChg>
      </pc:sldChg>
      <pc:sldChg chg="addSp delSp modSp new mod">
        <pc:chgData name="Blesson Manjakunnel" userId="55f21da1491d1264" providerId="LiveId" clId="{62EEBCA8-3255-43E4-9BB9-28723BFE2628}" dt="2025-01-10T03:13:24.967" v="782" actId="14100"/>
        <pc:sldMkLst>
          <pc:docMk/>
          <pc:sldMk cId="2957847688" sldId="281"/>
        </pc:sldMkLst>
        <pc:picChg chg="add mod ord">
          <ac:chgData name="Blesson Manjakunnel" userId="55f21da1491d1264" providerId="LiveId" clId="{62EEBCA8-3255-43E4-9BB9-28723BFE2628}" dt="2025-01-10T03:13:24.967" v="782" actId="14100"/>
          <ac:picMkLst>
            <pc:docMk/>
            <pc:sldMk cId="2957847688" sldId="281"/>
            <ac:picMk id="5" creationId="{066354F9-2471-812A-4C2C-13EB74FCC8D7}"/>
          </ac:picMkLst>
        </pc:picChg>
      </pc:sldChg>
      <pc:sldChg chg="modSp new mod">
        <pc:chgData name="Blesson Manjakunnel" userId="55f21da1491d1264" providerId="LiveId" clId="{62EEBCA8-3255-43E4-9BB9-28723BFE2628}" dt="2025-01-10T03:14:51.771" v="800" actId="20577"/>
        <pc:sldMkLst>
          <pc:docMk/>
          <pc:sldMk cId="3435379857" sldId="282"/>
        </pc:sldMkLst>
      </pc:sldChg>
      <pc:sldChg chg="addSp delSp modSp new mod">
        <pc:chgData name="Blesson Manjakunnel" userId="55f21da1491d1264" providerId="LiveId" clId="{62EEBCA8-3255-43E4-9BB9-28723BFE2628}" dt="2025-01-10T03:20:43.356" v="805" actId="1076"/>
        <pc:sldMkLst>
          <pc:docMk/>
          <pc:sldMk cId="1966857791" sldId="283"/>
        </pc:sldMkLst>
        <pc:picChg chg="add mod ord">
          <ac:chgData name="Blesson Manjakunnel" userId="55f21da1491d1264" providerId="LiveId" clId="{62EEBCA8-3255-43E4-9BB9-28723BFE2628}" dt="2025-01-10T03:20:43.356" v="805" actId="1076"/>
          <ac:picMkLst>
            <pc:docMk/>
            <pc:sldMk cId="1966857791" sldId="283"/>
            <ac:picMk id="5" creationId="{06833379-348F-202F-EC25-632205C9A40F}"/>
          </ac:picMkLst>
        </pc:picChg>
      </pc:sldChg>
      <pc:sldChg chg="addSp delSp modSp new mod">
        <pc:chgData name="Blesson Manjakunnel" userId="55f21da1491d1264" providerId="LiveId" clId="{62EEBCA8-3255-43E4-9BB9-28723BFE2628}" dt="2025-01-10T03:22:54.123" v="808" actId="1076"/>
        <pc:sldMkLst>
          <pc:docMk/>
          <pc:sldMk cId="2868618690" sldId="284"/>
        </pc:sldMkLst>
        <pc:picChg chg="add mod ord">
          <ac:chgData name="Blesson Manjakunnel" userId="55f21da1491d1264" providerId="LiveId" clId="{62EEBCA8-3255-43E4-9BB9-28723BFE2628}" dt="2025-01-10T03:22:54.123" v="808" actId="1076"/>
          <ac:picMkLst>
            <pc:docMk/>
            <pc:sldMk cId="2868618690" sldId="284"/>
            <ac:picMk id="5" creationId="{B3C84269-D08A-729B-5A7E-6B294A92CB94}"/>
          </ac:picMkLst>
        </pc:picChg>
      </pc:sldChg>
    </pc:docChg>
  </pc:docChgLst>
  <pc:docChgLst>
    <pc:chgData name="Guest User" providerId="Windows Live" clId="Web-{B7C159E2-1942-7E25-2455-6105858BAECC}"/>
    <pc:docChg chg="modSld">
      <pc:chgData name="Guest User" userId="" providerId="Windows Live" clId="Web-{B7C159E2-1942-7E25-2455-6105858BAECC}" dt="2025-01-16T17:26:50.264" v="153" actId="20577"/>
      <pc:docMkLst>
        <pc:docMk/>
      </pc:docMkLst>
      <pc:sldChg chg="modSp">
        <pc:chgData name="Guest User" userId="" providerId="Windows Live" clId="Web-{B7C159E2-1942-7E25-2455-6105858BAECC}" dt="2025-01-16T17:19:01.187" v="103" actId="20577"/>
        <pc:sldMkLst>
          <pc:docMk/>
          <pc:sldMk cId="1703228495" sldId="259"/>
        </pc:sldMkLst>
        <pc:spChg chg="mod">
          <ac:chgData name="Guest User" userId="" providerId="Windows Live" clId="Web-{B7C159E2-1942-7E25-2455-6105858BAECC}" dt="2025-01-16T17:19:01.187" v="103" actId="20577"/>
          <ac:spMkLst>
            <pc:docMk/>
            <pc:sldMk cId="1703228495" sldId="259"/>
            <ac:spMk id="3" creationId="{66A61F35-9298-A32B-DF50-34B08C589789}"/>
          </ac:spMkLst>
        </pc:spChg>
      </pc:sldChg>
      <pc:sldChg chg="modSp">
        <pc:chgData name="Guest User" userId="" providerId="Windows Live" clId="Web-{B7C159E2-1942-7E25-2455-6105858BAECC}" dt="2025-01-16T17:22:36.498" v="134" actId="20577"/>
        <pc:sldMkLst>
          <pc:docMk/>
          <pc:sldMk cId="1580183065" sldId="260"/>
        </pc:sldMkLst>
        <pc:spChg chg="mod">
          <ac:chgData name="Guest User" userId="" providerId="Windows Live" clId="Web-{B7C159E2-1942-7E25-2455-6105858BAECC}" dt="2025-01-16T17:22:36.498" v="134" actId="20577"/>
          <ac:spMkLst>
            <pc:docMk/>
            <pc:sldMk cId="1580183065" sldId="260"/>
            <ac:spMk id="3" creationId="{06C072BB-1CCB-C192-4D3E-9C36B5C414B6}"/>
          </ac:spMkLst>
        </pc:spChg>
      </pc:sldChg>
      <pc:sldChg chg="modSp">
        <pc:chgData name="Guest User" userId="" providerId="Windows Live" clId="Web-{B7C159E2-1942-7E25-2455-6105858BAECC}" dt="2025-01-16T17:24:17.785" v="144" actId="20577"/>
        <pc:sldMkLst>
          <pc:docMk/>
          <pc:sldMk cId="1754021070" sldId="261"/>
        </pc:sldMkLst>
        <pc:spChg chg="mod">
          <ac:chgData name="Guest User" userId="" providerId="Windows Live" clId="Web-{B7C159E2-1942-7E25-2455-6105858BAECC}" dt="2025-01-16T17:24:17.785" v="144" actId="20577"/>
          <ac:spMkLst>
            <pc:docMk/>
            <pc:sldMk cId="1754021070" sldId="261"/>
            <ac:spMk id="3" creationId="{7B3AB1B0-CE58-38B6-B567-58DE1F356877}"/>
          </ac:spMkLst>
        </pc:spChg>
      </pc:sldChg>
      <pc:sldChg chg="modSp">
        <pc:chgData name="Guest User" userId="" providerId="Windows Live" clId="Web-{B7C159E2-1942-7E25-2455-6105858BAECC}" dt="2025-01-16T17:26:50.264" v="153" actId="20577"/>
        <pc:sldMkLst>
          <pc:docMk/>
          <pc:sldMk cId="739932857" sldId="262"/>
        </pc:sldMkLst>
        <pc:spChg chg="mod">
          <ac:chgData name="Guest User" userId="" providerId="Windows Live" clId="Web-{B7C159E2-1942-7E25-2455-6105858BAECC}" dt="2025-01-16T17:26:50.264" v="153" actId="20577"/>
          <ac:spMkLst>
            <pc:docMk/>
            <pc:sldMk cId="739932857" sldId="262"/>
            <ac:spMk id="3" creationId="{73BBC517-96F9-0DC9-1800-2901F7652C2F}"/>
          </ac:spMkLst>
        </pc:spChg>
      </pc:sldChg>
    </pc:docChg>
  </pc:docChgLst>
  <pc:docChgLst>
    <pc:chgData name="Guest User" providerId="Windows Live" clId="Web-{08C8ED3B-BF55-52CA-6467-35CF138615FF}"/>
    <pc:docChg chg="addSld modSld">
      <pc:chgData name="Guest User" userId="" providerId="Windows Live" clId="Web-{08C8ED3B-BF55-52CA-6467-35CF138615FF}" dt="2025-01-10T02:42:15.214" v="444" actId="20577"/>
      <pc:docMkLst>
        <pc:docMk/>
      </pc:docMkLst>
      <pc:sldChg chg="addSp modSp new">
        <pc:chgData name="Guest User" userId="" providerId="Windows Live" clId="Web-{08C8ED3B-BF55-52CA-6467-35CF138615FF}" dt="2025-01-10T00:55:42.280" v="45" actId="1076"/>
        <pc:sldMkLst>
          <pc:docMk/>
          <pc:sldMk cId="1836803388" sldId="267"/>
        </pc:sldMkLst>
        <pc:spChg chg="mod">
          <ac:chgData name="Guest User" userId="" providerId="Windows Live" clId="Web-{08C8ED3B-BF55-52CA-6467-35CF138615FF}" dt="2025-01-09T22:08:51.757" v="21" actId="20577"/>
          <ac:spMkLst>
            <pc:docMk/>
            <pc:sldMk cId="1836803388" sldId="267"/>
            <ac:spMk id="2" creationId="{E4AD04AC-77F8-33A3-1870-2FFAC4A73A81}"/>
          </ac:spMkLst>
        </pc:spChg>
        <pc:spChg chg="mod">
          <ac:chgData name="Guest User" userId="" providerId="Windows Live" clId="Web-{08C8ED3B-BF55-52CA-6467-35CF138615FF}" dt="2025-01-10T00:55:29.872" v="39" actId="20577"/>
          <ac:spMkLst>
            <pc:docMk/>
            <pc:sldMk cId="1836803388" sldId="267"/>
            <ac:spMk id="3" creationId="{F79A1925-5B42-5707-5937-6DE8E60320EA}"/>
          </ac:spMkLst>
        </pc:spChg>
        <pc:picChg chg="add mod">
          <ac:chgData name="Guest User" userId="" providerId="Windows Live" clId="Web-{08C8ED3B-BF55-52CA-6467-35CF138615FF}" dt="2025-01-10T00:55:42.280" v="45" actId="1076"/>
          <ac:picMkLst>
            <pc:docMk/>
            <pc:sldMk cId="1836803388" sldId="267"/>
            <ac:picMk id="4" creationId="{CF4DC8AC-3B08-34F1-9475-EBCAF7216421}"/>
          </ac:picMkLst>
        </pc:picChg>
      </pc:sldChg>
      <pc:sldChg chg="addSp delSp modSp new">
        <pc:chgData name="Guest User" userId="" providerId="Windows Live" clId="Web-{08C8ED3B-BF55-52CA-6467-35CF138615FF}" dt="2025-01-10T01:27:26.434" v="229" actId="20577"/>
        <pc:sldMkLst>
          <pc:docMk/>
          <pc:sldMk cId="2257116582" sldId="268"/>
        </pc:sldMkLst>
        <pc:spChg chg="add mod">
          <ac:chgData name="Guest User" userId="" providerId="Windows Live" clId="Web-{08C8ED3B-BF55-52CA-6467-35CF138615FF}" dt="2025-01-10T01:27:26.434" v="229" actId="20577"/>
          <ac:spMkLst>
            <pc:docMk/>
            <pc:sldMk cId="2257116582" sldId="268"/>
            <ac:spMk id="5" creationId="{8AFCB7D0-AB15-8233-BEBB-BF1A8CE84F47}"/>
          </ac:spMkLst>
        </pc:spChg>
        <pc:picChg chg="add mod ord">
          <ac:chgData name="Guest User" userId="" providerId="Windows Live" clId="Web-{08C8ED3B-BF55-52CA-6467-35CF138615FF}" dt="2025-01-10T01:21:41.114" v="51" actId="14100"/>
          <ac:picMkLst>
            <pc:docMk/>
            <pc:sldMk cId="2257116582" sldId="268"/>
            <ac:picMk id="4" creationId="{FDE4105C-5BFA-D866-B370-B93343AA78D1}"/>
          </ac:picMkLst>
        </pc:picChg>
      </pc:sldChg>
      <pc:sldChg chg="addSp delSp modSp new">
        <pc:chgData name="Guest User" userId="" providerId="Windows Live" clId="Web-{08C8ED3B-BF55-52CA-6467-35CF138615FF}" dt="2025-01-10T02:02:50.632" v="238"/>
        <pc:sldMkLst>
          <pc:docMk/>
          <pc:sldMk cId="662698191" sldId="269"/>
        </pc:sldMkLst>
        <pc:spChg chg="add mod">
          <ac:chgData name="Guest User" userId="" providerId="Windows Live" clId="Web-{08C8ED3B-BF55-52CA-6467-35CF138615FF}" dt="2025-01-10T02:02:50.632" v="238"/>
          <ac:spMkLst>
            <pc:docMk/>
            <pc:sldMk cId="662698191" sldId="269"/>
            <ac:spMk id="5" creationId="{6FFAA5A0-B760-4A47-6EEF-FC037A031394}"/>
          </ac:spMkLst>
        </pc:spChg>
        <pc:picChg chg="add mod ord">
          <ac:chgData name="Guest User" userId="" providerId="Windows Live" clId="Web-{08C8ED3B-BF55-52CA-6467-35CF138615FF}" dt="2025-01-10T02:02:34.569" v="236" actId="1076"/>
          <ac:picMkLst>
            <pc:docMk/>
            <pc:sldMk cId="662698191" sldId="269"/>
            <ac:picMk id="4" creationId="{523F28E2-C04D-708D-9B92-36AB0BE5AACC}"/>
          </ac:picMkLst>
        </pc:picChg>
      </pc:sldChg>
      <pc:sldChg chg="modSp new">
        <pc:chgData name="Guest User" userId="" providerId="Windows Live" clId="Web-{08C8ED3B-BF55-52CA-6467-35CF138615FF}" dt="2025-01-10T02:18:20.995" v="253" actId="20577"/>
        <pc:sldMkLst>
          <pc:docMk/>
          <pc:sldMk cId="537798513" sldId="272"/>
        </pc:sldMkLst>
        <pc:spChg chg="mod">
          <ac:chgData name="Guest User" userId="" providerId="Windows Live" clId="Web-{08C8ED3B-BF55-52CA-6467-35CF138615FF}" dt="2025-01-10T02:17:33.587" v="241" actId="20577"/>
          <ac:spMkLst>
            <pc:docMk/>
            <pc:sldMk cId="537798513" sldId="272"/>
            <ac:spMk id="2" creationId="{E2677437-897F-EED5-CCFC-58DEDEF2CE89}"/>
          </ac:spMkLst>
        </pc:spChg>
        <pc:spChg chg="mod">
          <ac:chgData name="Guest User" userId="" providerId="Windows Live" clId="Web-{08C8ED3B-BF55-52CA-6467-35CF138615FF}" dt="2025-01-10T02:18:20.995" v="253" actId="20577"/>
          <ac:spMkLst>
            <pc:docMk/>
            <pc:sldMk cId="537798513" sldId="272"/>
            <ac:spMk id="3" creationId="{DA6E80E2-FB67-F6D1-CEEB-74FC3A42117D}"/>
          </ac:spMkLst>
        </pc:spChg>
      </pc:sldChg>
      <pc:sldChg chg="addSp modSp new">
        <pc:chgData name="Guest User" userId="" providerId="Windows Live" clId="Web-{08C8ED3B-BF55-52CA-6467-35CF138615FF}" dt="2025-01-10T02:30:28.816" v="394" actId="1076"/>
        <pc:sldMkLst>
          <pc:docMk/>
          <pc:sldMk cId="2207392456" sldId="273"/>
        </pc:sldMkLst>
        <pc:spChg chg="mod">
          <ac:chgData name="Guest User" userId="" providerId="Windows Live" clId="Web-{08C8ED3B-BF55-52CA-6467-35CF138615FF}" dt="2025-01-10T02:30:28.816" v="394" actId="1076"/>
          <ac:spMkLst>
            <pc:docMk/>
            <pc:sldMk cId="2207392456" sldId="273"/>
            <ac:spMk id="2" creationId="{7C3ADF5E-B585-A2BE-0DF2-12CE7C4549D8}"/>
          </ac:spMkLst>
        </pc:spChg>
        <pc:spChg chg="mod">
          <ac:chgData name="Guest User" userId="" providerId="Windows Live" clId="Web-{08C8ED3B-BF55-52CA-6467-35CF138615FF}" dt="2025-01-10T02:30:05.503" v="389" actId="20577"/>
          <ac:spMkLst>
            <pc:docMk/>
            <pc:sldMk cId="2207392456" sldId="273"/>
            <ac:spMk id="3" creationId="{D177DBF9-12C7-ECC5-545E-BC11ACFB1A04}"/>
          </ac:spMkLst>
        </pc:spChg>
        <pc:picChg chg="add mod">
          <ac:chgData name="Guest User" userId="" providerId="Windows Live" clId="Web-{08C8ED3B-BF55-52CA-6467-35CF138615FF}" dt="2025-01-10T02:30:15.816" v="391" actId="1076"/>
          <ac:picMkLst>
            <pc:docMk/>
            <pc:sldMk cId="2207392456" sldId="273"/>
            <ac:picMk id="4" creationId="{526A3E32-7E06-8FE2-E114-BE4F8BF78F39}"/>
          </ac:picMkLst>
        </pc:picChg>
        <pc:picChg chg="add mod">
          <ac:chgData name="Guest User" userId="" providerId="Windows Live" clId="Web-{08C8ED3B-BF55-52CA-6467-35CF138615FF}" dt="2025-01-10T02:30:18.128" v="392" actId="1076"/>
          <ac:picMkLst>
            <pc:docMk/>
            <pc:sldMk cId="2207392456" sldId="273"/>
            <ac:picMk id="5" creationId="{71DB0A24-A5CF-CC51-8FC5-B1B001A212DA}"/>
          </ac:picMkLst>
        </pc:picChg>
        <pc:picChg chg="add mod">
          <ac:chgData name="Guest User" userId="" providerId="Windows Live" clId="Web-{08C8ED3B-BF55-52CA-6467-35CF138615FF}" dt="2025-01-10T02:30:20.300" v="393" actId="1076"/>
          <ac:picMkLst>
            <pc:docMk/>
            <pc:sldMk cId="2207392456" sldId="273"/>
            <ac:picMk id="6" creationId="{5A75F319-6DC1-28DA-D351-1735682C2038}"/>
          </ac:picMkLst>
        </pc:picChg>
      </pc:sldChg>
      <pc:sldChg chg="modSp">
        <pc:chgData name="Guest User" userId="" providerId="Windows Live" clId="Web-{08C8ED3B-BF55-52CA-6467-35CF138615FF}" dt="2025-01-10T02:42:15.214" v="444" actId="20577"/>
        <pc:sldMkLst>
          <pc:docMk/>
          <pc:sldMk cId="203949270" sldId="274"/>
        </pc:sldMkLst>
        <pc:spChg chg="mod">
          <ac:chgData name="Guest User" userId="" providerId="Windows Live" clId="Web-{08C8ED3B-BF55-52CA-6467-35CF138615FF}" dt="2025-01-10T02:42:15.214" v="444" actId="20577"/>
          <ac:spMkLst>
            <pc:docMk/>
            <pc:sldMk cId="203949270" sldId="274"/>
            <ac:spMk id="2" creationId="{C75DD165-6E17-ECD8-695F-9A80847F4C7C}"/>
          </ac:spMkLst>
        </pc:spChg>
      </pc:sldChg>
    </pc:docChg>
  </pc:docChgLst>
  <pc:docChgLst>
    <pc:chgData name="Guest User" providerId="Windows Live" clId="Web-{E45FCD13-9805-0398-2060-2DC62DDB2002}"/>
    <pc:docChg chg="delSld modSld">
      <pc:chgData name="Guest User" userId="" providerId="Windows Live" clId="Web-{E45FCD13-9805-0398-2060-2DC62DDB2002}" dt="2025-01-16T18:00:33.017" v="23" actId="20577"/>
      <pc:docMkLst>
        <pc:docMk/>
      </pc:docMkLst>
      <pc:sldChg chg="delSp">
        <pc:chgData name="Guest User" userId="" providerId="Windows Live" clId="Web-{E45FCD13-9805-0398-2060-2DC62DDB2002}" dt="2025-01-16T17:51:10.403" v="0"/>
        <pc:sldMkLst>
          <pc:docMk/>
          <pc:sldMk cId="2257116582" sldId="268"/>
        </pc:sldMkLst>
        <pc:spChg chg="del">
          <ac:chgData name="Guest User" userId="" providerId="Windows Live" clId="Web-{E45FCD13-9805-0398-2060-2DC62DDB2002}" dt="2025-01-16T17:51:10.403" v="0"/>
          <ac:spMkLst>
            <pc:docMk/>
            <pc:sldMk cId="2257116582" sldId="268"/>
            <ac:spMk id="2" creationId="{2A053B00-F3B2-686F-C394-5226D336015F}"/>
          </ac:spMkLst>
        </pc:spChg>
      </pc:sldChg>
      <pc:sldChg chg="delSp modSp">
        <pc:chgData name="Guest User" userId="" providerId="Windows Live" clId="Web-{E45FCD13-9805-0398-2060-2DC62DDB2002}" dt="2025-01-16T17:55:56.257" v="8" actId="1076"/>
        <pc:sldMkLst>
          <pc:docMk/>
          <pc:sldMk cId="662698191" sldId="269"/>
        </pc:sldMkLst>
        <pc:spChg chg="del">
          <ac:chgData name="Guest User" userId="" providerId="Windows Live" clId="Web-{E45FCD13-9805-0398-2060-2DC62DDB2002}" dt="2025-01-16T17:54:52.396" v="1"/>
          <ac:spMkLst>
            <pc:docMk/>
            <pc:sldMk cId="662698191" sldId="269"/>
            <ac:spMk id="2" creationId="{2898B89C-0D27-DFFE-5823-C8F8B184EA10}"/>
          </ac:spMkLst>
        </pc:spChg>
        <pc:spChg chg="mod">
          <ac:chgData name="Guest User" userId="" providerId="Windows Live" clId="Web-{E45FCD13-9805-0398-2060-2DC62DDB2002}" dt="2025-01-16T17:55:36.725" v="5" actId="1076"/>
          <ac:spMkLst>
            <pc:docMk/>
            <pc:sldMk cId="662698191" sldId="269"/>
            <ac:spMk id="5" creationId="{6FFAA5A0-B760-4A47-6EEF-FC037A031394}"/>
          </ac:spMkLst>
        </pc:spChg>
        <pc:picChg chg="mod modCrop">
          <ac:chgData name="Guest User" userId="" providerId="Windows Live" clId="Web-{E45FCD13-9805-0398-2060-2DC62DDB2002}" dt="2025-01-16T17:55:56.257" v="8" actId="1076"/>
          <ac:picMkLst>
            <pc:docMk/>
            <pc:sldMk cId="662698191" sldId="269"/>
            <ac:picMk id="4" creationId="{523F28E2-C04D-708D-9B92-36AB0BE5AACC}"/>
          </ac:picMkLst>
        </pc:picChg>
      </pc:sldChg>
      <pc:sldChg chg="modSp">
        <pc:chgData name="Guest User" userId="" providerId="Windows Live" clId="Web-{E45FCD13-9805-0398-2060-2DC62DDB2002}" dt="2025-01-16T18:00:33.017" v="23" actId="20577"/>
        <pc:sldMkLst>
          <pc:docMk/>
          <pc:sldMk cId="3030811365" sldId="271"/>
        </pc:sldMkLst>
        <pc:spChg chg="mod">
          <ac:chgData name="Guest User" userId="" providerId="Windows Live" clId="Web-{E45FCD13-9805-0398-2060-2DC62DDB2002}" dt="2025-01-16T18:00:33.017" v="23" actId="20577"/>
          <ac:spMkLst>
            <pc:docMk/>
            <pc:sldMk cId="3030811365" sldId="271"/>
            <ac:spMk id="3" creationId="{8F8B7755-4623-82B6-4E4B-264B1B2626F0}"/>
          </ac:spMkLst>
        </pc:spChg>
      </pc:sldChg>
      <pc:sldChg chg="modSp del">
        <pc:chgData name="Guest User" userId="" providerId="Windows Live" clId="Web-{E45FCD13-9805-0398-2060-2DC62DDB2002}" dt="2025-01-16T18:00:12.657" v="19"/>
        <pc:sldMkLst>
          <pc:docMk/>
          <pc:sldMk cId="113274298" sldId="275"/>
        </pc:sldMkLst>
        <pc:spChg chg="mod">
          <ac:chgData name="Guest User" userId="" providerId="Windows Live" clId="Web-{E45FCD13-9805-0398-2060-2DC62DDB2002}" dt="2025-01-16T17:59:49.718" v="10" actId="20577"/>
          <ac:spMkLst>
            <pc:docMk/>
            <pc:sldMk cId="113274298" sldId="275"/>
            <ac:spMk id="3" creationId="{C8220FF1-961A-49C3-CC29-F9DAD5768556}"/>
          </ac:spMkLst>
        </pc:spChg>
      </pc:sldChg>
      <pc:sldChg chg="modSp del">
        <pc:chgData name="Guest User" userId="" providerId="Windows Live" clId="Web-{E45FCD13-9805-0398-2060-2DC62DDB2002}" dt="2025-01-16T18:00:14.063" v="20"/>
        <pc:sldMkLst>
          <pc:docMk/>
          <pc:sldMk cId="2583235479" sldId="276"/>
        </pc:sldMkLst>
        <pc:spChg chg="mod">
          <ac:chgData name="Guest User" userId="" providerId="Windows Live" clId="Web-{E45FCD13-9805-0398-2060-2DC62DDB2002}" dt="2025-01-16T18:00:06.641" v="16" actId="20577"/>
          <ac:spMkLst>
            <pc:docMk/>
            <pc:sldMk cId="2583235479" sldId="276"/>
            <ac:spMk id="3" creationId="{65AB359E-1132-C01A-CEB7-5B57667A403B}"/>
          </ac:spMkLst>
        </pc:spChg>
      </pc:sldChg>
      <pc:sldChg chg="del">
        <pc:chgData name="Guest User" userId="" providerId="Windows Live" clId="Web-{E45FCD13-9805-0398-2060-2DC62DDB2002}" dt="2025-01-16T17:59:22.655" v="9"/>
        <pc:sldMkLst>
          <pc:docMk/>
          <pc:sldMk cId="225932586" sldId="285"/>
        </pc:sldMkLst>
      </pc:sldChg>
    </pc:docChg>
  </pc:docChgLst>
  <pc:docChgLst>
    <pc:chgData name="Guest User" providerId="Windows Live" clId="Web-{7DF7822B-A61B-6468-11A6-A2D5C15D9418}"/>
    <pc:docChg chg="modSld">
      <pc:chgData name="Guest User" userId="" providerId="Windows Live" clId="Web-{7DF7822B-A61B-6468-11A6-A2D5C15D9418}" dt="2025-01-16T21:39:59.273" v="0"/>
      <pc:docMkLst>
        <pc:docMk/>
      </pc:docMkLst>
      <pc:sldChg chg="delSp">
        <pc:chgData name="Guest User" userId="" providerId="Windows Live" clId="Web-{7DF7822B-A61B-6468-11A6-A2D5C15D9418}" dt="2025-01-16T21:39:59.273" v="0"/>
        <pc:sldMkLst>
          <pc:docMk/>
          <pc:sldMk cId="2905692953" sldId="270"/>
        </pc:sldMkLst>
        <pc:spChg chg="del">
          <ac:chgData name="Guest User" userId="" providerId="Windows Live" clId="Web-{7DF7822B-A61B-6468-11A6-A2D5C15D9418}" dt="2025-01-16T21:39:59.273" v="0"/>
          <ac:spMkLst>
            <pc:docMk/>
            <pc:sldMk cId="2905692953" sldId="270"/>
            <ac:spMk id="2" creationId="{0245B2A7-A469-A384-C06A-724F3AFEE751}"/>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9.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6.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7.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7.png"/><Relationship Id="rId7" Type="http://schemas.openxmlformats.org/officeDocument/2006/relationships/image" Target="../media/image3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9.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7.png"/><Relationship Id="rId7" Type="http://schemas.openxmlformats.org/officeDocument/2006/relationships/image" Target="../media/image3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7AE795A-EC0E-41CD-90D7-C8451B97BC5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04738A6-C078-49EB-B62C-404EC9C3DDAF}">
      <dgm:prSet/>
      <dgm:spPr/>
      <dgm:t>
        <a:bodyPr/>
        <a:lstStyle/>
        <a:p>
          <a:r>
            <a:rPr lang="en-US"/>
            <a:t>Transformer models transform the input sequence with blocks of multihead self-attention over the entire sequence, followed by</a:t>
          </a:r>
          <a:r>
            <a:rPr lang="en-US" u="sng"/>
            <a:t> dense transformations over each sequence element.</a:t>
          </a:r>
          <a:r>
            <a:rPr lang="en-US"/>
            <a:t> </a:t>
          </a:r>
        </a:p>
      </dgm:t>
    </dgm:pt>
    <dgm:pt modelId="{E207A7D2-871E-4CE6-8AF9-7EDEE87EFD27}" type="parTrans" cxnId="{865EE507-0538-4511-A8C4-175689391DFF}">
      <dgm:prSet/>
      <dgm:spPr/>
      <dgm:t>
        <a:bodyPr/>
        <a:lstStyle/>
        <a:p>
          <a:endParaRPr lang="en-US"/>
        </a:p>
      </dgm:t>
    </dgm:pt>
    <dgm:pt modelId="{A48A1978-AD0C-4775-969E-471C637CA375}" type="sibTrans" cxnId="{865EE507-0538-4511-A8C4-175689391DFF}">
      <dgm:prSet/>
      <dgm:spPr/>
      <dgm:t>
        <a:bodyPr/>
        <a:lstStyle/>
        <a:p>
          <a:endParaRPr lang="en-US"/>
        </a:p>
      </dgm:t>
    </dgm:pt>
    <dgm:pt modelId="{9D2BCCB5-466F-48E9-A139-C2A0EAF382E6}">
      <dgm:prSet/>
      <dgm:spPr/>
      <dgm:t>
        <a:bodyPr/>
        <a:lstStyle/>
        <a:p>
          <a:r>
            <a:rPr lang="en-US"/>
            <a:t>The self attention portion of the network must compute n weightings for each of n elements, however, which can quickly become intractable as the sequence length grows.</a:t>
          </a:r>
        </a:p>
      </dgm:t>
    </dgm:pt>
    <dgm:pt modelId="{C87DA2C3-1683-409F-9A68-86025C105025}" type="parTrans" cxnId="{F70AB16C-77F1-4781-9F1C-41784D5BA001}">
      <dgm:prSet/>
      <dgm:spPr/>
      <dgm:t>
        <a:bodyPr/>
        <a:lstStyle/>
        <a:p>
          <a:endParaRPr lang="en-US"/>
        </a:p>
      </dgm:t>
    </dgm:pt>
    <dgm:pt modelId="{08F8E83B-4B51-4F6C-8A78-6C4914AF5FDD}" type="sibTrans" cxnId="{F70AB16C-77F1-4781-9F1C-41784D5BA001}">
      <dgm:prSet/>
      <dgm:spPr/>
      <dgm:t>
        <a:bodyPr/>
        <a:lstStyle/>
        <a:p>
          <a:endParaRPr lang="en-US"/>
        </a:p>
      </dgm:t>
    </dgm:pt>
    <dgm:pt modelId="{83B9EC8B-7D72-4717-B03A-8943A6F3DC0E}" type="pres">
      <dgm:prSet presAssocID="{E7AE795A-EC0E-41CD-90D7-C8451B97BC58}" presName="root" presStyleCnt="0">
        <dgm:presLayoutVars>
          <dgm:dir/>
          <dgm:resizeHandles val="exact"/>
        </dgm:presLayoutVars>
      </dgm:prSet>
      <dgm:spPr/>
    </dgm:pt>
    <dgm:pt modelId="{FC7662B7-54BB-4385-BF18-9A3FD35583BB}" type="pres">
      <dgm:prSet presAssocID="{004738A6-C078-49EB-B62C-404EC9C3DDAF}" presName="compNode" presStyleCnt="0"/>
      <dgm:spPr/>
    </dgm:pt>
    <dgm:pt modelId="{892A0B03-5AFE-4023-A932-7B916062FDEF}" type="pres">
      <dgm:prSet presAssocID="{004738A6-C078-49EB-B62C-404EC9C3DDAF}" presName="bgRect" presStyleLbl="bgShp" presStyleIdx="0" presStyleCnt="2"/>
      <dgm:spPr/>
    </dgm:pt>
    <dgm:pt modelId="{1AE1EA55-817E-4CC4-93B3-14C3214770E5}" type="pres">
      <dgm:prSet presAssocID="{004738A6-C078-49EB-B62C-404EC9C3DDA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5B94A9DA-F0FB-4A3B-9736-6AA28C1C9052}" type="pres">
      <dgm:prSet presAssocID="{004738A6-C078-49EB-B62C-404EC9C3DDAF}" presName="spaceRect" presStyleCnt="0"/>
      <dgm:spPr/>
    </dgm:pt>
    <dgm:pt modelId="{882AC791-21D7-4F29-9727-4498571A4A4B}" type="pres">
      <dgm:prSet presAssocID="{004738A6-C078-49EB-B62C-404EC9C3DDAF}" presName="parTx" presStyleLbl="revTx" presStyleIdx="0" presStyleCnt="2">
        <dgm:presLayoutVars>
          <dgm:chMax val="0"/>
          <dgm:chPref val="0"/>
        </dgm:presLayoutVars>
      </dgm:prSet>
      <dgm:spPr/>
    </dgm:pt>
    <dgm:pt modelId="{F3CB07F3-2F8F-416D-949B-EF082F807253}" type="pres">
      <dgm:prSet presAssocID="{A48A1978-AD0C-4775-969E-471C637CA375}" presName="sibTrans" presStyleCnt="0"/>
      <dgm:spPr/>
    </dgm:pt>
    <dgm:pt modelId="{E62FA7F5-3ED8-427E-ADA6-D4F5B7A59649}" type="pres">
      <dgm:prSet presAssocID="{9D2BCCB5-466F-48E9-A139-C2A0EAF382E6}" presName="compNode" presStyleCnt="0"/>
      <dgm:spPr/>
    </dgm:pt>
    <dgm:pt modelId="{354564A2-C406-41F5-AC6B-D9D3871806E8}" type="pres">
      <dgm:prSet presAssocID="{9D2BCCB5-466F-48E9-A139-C2A0EAF382E6}" presName="bgRect" presStyleLbl="bgShp" presStyleIdx="1" presStyleCnt="2"/>
      <dgm:spPr/>
    </dgm:pt>
    <dgm:pt modelId="{680153FC-E7F5-467E-BCFC-786DC9E91BC3}" type="pres">
      <dgm:prSet presAssocID="{9D2BCCB5-466F-48E9-A139-C2A0EAF382E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5DFC8E06-2292-4A1B-882E-81641375E9CD}" type="pres">
      <dgm:prSet presAssocID="{9D2BCCB5-466F-48E9-A139-C2A0EAF382E6}" presName="spaceRect" presStyleCnt="0"/>
      <dgm:spPr/>
    </dgm:pt>
    <dgm:pt modelId="{9556D6B5-6FC4-4DB1-B5EF-7A128DF5CA98}" type="pres">
      <dgm:prSet presAssocID="{9D2BCCB5-466F-48E9-A139-C2A0EAF382E6}" presName="parTx" presStyleLbl="revTx" presStyleIdx="1" presStyleCnt="2">
        <dgm:presLayoutVars>
          <dgm:chMax val="0"/>
          <dgm:chPref val="0"/>
        </dgm:presLayoutVars>
      </dgm:prSet>
      <dgm:spPr/>
    </dgm:pt>
  </dgm:ptLst>
  <dgm:cxnLst>
    <dgm:cxn modelId="{865EE507-0538-4511-A8C4-175689391DFF}" srcId="{E7AE795A-EC0E-41CD-90D7-C8451B97BC58}" destId="{004738A6-C078-49EB-B62C-404EC9C3DDAF}" srcOrd="0" destOrd="0" parTransId="{E207A7D2-871E-4CE6-8AF9-7EDEE87EFD27}" sibTransId="{A48A1978-AD0C-4775-969E-471C637CA375}"/>
    <dgm:cxn modelId="{9C215B18-2ED3-489C-9A9D-6BD8D3B16FF0}" type="presOf" srcId="{9D2BCCB5-466F-48E9-A139-C2A0EAF382E6}" destId="{9556D6B5-6FC4-4DB1-B5EF-7A128DF5CA98}" srcOrd="0" destOrd="0" presId="urn:microsoft.com/office/officeart/2018/2/layout/IconVerticalSolidList"/>
    <dgm:cxn modelId="{F0602E2F-4ED0-4EFF-9AC1-C705AADFB9D2}" type="presOf" srcId="{004738A6-C078-49EB-B62C-404EC9C3DDAF}" destId="{882AC791-21D7-4F29-9727-4498571A4A4B}" srcOrd="0" destOrd="0" presId="urn:microsoft.com/office/officeart/2018/2/layout/IconVerticalSolidList"/>
    <dgm:cxn modelId="{F70AB16C-77F1-4781-9F1C-41784D5BA001}" srcId="{E7AE795A-EC0E-41CD-90D7-C8451B97BC58}" destId="{9D2BCCB5-466F-48E9-A139-C2A0EAF382E6}" srcOrd="1" destOrd="0" parTransId="{C87DA2C3-1683-409F-9A68-86025C105025}" sibTransId="{08F8E83B-4B51-4F6C-8A78-6C4914AF5FDD}"/>
    <dgm:cxn modelId="{661A3982-C4B7-4029-B230-FFA63F4E3651}" type="presOf" srcId="{E7AE795A-EC0E-41CD-90D7-C8451B97BC58}" destId="{83B9EC8B-7D72-4717-B03A-8943A6F3DC0E}" srcOrd="0" destOrd="0" presId="urn:microsoft.com/office/officeart/2018/2/layout/IconVerticalSolidList"/>
    <dgm:cxn modelId="{49157014-AB81-470A-9C08-A8B4137C8014}" type="presParOf" srcId="{83B9EC8B-7D72-4717-B03A-8943A6F3DC0E}" destId="{FC7662B7-54BB-4385-BF18-9A3FD35583BB}" srcOrd="0" destOrd="0" presId="urn:microsoft.com/office/officeart/2018/2/layout/IconVerticalSolidList"/>
    <dgm:cxn modelId="{9B0BB92C-EA79-4A8D-83F1-C94F0275B1FA}" type="presParOf" srcId="{FC7662B7-54BB-4385-BF18-9A3FD35583BB}" destId="{892A0B03-5AFE-4023-A932-7B916062FDEF}" srcOrd="0" destOrd="0" presId="urn:microsoft.com/office/officeart/2018/2/layout/IconVerticalSolidList"/>
    <dgm:cxn modelId="{184E9BFE-E178-41CE-9958-EF74A038E34E}" type="presParOf" srcId="{FC7662B7-54BB-4385-BF18-9A3FD35583BB}" destId="{1AE1EA55-817E-4CC4-93B3-14C3214770E5}" srcOrd="1" destOrd="0" presId="urn:microsoft.com/office/officeart/2018/2/layout/IconVerticalSolidList"/>
    <dgm:cxn modelId="{0D3173E6-CD36-4F83-BC22-EFFC9C2EA66A}" type="presParOf" srcId="{FC7662B7-54BB-4385-BF18-9A3FD35583BB}" destId="{5B94A9DA-F0FB-4A3B-9736-6AA28C1C9052}" srcOrd="2" destOrd="0" presId="urn:microsoft.com/office/officeart/2018/2/layout/IconVerticalSolidList"/>
    <dgm:cxn modelId="{24C3A938-D523-442C-90FA-3B16D25A5AF7}" type="presParOf" srcId="{FC7662B7-54BB-4385-BF18-9A3FD35583BB}" destId="{882AC791-21D7-4F29-9727-4498571A4A4B}" srcOrd="3" destOrd="0" presId="urn:microsoft.com/office/officeart/2018/2/layout/IconVerticalSolidList"/>
    <dgm:cxn modelId="{731B5613-7C97-4E00-B5B1-1F6F8CF4DA9D}" type="presParOf" srcId="{83B9EC8B-7D72-4717-B03A-8943A6F3DC0E}" destId="{F3CB07F3-2F8F-416D-949B-EF082F807253}" srcOrd="1" destOrd="0" presId="urn:microsoft.com/office/officeart/2018/2/layout/IconVerticalSolidList"/>
    <dgm:cxn modelId="{131E413E-5364-4542-A338-253D2D01BEAF}" type="presParOf" srcId="{83B9EC8B-7D72-4717-B03A-8943A6F3DC0E}" destId="{E62FA7F5-3ED8-427E-ADA6-D4F5B7A59649}" srcOrd="2" destOrd="0" presId="urn:microsoft.com/office/officeart/2018/2/layout/IconVerticalSolidList"/>
    <dgm:cxn modelId="{D77BA595-9BF1-45F4-8E69-91A821A9F41E}" type="presParOf" srcId="{E62FA7F5-3ED8-427E-ADA6-D4F5B7A59649}" destId="{354564A2-C406-41F5-AC6B-D9D3871806E8}" srcOrd="0" destOrd="0" presId="urn:microsoft.com/office/officeart/2018/2/layout/IconVerticalSolidList"/>
    <dgm:cxn modelId="{D680F724-9F83-4B8F-A275-91CC6EAA07D8}" type="presParOf" srcId="{E62FA7F5-3ED8-427E-ADA6-D4F5B7A59649}" destId="{680153FC-E7F5-467E-BCFC-786DC9E91BC3}" srcOrd="1" destOrd="0" presId="urn:microsoft.com/office/officeart/2018/2/layout/IconVerticalSolidList"/>
    <dgm:cxn modelId="{1B9248AD-180F-418D-8A32-1DE82849873C}" type="presParOf" srcId="{E62FA7F5-3ED8-427E-ADA6-D4F5B7A59649}" destId="{5DFC8E06-2292-4A1B-882E-81641375E9CD}" srcOrd="2" destOrd="0" presId="urn:microsoft.com/office/officeart/2018/2/layout/IconVerticalSolidList"/>
    <dgm:cxn modelId="{3ACC8625-BA1D-4C0B-8C0E-478A9E3CE1D8}" type="presParOf" srcId="{E62FA7F5-3ED8-427E-ADA6-D4F5B7A59649}" destId="{9556D6B5-6FC4-4DB1-B5EF-7A128DF5CA9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81B26F-0ECB-4D62-85D7-C4CD468780E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20B93B8-4B75-47BD-A688-BF550419B37B}">
      <dgm:prSet/>
      <dgm:spPr/>
      <dgm:t>
        <a:bodyPr/>
        <a:lstStyle/>
        <a:p>
          <a:r>
            <a:rPr lang="en-US"/>
            <a:t>A restructured residual block and weight initialization to improve training of very deep networks </a:t>
          </a:r>
        </a:p>
      </dgm:t>
    </dgm:pt>
    <dgm:pt modelId="{8138B9F7-A0C1-4C4D-8781-09D57E029F88}" type="parTrans" cxnId="{296D2F80-4CF6-40E5-B7F5-60D770DE883A}">
      <dgm:prSet/>
      <dgm:spPr/>
      <dgm:t>
        <a:bodyPr/>
        <a:lstStyle/>
        <a:p>
          <a:endParaRPr lang="en-US"/>
        </a:p>
      </dgm:t>
    </dgm:pt>
    <dgm:pt modelId="{D62F5B63-8111-4C5D-A568-1CFE8B572A40}" type="sibTrans" cxnId="{296D2F80-4CF6-40E5-B7F5-60D770DE883A}">
      <dgm:prSet/>
      <dgm:spPr/>
      <dgm:t>
        <a:bodyPr/>
        <a:lstStyle/>
        <a:p>
          <a:endParaRPr lang="en-US"/>
        </a:p>
      </dgm:t>
    </dgm:pt>
    <dgm:pt modelId="{3C941265-1247-43DF-82A1-99F735BFF096}">
      <dgm:prSet/>
      <dgm:spPr/>
      <dgm:t>
        <a:bodyPr/>
        <a:lstStyle/>
        <a:p>
          <a:r>
            <a:rPr lang="en-US"/>
            <a:t>A set of s</a:t>
          </a:r>
          <a:r>
            <a:rPr lang="en-US" u="sng"/>
            <a:t>parse attention kernels</a:t>
          </a:r>
          <a:r>
            <a:rPr lang="en-US"/>
            <a:t> which efficiently compute subsets of the attention matrix</a:t>
          </a:r>
        </a:p>
      </dgm:t>
    </dgm:pt>
    <dgm:pt modelId="{DB32048D-235A-44D7-A528-A16A0C41FD9F}" type="parTrans" cxnId="{6092E377-4AEF-4EDF-A6E2-89B1B81D23AA}">
      <dgm:prSet/>
      <dgm:spPr/>
      <dgm:t>
        <a:bodyPr/>
        <a:lstStyle/>
        <a:p>
          <a:endParaRPr lang="en-US"/>
        </a:p>
      </dgm:t>
    </dgm:pt>
    <dgm:pt modelId="{C2C2F979-E071-4C25-B43B-7DEDA30A1769}" type="sibTrans" cxnId="{6092E377-4AEF-4EDF-A6E2-89B1B81D23AA}">
      <dgm:prSet/>
      <dgm:spPr/>
      <dgm:t>
        <a:bodyPr/>
        <a:lstStyle/>
        <a:p>
          <a:endParaRPr lang="en-US"/>
        </a:p>
      </dgm:t>
    </dgm:pt>
    <dgm:pt modelId="{740BE366-4E0C-4033-BDE9-E2594D3688C7}" type="pres">
      <dgm:prSet presAssocID="{3F81B26F-0ECB-4D62-85D7-C4CD468780E0}" presName="root" presStyleCnt="0">
        <dgm:presLayoutVars>
          <dgm:dir/>
          <dgm:resizeHandles val="exact"/>
        </dgm:presLayoutVars>
      </dgm:prSet>
      <dgm:spPr/>
    </dgm:pt>
    <dgm:pt modelId="{7A1C0B67-8537-45AB-AB3D-C40384415079}" type="pres">
      <dgm:prSet presAssocID="{B20B93B8-4B75-47BD-A688-BF550419B37B}" presName="compNode" presStyleCnt="0"/>
      <dgm:spPr/>
    </dgm:pt>
    <dgm:pt modelId="{B649DD08-2A5E-45C6-9D02-E6BF11BC871A}" type="pres">
      <dgm:prSet presAssocID="{B20B93B8-4B75-47BD-A688-BF550419B37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286B109-C24A-422C-B07D-6EBA4585FCFE}" type="pres">
      <dgm:prSet presAssocID="{B20B93B8-4B75-47BD-A688-BF550419B37B}" presName="spaceRect" presStyleCnt="0"/>
      <dgm:spPr/>
    </dgm:pt>
    <dgm:pt modelId="{2B3EAA09-3195-4D28-AC71-7FF2AFE28E0C}" type="pres">
      <dgm:prSet presAssocID="{B20B93B8-4B75-47BD-A688-BF550419B37B}" presName="textRect" presStyleLbl="revTx" presStyleIdx="0" presStyleCnt="2">
        <dgm:presLayoutVars>
          <dgm:chMax val="1"/>
          <dgm:chPref val="1"/>
        </dgm:presLayoutVars>
      </dgm:prSet>
      <dgm:spPr/>
    </dgm:pt>
    <dgm:pt modelId="{24E05843-FDBB-4761-9382-8F837D8C3FD7}" type="pres">
      <dgm:prSet presAssocID="{D62F5B63-8111-4C5D-A568-1CFE8B572A40}" presName="sibTrans" presStyleCnt="0"/>
      <dgm:spPr/>
    </dgm:pt>
    <dgm:pt modelId="{0E7D67EC-97DD-49CF-B7F9-132457C32DDE}" type="pres">
      <dgm:prSet presAssocID="{3C941265-1247-43DF-82A1-99F735BFF096}" presName="compNode" presStyleCnt="0"/>
      <dgm:spPr/>
    </dgm:pt>
    <dgm:pt modelId="{645BBDA6-B620-46C1-8F6C-F2D15721ED17}" type="pres">
      <dgm:prSet presAssocID="{3C941265-1247-43DF-82A1-99F735BFF09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28FEA55-64B1-4C6F-8FE6-DE5A2CE7B981}" type="pres">
      <dgm:prSet presAssocID="{3C941265-1247-43DF-82A1-99F735BFF096}" presName="spaceRect" presStyleCnt="0"/>
      <dgm:spPr/>
    </dgm:pt>
    <dgm:pt modelId="{4D702ACD-C889-4156-81FD-9E04B7C338D5}" type="pres">
      <dgm:prSet presAssocID="{3C941265-1247-43DF-82A1-99F735BFF096}" presName="textRect" presStyleLbl="revTx" presStyleIdx="1" presStyleCnt="2">
        <dgm:presLayoutVars>
          <dgm:chMax val="1"/>
          <dgm:chPref val="1"/>
        </dgm:presLayoutVars>
      </dgm:prSet>
      <dgm:spPr/>
    </dgm:pt>
  </dgm:ptLst>
  <dgm:cxnLst>
    <dgm:cxn modelId="{E87BFC1C-4DB5-4CA5-AAEA-4E8723D5529B}" type="presOf" srcId="{3F81B26F-0ECB-4D62-85D7-C4CD468780E0}" destId="{740BE366-4E0C-4033-BDE9-E2594D3688C7}" srcOrd="0" destOrd="0" presId="urn:microsoft.com/office/officeart/2018/2/layout/IconLabelList"/>
    <dgm:cxn modelId="{1922DD47-2338-411F-813C-ADFD0632D755}" type="presOf" srcId="{3C941265-1247-43DF-82A1-99F735BFF096}" destId="{4D702ACD-C889-4156-81FD-9E04B7C338D5}" srcOrd="0" destOrd="0" presId="urn:microsoft.com/office/officeart/2018/2/layout/IconLabelList"/>
    <dgm:cxn modelId="{6092E377-4AEF-4EDF-A6E2-89B1B81D23AA}" srcId="{3F81B26F-0ECB-4D62-85D7-C4CD468780E0}" destId="{3C941265-1247-43DF-82A1-99F735BFF096}" srcOrd="1" destOrd="0" parTransId="{DB32048D-235A-44D7-A528-A16A0C41FD9F}" sibTransId="{C2C2F979-E071-4C25-B43B-7DEDA30A1769}"/>
    <dgm:cxn modelId="{296D2F80-4CF6-40E5-B7F5-60D770DE883A}" srcId="{3F81B26F-0ECB-4D62-85D7-C4CD468780E0}" destId="{B20B93B8-4B75-47BD-A688-BF550419B37B}" srcOrd="0" destOrd="0" parTransId="{8138B9F7-A0C1-4C4D-8781-09D57E029F88}" sibTransId="{D62F5B63-8111-4C5D-A568-1CFE8B572A40}"/>
    <dgm:cxn modelId="{AC07C0EA-1CE8-40F3-8910-11567D9BC495}" type="presOf" srcId="{B20B93B8-4B75-47BD-A688-BF550419B37B}" destId="{2B3EAA09-3195-4D28-AC71-7FF2AFE28E0C}" srcOrd="0" destOrd="0" presId="urn:microsoft.com/office/officeart/2018/2/layout/IconLabelList"/>
    <dgm:cxn modelId="{87AD8BD3-5B62-4D85-A9A5-A2F70FAA1FCA}" type="presParOf" srcId="{740BE366-4E0C-4033-BDE9-E2594D3688C7}" destId="{7A1C0B67-8537-45AB-AB3D-C40384415079}" srcOrd="0" destOrd="0" presId="urn:microsoft.com/office/officeart/2018/2/layout/IconLabelList"/>
    <dgm:cxn modelId="{E8A353E0-8A71-43BB-A4DF-D2ECAD3261AF}" type="presParOf" srcId="{7A1C0B67-8537-45AB-AB3D-C40384415079}" destId="{B649DD08-2A5E-45C6-9D02-E6BF11BC871A}" srcOrd="0" destOrd="0" presId="urn:microsoft.com/office/officeart/2018/2/layout/IconLabelList"/>
    <dgm:cxn modelId="{E083B344-EC35-4F61-923A-096A0B7F13BA}" type="presParOf" srcId="{7A1C0B67-8537-45AB-AB3D-C40384415079}" destId="{2286B109-C24A-422C-B07D-6EBA4585FCFE}" srcOrd="1" destOrd="0" presId="urn:microsoft.com/office/officeart/2018/2/layout/IconLabelList"/>
    <dgm:cxn modelId="{5C180699-685A-4A39-B9A8-06422F0D68D2}" type="presParOf" srcId="{7A1C0B67-8537-45AB-AB3D-C40384415079}" destId="{2B3EAA09-3195-4D28-AC71-7FF2AFE28E0C}" srcOrd="2" destOrd="0" presId="urn:microsoft.com/office/officeart/2018/2/layout/IconLabelList"/>
    <dgm:cxn modelId="{0AB4F13A-28DC-465A-A918-F315FAB1904C}" type="presParOf" srcId="{740BE366-4E0C-4033-BDE9-E2594D3688C7}" destId="{24E05843-FDBB-4761-9382-8F837D8C3FD7}" srcOrd="1" destOrd="0" presId="urn:microsoft.com/office/officeart/2018/2/layout/IconLabelList"/>
    <dgm:cxn modelId="{45ACE4EB-C861-441B-AF02-4872D25803B7}" type="presParOf" srcId="{740BE366-4E0C-4033-BDE9-E2594D3688C7}" destId="{0E7D67EC-97DD-49CF-B7F9-132457C32DDE}" srcOrd="2" destOrd="0" presId="urn:microsoft.com/office/officeart/2018/2/layout/IconLabelList"/>
    <dgm:cxn modelId="{CFF95297-3072-41DA-A7FF-FE5AF7CBC976}" type="presParOf" srcId="{0E7D67EC-97DD-49CF-B7F9-132457C32DDE}" destId="{645BBDA6-B620-46C1-8F6C-F2D15721ED17}" srcOrd="0" destOrd="0" presId="urn:microsoft.com/office/officeart/2018/2/layout/IconLabelList"/>
    <dgm:cxn modelId="{DCC89F7B-07E1-4438-9AC1-706FCE0BCAD8}" type="presParOf" srcId="{0E7D67EC-97DD-49CF-B7F9-132457C32DDE}" destId="{528FEA55-64B1-4C6F-8FE6-DE5A2CE7B981}" srcOrd="1" destOrd="0" presId="urn:microsoft.com/office/officeart/2018/2/layout/IconLabelList"/>
    <dgm:cxn modelId="{496E1493-C684-4B0F-92A4-11D854280FBB}" type="presParOf" srcId="{0E7D67EC-97DD-49CF-B7F9-132457C32DDE}" destId="{4D702ACD-C889-4156-81FD-9E04B7C338D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DC73F7-7BC8-4ACF-8B18-4277AECD78DE}"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AAA2098A-EE34-45B0-9353-C53C86F91F6C}">
      <dgm:prSet/>
      <dgm:spPr/>
      <dgm:t>
        <a:bodyPr/>
        <a:lstStyle/>
        <a:p>
          <a:pPr>
            <a:lnSpc>
              <a:spcPct val="100000"/>
            </a:lnSpc>
          </a:pPr>
          <a:r>
            <a:rPr lang="en-US"/>
            <a:t>A different mechanism : Attention is calculated over a subset of input embeddings instead of the entire sequence.</a:t>
          </a:r>
        </a:p>
      </dgm:t>
    </dgm:pt>
    <dgm:pt modelId="{CDB49566-7D26-44D0-A6F9-476AD52A63C3}" type="parTrans" cxnId="{A28BB58F-61D1-4AF8-BD47-0778A620FB0F}">
      <dgm:prSet/>
      <dgm:spPr/>
      <dgm:t>
        <a:bodyPr/>
        <a:lstStyle/>
        <a:p>
          <a:endParaRPr lang="en-US"/>
        </a:p>
      </dgm:t>
    </dgm:pt>
    <dgm:pt modelId="{9B493180-86D6-4B6D-B6EB-E7CF9AF19BF8}" type="sibTrans" cxnId="{A28BB58F-61D1-4AF8-BD47-0778A620FB0F}">
      <dgm:prSet/>
      <dgm:spPr/>
      <dgm:t>
        <a:bodyPr/>
        <a:lstStyle/>
        <a:p>
          <a:endParaRPr lang="en-US"/>
        </a:p>
      </dgm:t>
    </dgm:pt>
    <dgm:pt modelId="{828AF633-2EEE-476C-8EFD-7AA65B721DF1}">
      <dgm:prSet/>
      <dgm:spPr/>
      <dgm:t>
        <a:bodyPr/>
        <a:lstStyle/>
        <a:p>
          <a:pPr>
            <a:lnSpc>
              <a:spcPct val="100000"/>
            </a:lnSpc>
          </a:pPr>
          <a:r>
            <a:rPr lang="en-US"/>
            <a:t>Instead of attending to all input vectors, each input attends to a subset of input indices defined by a "connectivity pattern"</a:t>
          </a:r>
        </a:p>
      </dgm:t>
    </dgm:pt>
    <dgm:pt modelId="{4E1D37B5-25DB-4AF5-BA7A-E04C228942F3}" type="parTrans" cxnId="{019754DE-F952-4156-A807-EE44F77866BD}">
      <dgm:prSet/>
      <dgm:spPr/>
      <dgm:t>
        <a:bodyPr/>
        <a:lstStyle/>
        <a:p>
          <a:endParaRPr lang="en-US"/>
        </a:p>
      </dgm:t>
    </dgm:pt>
    <dgm:pt modelId="{24A0C72A-A4C1-42B9-A017-520F200B3BCF}" type="sibTrans" cxnId="{019754DE-F952-4156-A807-EE44F77866BD}">
      <dgm:prSet/>
      <dgm:spPr/>
      <dgm:t>
        <a:bodyPr/>
        <a:lstStyle/>
        <a:p>
          <a:endParaRPr lang="en-US"/>
        </a:p>
      </dgm:t>
    </dgm:pt>
    <dgm:pt modelId="{8AE2864B-8965-44C9-AF01-70045E4A0E6D}" type="pres">
      <dgm:prSet presAssocID="{3EDC73F7-7BC8-4ACF-8B18-4277AECD78DE}" presName="root" presStyleCnt="0">
        <dgm:presLayoutVars>
          <dgm:dir/>
          <dgm:resizeHandles val="exact"/>
        </dgm:presLayoutVars>
      </dgm:prSet>
      <dgm:spPr/>
    </dgm:pt>
    <dgm:pt modelId="{D5337633-DC24-4641-B55E-D6FC3165EE4A}" type="pres">
      <dgm:prSet presAssocID="{AAA2098A-EE34-45B0-9353-C53C86F91F6C}" presName="compNode" presStyleCnt="0"/>
      <dgm:spPr/>
    </dgm:pt>
    <dgm:pt modelId="{09F77933-3B79-4FED-BB7A-F664ABECEC81}" type="pres">
      <dgm:prSet presAssocID="{AAA2098A-EE34-45B0-9353-C53C86F91F6C}" presName="bgRect" presStyleLbl="bgShp" presStyleIdx="0" presStyleCnt="2"/>
      <dgm:spPr/>
    </dgm:pt>
    <dgm:pt modelId="{BB7E9110-1C17-4C0B-870E-804C0DB9FB98}" type="pres">
      <dgm:prSet presAssocID="{AAA2098A-EE34-45B0-9353-C53C86F91F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CAE9D5C1-C987-4380-8ED7-4830A7EA8B2E}" type="pres">
      <dgm:prSet presAssocID="{AAA2098A-EE34-45B0-9353-C53C86F91F6C}" presName="spaceRect" presStyleCnt="0"/>
      <dgm:spPr/>
    </dgm:pt>
    <dgm:pt modelId="{C7B10739-702E-4EE8-A224-C0ACA0C992D3}" type="pres">
      <dgm:prSet presAssocID="{AAA2098A-EE34-45B0-9353-C53C86F91F6C}" presName="parTx" presStyleLbl="revTx" presStyleIdx="0" presStyleCnt="2">
        <dgm:presLayoutVars>
          <dgm:chMax val="0"/>
          <dgm:chPref val="0"/>
        </dgm:presLayoutVars>
      </dgm:prSet>
      <dgm:spPr/>
    </dgm:pt>
    <dgm:pt modelId="{5EE34B1F-533E-49EB-B104-D88C802AA182}" type="pres">
      <dgm:prSet presAssocID="{9B493180-86D6-4B6D-B6EB-E7CF9AF19BF8}" presName="sibTrans" presStyleCnt="0"/>
      <dgm:spPr/>
    </dgm:pt>
    <dgm:pt modelId="{4D30B6A2-E045-47DF-9979-9AA3DBA0C53D}" type="pres">
      <dgm:prSet presAssocID="{828AF633-2EEE-476C-8EFD-7AA65B721DF1}" presName="compNode" presStyleCnt="0"/>
      <dgm:spPr/>
    </dgm:pt>
    <dgm:pt modelId="{F805B8B8-DDEA-490E-BE08-FF5A21623F87}" type="pres">
      <dgm:prSet presAssocID="{828AF633-2EEE-476C-8EFD-7AA65B721DF1}" presName="bgRect" presStyleLbl="bgShp" presStyleIdx="1" presStyleCnt="2"/>
      <dgm:spPr/>
    </dgm:pt>
    <dgm:pt modelId="{B4FAEFFF-9C64-422E-BD5B-E4DDA9210B3B}" type="pres">
      <dgm:prSet presAssocID="{828AF633-2EEE-476C-8EFD-7AA65B721DF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2C717208-BF1F-4D85-9177-6CB4C7D746D5}" type="pres">
      <dgm:prSet presAssocID="{828AF633-2EEE-476C-8EFD-7AA65B721DF1}" presName="spaceRect" presStyleCnt="0"/>
      <dgm:spPr/>
    </dgm:pt>
    <dgm:pt modelId="{DD87A776-8D17-4FCD-95B5-63D138C7231B}" type="pres">
      <dgm:prSet presAssocID="{828AF633-2EEE-476C-8EFD-7AA65B721DF1}" presName="parTx" presStyleLbl="revTx" presStyleIdx="1" presStyleCnt="2">
        <dgm:presLayoutVars>
          <dgm:chMax val="0"/>
          <dgm:chPref val="0"/>
        </dgm:presLayoutVars>
      </dgm:prSet>
      <dgm:spPr/>
    </dgm:pt>
  </dgm:ptLst>
  <dgm:cxnLst>
    <dgm:cxn modelId="{A28BB58F-61D1-4AF8-BD47-0778A620FB0F}" srcId="{3EDC73F7-7BC8-4ACF-8B18-4277AECD78DE}" destId="{AAA2098A-EE34-45B0-9353-C53C86F91F6C}" srcOrd="0" destOrd="0" parTransId="{CDB49566-7D26-44D0-A6F9-476AD52A63C3}" sibTransId="{9B493180-86D6-4B6D-B6EB-E7CF9AF19BF8}"/>
    <dgm:cxn modelId="{147BD1A5-AABA-4678-99A2-3DA4A8DA4A4B}" type="presOf" srcId="{828AF633-2EEE-476C-8EFD-7AA65B721DF1}" destId="{DD87A776-8D17-4FCD-95B5-63D138C7231B}" srcOrd="0" destOrd="0" presId="urn:microsoft.com/office/officeart/2018/2/layout/IconVerticalSolidList"/>
    <dgm:cxn modelId="{FD99FEDA-6626-478C-A5FA-E8E8976D5C5C}" type="presOf" srcId="{3EDC73F7-7BC8-4ACF-8B18-4277AECD78DE}" destId="{8AE2864B-8965-44C9-AF01-70045E4A0E6D}" srcOrd="0" destOrd="0" presId="urn:microsoft.com/office/officeart/2018/2/layout/IconVerticalSolidList"/>
    <dgm:cxn modelId="{019754DE-F952-4156-A807-EE44F77866BD}" srcId="{3EDC73F7-7BC8-4ACF-8B18-4277AECD78DE}" destId="{828AF633-2EEE-476C-8EFD-7AA65B721DF1}" srcOrd="1" destOrd="0" parTransId="{4E1D37B5-25DB-4AF5-BA7A-E04C228942F3}" sibTransId="{24A0C72A-A4C1-42B9-A017-520F200B3BCF}"/>
    <dgm:cxn modelId="{3E529AF2-DF28-4B7D-BD25-D5E13BC13DDB}" type="presOf" srcId="{AAA2098A-EE34-45B0-9353-C53C86F91F6C}" destId="{C7B10739-702E-4EE8-A224-C0ACA0C992D3}" srcOrd="0" destOrd="0" presId="urn:microsoft.com/office/officeart/2018/2/layout/IconVerticalSolidList"/>
    <dgm:cxn modelId="{9D0A70F7-E6E5-4EB7-8687-4C7C58E16C4E}" type="presParOf" srcId="{8AE2864B-8965-44C9-AF01-70045E4A0E6D}" destId="{D5337633-DC24-4641-B55E-D6FC3165EE4A}" srcOrd="0" destOrd="0" presId="urn:microsoft.com/office/officeart/2018/2/layout/IconVerticalSolidList"/>
    <dgm:cxn modelId="{D21FBCFC-F261-4202-9F84-3F80C3EA68CD}" type="presParOf" srcId="{D5337633-DC24-4641-B55E-D6FC3165EE4A}" destId="{09F77933-3B79-4FED-BB7A-F664ABECEC81}" srcOrd="0" destOrd="0" presId="urn:microsoft.com/office/officeart/2018/2/layout/IconVerticalSolidList"/>
    <dgm:cxn modelId="{A9CDA223-4557-4811-9790-88DAF4C7956B}" type="presParOf" srcId="{D5337633-DC24-4641-B55E-D6FC3165EE4A}" destId="{BB7E9110-1C17-4C0B-870E-804C0DB9FB98}" srcOrd="1" destOrd="0" presId="urn:microsoft.com/office/officeart/2018/2/layout/IconVerticalSolidList"/>
    <dgm:cxn modelId="{C90EE69F-526F-49A3-A287-75CCBB70A6B1}" type="presParOf" srcId="{D5337633-DC24-4641-B55E-D6FC3165EE4A}" destId="{CAE9D5C1-C987-4380-8ED7-4830A7EA8B2E}" srcOrd="2" destOrd="0" presId="urn:microsoft.com/office/officeart/2018/2/layout/IconVerticalSolidList"/>
    <dgm:cxn modelId="{1BFA6753-2EE9-4914-9AAA-56B0BEC8355E}" type="presParOf" srcId="{D5337633-DC24-4641-B55E-D6FC3165EE4A}" destId="{C7B10739-702E-4EE8-A224-C0ACA0C992D3}" srcOrd="3" destOrd="0" presId="urn:microsoft.com/office/officeart/2018/2/layout/IconVerticalSolidList"/>
    <dgm:cxn modelId="{9CC140E0-6D7D-47FF-83D5-B13562F8C8EB}" type="presParOf" srcId="{8AE2864B-8965-44C9-AF01-70045E4A0E6D}" destId="{5EE34B1F-533E-49EB-B104-D88C802AA182}" srcOrd="1" destOrd="0" presId="urn:microsoft.com/office/officeart/2018/2/layout/IconVerticalSolidList"/>
    <dgm:cxn modelId="{D47F8D6B-7A62-4C08-A3DC-7DEE77CAC3DF}" type="presParOf" srcId="{8AE2864B-8965-44C9-AF01-70045E4A0E6D}" destId="{4D30B6A2-E045-47DF-9979-9AA3DBA0C53D}" srcOrd="2" destOrd="0" presId="urn:microsoft.com/office/officeart/2018/2/layout/IconVerticalSolidList"/>
    <dgm:cxn modelId="{4DCDB459-CAF2-4182-B738-4C2F2A581B9C}" type="presParOf" srcId="{4D30B6A2-E045-47DF-9979-9AA3DBA0C53D}" destId="{F805B8B8-DDEA-490E-BE08-FF5A21623F87}" srcOrd="0" destOrd="0" presId="urn:microsoft.com/office/officeart/2018/2/layout/IconVerticalSolidList"/>
    <dgm:cxn modelId="{30B6BCA8-0F32-402E-993C-A910416DC504}" type="presParOf" srcId="{4D30B6A2-E045-47DF-9979-9AA3DBA0C53D}" destId="{B4FAEFFF-9C64-422E-BD5B-E4DDA9210B3B}" srcOrd="1" destOrd="0" presId="urn:microsoft.com/office/officeart/2018/2/layout/IconVerticalSolidList"/>
    <dgm:cxn modelId="{1A01FAF6-C50B-4A56-8591-FE1FEE76BBE3}" type="presParOf" srcId="{4D30B6A2-E045-47DF-9979-9AA3DBA0C53D}" destId="{2C717208-BF1F-4D85-9177-6CB4C7D746D5}" srcOrd="2" destOrd="0" presId="urn:microsoft.com/office/officeart/2018/2/layout/IconVerticalSolidList"/>
    <dgm:cxn modelId="{E0287ED8-A746-4394-90C8-D7CB0ACF5DF8}" type="presParOf" srcId="{4D30B6A2-E045-47DF-9979-9AA3DBA0C53D}" destId="{DD87A776-8D17-4FCD-95B5-63D138C7231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90E6A9-C506-4D4C-BF9C-2F92CA2E0F5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ECEBEF5-64B8-424C-AC93-A9B268AA3072}">
      <dgm:prSet/>
      <dgm:spPr/>
      <dgm:t>
        <a:bodyPr/>
        <a:lstStyle/>
        <a:p>
          <a:r>
            <a:rPr lang="en-IN"/>
            <a:t>The paper tested Sparse Transformers on density modelling tasks across diverse data types: images, text, and raw audio.</a:t>
          </a:r>
          <a:endParaRPr lang="en-US"/>
        </a:p>
      </dgm:t>
    </dgm:pt>
    <dgm:pt modelId="{28BDB5C2-CF0A-4DB0-90BC-177D0BC762D1}" type="parTrans" cxnId="{92DE7D22-33AA-4D71-A07C-91D326114084}">
      <dgm:prSet/>
      <dgm:spPr/>
      <dgm:t>
        <a:bodyPr/>
        <a:lstStyle/>
        <a:p>
          <a:endParaRPr lang="en-US"/>
        </a:p>
      </dgm:t>
    </dgm:pt>
    <dgm:pt modelId="{BBE40151-3459-49D6-8DFE-11A974EFA301}" type="sibTrans" cxnId="{92DE7D22-33AA-4D71-A07C-91D326114084}">
      <dgm:prSet/>
      <dgm:spPr/>
      <dgm:t>
        <a:bodyPr/>
        <a:lstStyle/>
        <a:p>
          <a:endParaRPr lang="en-US"/>
        </a:p>
      </dgm:t>
    </dgm:pt>
    <dgm:pt modelId="{08176DB4-68D5-4DBA-86B4-E4534921A9B2}">
      <dgm:prSet/>
      <dgm:spPr/>
      <dgm:t>
        <a:bodyPr/>
        <a:lstStyle/>
        <a:p>
          <a:r>
            <a:rPr lang="en-IN"/>
            <a:t>The goal was to show that Sparse Transformers achieve comparable or superior results to standard Transformers, with significantly reduced computational demands.</a:t>
          </a:r>
          <a:endParaRPr lang="en-US"/>
        </a:p>
      </dgm:t>
    </dgm:pt>
    <dgm:pt modelId="{7562FB20-3173-4A56-A46B-A15A625B631B}" type="parTrans" cxnId="{1B8F40C4-8837-485E-A240-C9937A5A4AD3}">
      <dgm:prSet/>
      <dgm:spPr/>
      <dgm:t>
        <a:bodyPr/>
        <a:lstStyle/>
        <a:p>
          <a:endParaRPr lang="en-US"/>
        </a:p>
      </dgm:t>
    </dgm:pt>
    <dgm:pt modelId="{ACC0128E-EBEE-4C6F-9BF9-0D54A052F420}" type="sibTrans" cxnId="{1B8F40C4-8837-485E-A240-C9937A5A4AD3}">
      <dgm:prSet/>
      <dgm:spPr/>
      <dgm:t>
        <a:bodyPr/>
        <a:lstStyle/>
        <a:p>
          <a:endParaRPr lang="en-US"/>
        </a:p>
      </dgm:t>
    </dgm:pt>
    <dgm:pt modelId="{DFDD72CC-B53F-4EB9-A27B-C850A02FC0E9}">
      <dgm:prSet/>
      <dgm:spPr/>
      <dgm:t>
        <a:bodyPr/>
        <a:lstStyle/>
        <a:p>
          <a:r>
            <a:rPr lang="en-IN"/>
            <a:t>The experiments revealed that sparse patterns converged to lower errors and were faster than dense attention.</a:t>
          </a:r>
          <a:endParaRPr lang="en-US"/>
        </a:p>
      </dgm:t>
    </dgm:pt>
    <dgm:pt modelId="{5E7C816A-E220-43FC-9069-A24A71A1944C}" type="parTrans" cxnId="{BCA47065-C5E4-44AF-B34A-1AD85A3C9CEC}">
      <dgm:prSet/>
      <dgm:spPr/>
      <dgm:t>
        <a:bodyPr/>
        <a:lstStyle/>
        <a:p>
          <a:endParaRPr lang="en-US"/>
        </a:p>
      </dgm:t>
    </dgm:pt>
    <dgm:pt modelId="{1DCB3356-E56D-4109-B1EC-47AA543754B9}" type="sibTrans" cxnId="{BCA47065-C5E4-44AF-B34A-1AD85A3C9CEC}">
      <dgm:prSet/>
      <dgm:spPr/>
      <dgm:t>
        <a:bodyPr/>
        <a:lstStyle/>
        <a:p>
          <a:endParaRPr lang="en-US"/>
        </a:p>
      </dgm:t>
    </dgm:pt>
    <dgm:pt modelId="{F478F255-004B-4D8C-9F57-AF249A54ACD4}" type="pres">
      <dgm:prSet presAssocID="{FD90E6A9-C506-4D4C-BF9C-2F92CA2E0F5E}" presName="root" presStyleCnt="0">
        <dgm:presLayoutVars>
          <dgm:dir/>
          <dgm:resizeHandles val="exact"/>
        </dgm:presLayoutVars>
      </dgm:prSet>
      <dgm:spPr/>
    </dgm:pt>
    <dgm:pt modelId="{ED65AB75-C554-47E0-ACC9-CBCC85234055}" type="pres">
      <dgm:prSet presAssocID="{7ECEBEF5-64B8-424C-AC93-A9B268AA3072}" presName="compNode" presStyleCnt="0"/>
      <dgm:spPr/>
    </dgm:pt>
    <dgm:pt modelId="{EB972220-F352-4DD3-A2C6-C862FBE81500}" type="pres">
      <dgm:prSet presAssocID="{7ECEBEF5-64B8-424C-AC93-A9B268AA3072}" presName="bgRect" presStyleLbl="bgShp" presStyleIdx="0" presStyleCnt="3"/>
      <dgm:spPr/>
    </dgm:pt>
    <dgm:pt modelId="{70BC4E1E-8D0C-40BC-8CE7-498D5EEB29CC}" type="pres">
      <dgm:prSet presAssocID="{7ECEBEF5-64B8-424C-AC93-A9B268AA307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ream"/>
        </a:ext>
      </dgm:extLst>
    </dgm:pt>
    <dgm:pt modelId="{F49ECDE5-8CAF-44CD-89F1-FC7B21AE6D3E}" type="pres">
      <dgm:prSet presAssocID="{7ECEBEF5-64B8-424C-AC93-A9B268AA3072}" presName="spaceRect" presStyleCnt="0"/>
      <dgm:spPr/>
    </dgm:pt>
    <dgm:pt modelId="{D51DA30A-323A-48C2-8B47-1C207B26B35F}" type="pres">
      <dgm:prSet presAssocID="{7ECEBEF5-64B8-424C-AC93-A9B268AA3072}" presName="parTx" presStyleLbl="revTx" presStyleIdx="0" presStyleCnt="3">
        <dgm:presLayoutVars>
          <dgm:chMax val="0"/>
          <dgm:chPref val="0"/>
        </dgm:presLayoutVars>
      </dgm:prSet>
      <dgm:spPr/>
    </dgm:pt>
    <dgm:pt modelId="{E84F04DD-BB43-4411-B011-F276B3C8ABCB}" type="pres">
      <dgm:prSet presAssocID="{BBE40151-3459-49D6-8DFE-11A974EFA301}" presName="sibTrans" presStyleCnt="0"/>
      <dgm:spPr/>
    </dgm:pt>
    <dgm:pt modelId="{734B5EC4-BCB6-4451-B8D8-962AAC8C0468}" type="pres">
      <dgm:prSet presAssocID="{08176DB4-68D5-4DBA-86B4-E4534921A9B2}" presName="compNode" presStyleCnt="0"/>
      <dgm:spPr/>
    </dgm:pt>
    <dgm:pt modelId="{468AE532-F557-4DE3-A6B1-B5986B82FA60}" type="pres">
      <dgm:prSet presAssocID="{08176DB4-68D5-4DBA-86B4-E4534921A9B2}" presName="bgRect" presStyleLbl="bgShp" presStyleIdx="1" presStyleCnt="3"/>
      <dgm:spPr/>
    </dgm:pt>
    <dgm:pt modelId="{4C8FC457-795A-4B6D-AF03-787DE2A8C12A}" type="pres">
      <dgm:prSet presAssocID="{08176DB4-68D5-4DBA-86B4-E4534921A9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ctrician"/>
        </a:ext>
      </dgm:extLst>
    </dgm:pt>
    <dgm:pt modelId="{0E123402-8F70-4A91-93A6-AAEE4C26D806}" type="pres">
      <dgm:prSet presAssocID="{08176DB4-68D5-4DBA-86B4-E4534921A9B2}" presName="spaceRect" presStyleCnt="0"/>
      <dgm:spPr/>
    </dgm:pt>
    <dgm:pt modelId="{89B4B0E9-8839-4FAF-AAC4-419054AF3695}" type="pres">
      <dgm:prSet presAssocID="{08176DB4-68D5-4DBA-86B4-E4534921A9B2}" presName="parTx" presStyleLbl="revTx" presStyleIdx="1" presStyleCnt="3">
        <dgm:presLayoutVars>
          <dgm:chMax val="0"/>
          <dgm:chPref val="0"/>
        </dgm:presLayoutVars>
      </dgm:prSet>
      <dgm:spPr/>
    </dgm:pt>
    <dgm:pt modelId="{1DF304F0-57AF-4A8D-93E0-3A8CC64A7728}" type="pres">
      <dgm:prSet presAssocID="{ACC0128E-EBEE-4C6F-9BF9-0D54A052F420}" presName="sibTrans" presStyleCnt="0"/>
      <dgm:spPr/>
    </dgm:pt>
    <dgm:pt modelId="{687B2F15-3A3B-4AE1-8302-6C27F77E588D}" type="pres">
      <dgm:prSet presAssocID="{DFDD72CC-B53F-4EB9-A27B-C850A02FC0E9}" presName="compNode" presStyleCnt="0"/>
      <dgm:spPr/>
    </dgm:pt>
    <dgm:pt modelId="{B5B5607C-3975-4C92-8A9C-9E8395AB49B3}" type="pres">
      <dgm:prSet presAssocID="{DFDD72CC-B53F-4EB9-A27B-C850A02FC0E9}" presName="bgRect" presStyleLbl="bgShp" presStyleIdx="2" presStyleCnt="3"/>
      <dgm:spPr/>
    </dgm:pt>
    <dgm:pt modelId="{AD1B5A32-B354-4616-9E67-C66EE1FE44CC}" type="pres">
      <dgm:prSet presAssocID="{DFDD72CC-B53F-4EB9-A27B-C850A02FC0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d Bump"/>
        </a:ext>
      </dgm:extLst>
    </dgm:pt>
    <dgm:pt modelId="{BDCAD70F-FC6F-4D04-A833-35A6B7E8D0E8}" type="pres">
      <dgm:prSet presAssocID="{DFDD72CC-B53F-4EB9-A27B-C850A02FC0E9}" presName="spaceRect" presStyleCnt="0"/>
      <dgm:spPr/>
    </dgm:pt>
    <dgm:pt modelId="{7181F340-9BC3-43BD-9594-943E5EC1FCC0}" type="pres">
      <dgm:prSet presAssocID="{DFDD72CC-B53F-4EB9-A27B-C850A02FC0E9}" presName="parTx" presStyleLbl="revTx" presStyleIdx="2" presStyleCnt="3">
        <dgm:presLayoutVars>
          <dgm:chMax val="0"/>
          <dgm:chPref val="0"/>
        </dgm:presLayoutVars>
      </dgm:prSet>
      <dgm:spPr/>
    </dgm:pt>
  </dgm:ptLst>
  <dgm:cxnLst>
    <dgm:cxn modelId="{148E4719-571B-47F1-AE47-6643280167D6}" type="presOf" srcId="{DFDD72CC-B53F-4EB9-A27B-C850A02FC0E9}" destId="{7181F340-9BC3-43BD-9594-943E5EC1FCC0}" srcOrd="0" destOrd="0" presId="urn:microsoft.com/office/officeart/2018/2/layout/IconVerticalSolidList"/>
    <dgm:cxn modelId="{92DE7D22-33AA-4D71-A07C-91D326114084}" srcId="{FD90E6A9-C506-4D4C-BF9C-2F92CA2E0F5E}" destId="{7ECEBEF5-64B8-424C-AC93-A9B268AA3072}" srcOrd="0" destOrd="0" parTransId="{28BDB5C2-CF0A-4DB0-90BC-177D0BC762D1}" sibTransId="{BBE40151-3459-49D6-8DFE-11A974EFA301}"/>
    <dgm:cxn modelId="{68E26E40-C047-42F0-8BBC-0FA06C485AF1}" type="presOf" srcId="{08176DB4-68D5-4DBA-86B4-E4534921A9B2}" destId="{89B4B0E9-8839-4FAF-AAC4-419054AF3695}" srcOrd="0" destOrd="0" presId="urn:microsoft.com/office/officeart/2018/2/layout/IconVerticalSolidList"/>
    <dgm:cxn modelId="{BCA47065-C5E4-44AF-B34A-1AD85A3C9CEC}" srcId="{FD90E6A9-C506-4D4C-BF9C-2F92CA2E0F5E}" destId="{DFDD72CC-B53F-4EB9-A27B-C850A02FC0E9}" srcOrd="2" destOrd="0" parTransId="{5E7C816A-E220-43FC-9069-A24A71A1944C}" sibTransId="{1DCB3356-E56D-4109-B1EC-47AA543754B9}"/>
    <dgm:cxn modelId="{CEC8F8AD-D7F2-4C2F-A2FE-DBF41F6D345C}" type="presOf" srcId="{FD90E6A9-C506-4D4C-BF9C-2F92CA2E0F5E}" destId="{F478F255-004B-4D8C-9F57-AF249A54ACD4}" srcOrd="0" destOrd="0" presId="urn:microsoft.com/office/officeart/2018/2/layout/IconVerticalSolidList"/>
    <dgm:cxn modelId="{E9BF36C4-D324-4216-AA7E-AFF585AD9E4F}" type="presOf" srcId="{7ECEBEF5-64B8-424C-AC93-A9B268AA3072}" destId="{D51DA30A-323A-48C2-8B47-1C207B26B35F}" srcOrd="0" destOrd="0" presId="urn:microsoft.com/office/officeart/2018/2/layout/IconVerticalSolidList"/>
    <dgm:cxn modelId="{1B8F40C4-8837-485E-A240-C9937A5A4AD3}" srcId="{FD90E6A9-C506-4D4C-BF9C-2F92CA2E0F5E}" destId="{08176DB4-68D5-4DBA-86B4-E4534921A9B2}" srcOrd="1" destOrd="0" parTransId="{7562FB20-3173-4A56-A46B-A15A625B631B}" sibTransId="{ACC0128E-EBEE-4C6F-9BF9-0D54A052F420}"/>
    <dgm:cxn modelId="{39858B0B-E1DA-4980-A7D3-CAF4656884C5}" type="presParOf" srcId="{F478F255-004B-4D8C-9F57-AF249A54ACD4}" destId="{ED65AB75-C554-47E0-ACC9-CBCC85234055}" srcOrd="0" destOrd="0" presId="urn:microsoft.com/office/officeart/2018/2/layout/IconVerticalSolidList"/>
    <dgm:cxn modelId="{90A10308-5E04-4F4A-89AD-96939D653D5C}" type="presParOf" srcId="{ED65AB75-C554-47E0-ACC9-CBCC85234055}" destId="{EB972220-F352-4DD3-A2C6-C862FBE81500}" srcOrd="0" destOrd="0" presId="urn:microsoft.com/office/officeart/2018/2/layout/IconVerticalSolidList"/>
    <dgm:cxn modelId="{B5629439-9CB4-4C15-BE9A-C8FB706C4A29}" type="presParOf" srcId="{ED65AB75-C554-47E0-ACC9-CBCC85234055}" destId="{70BC4E1E-8D0C-40BC-8CE7-498D5EEB29CC}" srcOrd="1" destOrd="0" presId="urn:microsoft.com/office/officeart/2018/2/layout/IconVerticalSolidList"/>
    <dgm:cxn modelId="{ABF40643-7ABA-4EED-8C68-9093FB2C2DF7}" type="presParOf" srcId="{ED65AB75-C554-47E0-ACC9-CBCC85234055}" destId="{F49ECDE5-8CAF-44CD-89F1-FC7B21AE6D3E}" srcOrd="2" destOrd="0" presId="urn:microsoft.com/office/officeart/2018/2/layout/IconVerticalSolidList"/>
    <dgm:cxn modelId="{4579498A-98B4-4F6C-A3B9-445B4283E392}" type="presParOf" srcId="{ED65AB75-C554-47E0-ACC9-CBCC85234055}" destId="{D51DA30A-323A-48C2-8B47-1C207B26B35F}" srcOrd="3" destOrd="0" presId="urn:microsoft.com/office/officeart/2018/2/layout/IconVerticalSolidList"/>
    <dgm:cxn modelId="{7589F80F-3032-4165-A666-AEEE1D4B1C5C}" type="presParOf" srcId="{F478F255-004B-4D8C-9F57-AF249A54ACD4}" destId="{E84F04DD-BB43-4411-B011-F276B3C8ABCB}" srcOrd="1" destOrd="0" presId="urn:microsoft.com/office/officeart/2018/2/layout/IconVerticalSolidList"/>
    <dgm:cxn modelId="{728D9A8C-0DD3-401A-B42B-1E964F191F99}" type="presParOf" srcId="{F478F255-004B-4D8C-9F57-AF249A54ACD4}" destId="{734B5EC4-BCB6-4451-B8D8-962AAC8C0468}" srcOrd="2" destOrd="0" presId="urn:microsoft.com/office/officeart/2018/2/layout/IconVerticalSolidList"/>
    <dgm:cxn modelId="{0FED4CCF-4EA4-47F5-B594-140B27B9F300}" type="presParOf" srcId="{734B5EC4-BCB6-4451-B8D8-962AAC8C0468}" destId="{468AE532-F557-4DE3-A6B1-B5986B82FA60}" srcOrd="0" destOrd="0" presId="urn:microsoft.com/office/officeart/2018/2/layout/IconVerticalSolidList"/>
    <dgm:cxn modelId="{C47FE693-DA10-4697-8C4B-2E7C344DAED3}" type="presParOf" srcId="{734B5EC4-BCB6-4451-B8D8-962AAC8C0468}" destId="{4C8FC457-795A-4B6D-AF03-787DE2A8C12A}" srcOrd="1" destOrd="0" presId="urn:microsoft.com/office/officeart/2018/2/layout/IconVerticalSolidList"/>
    <dgm:cxn modelId="{60453991-B928-4416-92F7-B7A4E91A5148}" type="presParOf" srcId="{734B5EC4-BCB6-4451-B8D8-962AAC8C0468}" destId="{0E123402-8F70-4A91-93A6-AAEE4C26D806}" srcOrd="2" destOrd="0" presId="urn:microsoft.com/office/officeart/2018/2/layout/IconVerticalSolidList"/>
    <dgm:cxn modelId="{A8817ABE-7662-4139-BC53-2C8A5A3B0A2F}" type="presParOf" srcId="{734B5EC4-BCB6-4451-B8D8-962AAC8C0468}" destId="{89B4B0E9-8839-4FAF-AAC4-419054AF3695}" srcOrd="3" destOrd="0" presId="urn:microsoft.com/office/officeart/2018/2/layout/IconVerticalSolidList"/>
    <dgm:cxn modelId="{83D71BB5-37D8-4247-B4E8-3AEB395C80B5}" type="presParOf" srcId="{F478F255-004B-4D8C-9F57-AF249A54ACD4}" destId="{1DF304F0-57AF-4A8D-93E0-3A8CC64A7728}" srcOrd="3" destOrd="0" presId="urn:microsoft.com/office/officeart/2018/2/layout/IconVerticalSolidList"/>
    <dgm:cxn modelId="{61970A59-4B06-4FAE-9514-1E24F29AB77D}" type="presParOf" srcId="{F478F255-004B-4D8C-9F57-AF249A54ACD4}" destId="{687B2F15-3A3B-4AE1-8302-6C27F77E588D}" srcOrd="4" destOrd="0" presId="urn:microsoft.com/office/officeart/2018/2/layout/IconVerticalSolidList"/>
    <dgm:cxn modelId="{2E245A11-C577-4BDF-85A8-266A979CED7C}" type="presParOf" srcId="{687B2F15-3A3B-4AE1-8302-6C27F77E588D}" destId="{B5B5607C-3975-4C92-8A9C-9E8395AB49B3}" srcOrd="0" destOrd="0" presId="urn:microsoft.com/office/officeart/2018/2/layout/IconVerticalSolidList"/>
    <dgm:cxn modelId="{92733FD3-88B9-48B1-8979-EB66E3426342}" type="presParOf" srcId="{687B2F15-3A3B-4AE1-8302-6C27F77E588D}" destId="{AD1B5A32-B354-4616-9E67-C66EE1FE44CC}" srcOrd="1" destOrd="0" presId="urn:microsoft.com/office/officeart/2018/2/layout/IconVerticalSolidList"/>
    <dgm:cxn modelId="{B185E777-CE64-4926-98D9-7B3C7AD6AB5B}" type="presParOf" srcId="{687B2F15-3A3B-4AE1-8302-6C27F77E588D}" destId="{BDCAD70F-FC6F-4D04-A833-35A6B7E8D0E8}" srcOrd="2" destOrd="0" presId="urn:microsoft.com/office/officeart/2018/2/layout/IconVerticalSolidList"/>
    <dgm:cxn modelId="{94C4E4D0-596C-4C82-AF2F-0C521BF8176E}" type="presParOf" srcId="{687B2F15-3A3B-4AE1-8302-6C27F77E588D}" destId="{7181F340-9BC3-43BD-9594-943E5EC1FC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50C35D-D4A9-4261-ABCF-77D0E2E6314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07779775-AA10-41A2-944D-240ACDC61248}">
      <dgm:prSet/>
      <dgm:spPr/>
      <dgm:t>
        <a:bodyPr/>
        <a:lstStyle/>
        <a:p>
          <a:r>
            <a:rPr lang="en-US" b="1"/>
            <a:t>Data</a:t>
          </a:r>
          <a:r>
            <a:rPr lang="en-US"/>
            <a:t>: CIFAR-10 images represented as sequences of 3072 bytes.</a:t>
          </a:r>
        </a:p>
      </dgm:t>
    </dgm:pt>
    <dgm:pt modelId="{3AA8ECD4-60C5-4F00-8973-98E8345E5164}" type="parTrans" cxnId="{07F493E7-6B09-4BB2-B756-C842F83D3715}">
      <dgm:prSet/>
      <dgm:spPr/>
      <dgm:t>
        <a:bodyPr/>
        <a:lstStyle/>
        <a:p>
          <a:endParaRPr lang="en-US"/>
        </a:p>
      </dgm:t>
    </dgm:pt>
    <dgm:pt modelId="{69ED5038-8475-43AB-BF0B-6D8C61648822}" type="sibTrans" cxnId="{07F493E7-6B09-4BB2-B756-C842F83D3715}">
      <dgm:prSet/>
      <dgm:spPr/>
      <dgm:t>
        <a:bodyPr/>
        <a:lstStyle/>
        <a:p>
          <a:endParaRPr lang="en-US"/>
        </a:p>
      </dgm:t>
    </dgm:pt>
    <dgm:pt modelId="{BEA961B1-498A-4085-8494-3385DCCD3374}">
      <dgm:prSet/>
      <dgm:spPr/>
      <dgm:t>
        <a:bodyPr/>
        <a:lstStyle/>
        <a:p>
          <a:r>
            <a:rPr lang="en-US" b="1"/>
            <a:t>Model</a:t>
          </a:r>
          <a:r>
            <a:rPr lang="en-US"/>
            <a:t>: They trained a Sparse Transformer with "strided attention". Strided attention captures both local relationships (things nearby in the sequence) and some long-range dependencies.</a:t>
          </a:r>
        </a:p>
      </dgm:t>
    </dgm:pt>
    <dgm:pt modelId="{FA424681-0CBA-4045-9936-04F3C088DE01}" type="parTrans" cxnId="{9E85D3B0-05C1-4AFF-9538-7B94A09C17DB}">
      <dgm:prSet/>
      <dgm:spPr/>
      <dgm:t>
        <a:bodyPr/>
        <a:lstStyle/>
        <a:p>
          <a:endParaRPr lang="en-US"/>
        </a:p>
      </dgm:t>
    </dgm:pt>
    <dgm:pt modelId="{22EC31EF-4963-4654-B649-AD262DA8F6F6}" type="sibTrans" cxnId="{9E85D3B0-05C1-4AFF-9538-7B94A09C17DB}">
      <dgm:prSet/>
      <dgm:spPr/>
      <dgm:t>
        <a:bodyPr/>
        <a:lstStyle/>
        <a:p>
          <a:endParaRPr lang="en-US"/>
        </a:p>
      </dgm:t>
    </dgm:pt>
    <dgm:pt modelId="{86235CA5-0F9B-4B13-BA0F-6ED532584179}">
      <dgm:prSet/>
      <dgm:spPr/>
      <dgm:t>
        <a:bodyPr/>
        <a:lstStyle/>
        <a:p>
          <a:r>
            <a:rPr lang="en-US" b="1"/>
            <a:t>Training</a:t>
          </a:r>
          <a:r>
            <a:rPr lang="en-US"/>
            <a:t>: 120 epochs, learning rate 0.00035, dropout 0.25.</a:t>
          </a:r>
        </a:p>
      </dgm:t>
    </dgm:pt>
    <dgm:pt modelId="{7955EC8C-83F7-4621-9244-785151CA1CA5}" type="parTrans" cxnId="{89C3CD72-02E7-46AD-ADC3-499767D58437}">
      <dgm:prSet/>
      <dgm:spPr/>
      <dgm:t>
        <a:bodyPr/>
        <a:lstStyle/>
        <a:p>
          <a:endParaRPr lang="en-US"/>
        </a:p>
      </dgm:t>
    </dgm:pt>
    <dgm:pt modelId="{68225EA4-7342-4B25-951B-22784235AA4A}" type="sibTrans" cxnId="{89C3CD72-02E7-46AD-ADC3-499767D58437}">
      <dgm:prSet/>
      <dgm:spPr/>
      <dgm:t>
        <a:bodyPr/>
        <a:lstStyle/>
        <a:p>
          <a:endParaRPr lang="en-US"/>
        </a:p>
      </dgm:t>
    </dgm:pt>
    <dgm:pt modelId="{E38B3074-A56C-4ED6-8CBE-05AD44F0CD47}">
      <dgm:prSet/>
      <dgm:spPr/>
      <dgm:t>
        <a:bodyPr/>
        <a:lstStyle/>
        <a:p>
          <a:r>
            <a:rPr lang="en-US" b="1"/>
            <a:t>Results</a:t>
          </a:r>
          <a:r>
            <a:rPr lang="en-US"/>
            <a:t>: Achieved 2.80 bits per dimension, outperforming the previous state-of-the-art of 2.85. Strided attention had the lowest error and was faster than dense attention.</a:t>
          </a:r>
        </a:p>
      </dgm:t>
    </dgm:pt>
    <dgm:pt modelId="{BB8172E8-8024-4980-9BA0-883DEF1A5284}" type="parTrans" cxnId="{509426D9-05B0-4ED0-BDF5-0B2C7F983CFF}">
      <dgm:prSet/>
      <dgm:spPr/>
      <dgm:t>
        <a:bodyPr/>
        <a:lstStyle/>
        <a:p>
          <a:endParaRPr lang="en-US"/>
        </a:p>
      </dgm:t>
    </dgm:pt>
    <dgm:pt modelId="{FB320703-F281-4B15-990C-E104F5D5F004}" type="sibTrans" cxnId="{509426D9-05B0-4ED0-BDF5-0B2C7F983CFF}">
      <dgm:prSet/>
      <dgm:spPr/>
      <dgm:t>
        <a:bodyPr/>
        <a:lstStyle/>
        <a:p>
          <a:endParaRPr lang="en-US"/>
        </a:p>
      </dgm:t>
    </dgm:pt>
    <dgm:pt modelId="{C2420E53-D1DF-41AC-AC75-09DC06721FAD}" type="pres">
      <dgm:prSet presAssocID="{9250C35D-D4A9-4261-ABCF-77D0E2E6314C}" presName="outerComposite" presStyleCnt="0">
        <dgm:presLayoutVars>
          <dgm:chMax val="5"/>
          <dgm:dir/>
          <dgm:resizeHandles val="exact"/>
        </dgm:presLayoutVars>
      </dgm:prSet>
      <dgm:spPr/>
    </dgm:pt>
    <dgm:pt modelId="{F6F019A6-F81D-4044-B508-758DF17C2D0D}" type="pres">
      <dgm:prSet presAssocID="{9250C35D-D4A9-4261-ABCF-77D0E2E6314C}" presName="dummyMaxCanvas" presStyleCnt="0">
        <dgm:presLayoutVars/>
      </dgm:prSet>
      <dgm:spPr/>
    </dgm:pt>
    <dgm:pt modelId="{492BFE54-39F5-45CA-B1B1-D6C2BB43E8B6}" type="pres">
      <dgm:prSet presAssocID="{9250C35D-D4A9-4261-ABCF-77D0E2E6314C}" presName="FourNodes_1" presStyleLbl="node1" presStyleIdx="0" presStyleCnt="4">
        <dgm:presLayoutVars>
          <dgm:bulletEnabled val="1"/>
        </dgm:presLayoutVars>
      </dgm:prSet>
      <dgm:spPr/>
    </dgm:pt>
    <dgm:pt modelId="{97C2D90F-8CD2-40B3-8443-B5A974250342}" type="pres">
      <dgm:prSet presAssocID="{9250C35D-D4A9-4261-ABCF-77D0E2E6314C}" presName="FourNodes_2" presStyleLbl="node1" presStyleIdx="1" presStyleCnt="4">
        <dgm:presLayoutVars>
          <dgm:bulletEnabled val="1"/>
        </dgm:presLayoutVars>
      </dgm:prSet>
      <dgm:spPr/>
    </dgm:pt>
    <dgm:pt modelId="{341BFC96-6901-458C-8ACC-40A8BE453A92}" type="pres">
      <dgm:prSet presAssocID="{9250C35D-D4A9-4261-ABCF-77D0E2E6314C}" presName="FourNodes_3" presStyleLbl="node1" presStyleIdx="2" presStyleCnt="4">
        <dgm:presLayoutVars>
          <dgm:bulletEnabled val="1"/>
        </dgm:presLayoutVars>
      </dgm:prSet>
      <dgm:spPr/>
    </dgm:pt>
    <dgm:pt modelId="{17BD590C-C9B9-4709-BB09-45F3B4946366}" type="pres">
      <dgm:prSet presAssocID="{9250C35D-D4A9-4261-ABCF-77D0E2E6314C}" presName="FourNodes_4" presStyleLbl="node1" presStyleIdx="3" presStyleCnt="4">
        <dgm:presLayoutVars>
          <dgm:bulletEnabled val="1"/>
        </dgm:presLayoutVars>
      </dgm:prSet>
      <dgm:spPr/>
    </dgm:pt>
    <dgm:pt modelId="{63809BF2-21D9-4724-8339-DCFEE8731F07}" type="pres">
      <dgm:prSet presAssocID="{9250C35D-D4A9-4261-ABCF-77D0E2E6314C}" presName="FourConn_1-2" presStyleLbl="fgAccFollowNode1" presStyleIdx="0" presStyleCnt="3">
        <dgm:presLayoutVars>
          <dgm:bulletEnabled val="1"/>
        </dgm:presLayoutVars>
      </dgm:prSet>
      <dgm:spPr/>
    </dgm:pt>
    <dgm:pt modelId="{3AEE700A-126B-473A-B65C-502BE17E21DA}" type="pres">
      <dgm:prSet presAssocID="{9250C35D-D4A9-4261-ABCF-77D0E2E6314C}" presName="FourConn_2-3" presStyleLbl="fgAccFollowNode1" presStyleIdx="1" presStyleCnt="3">
        <dgm:presLayoutVars>
          <dgm:bulletEnabled val="1"/>
        </dgm:presLayoutVars>
      </dgm:prSet>
      <dgm:spPr/>
    </dgm:pt>
    <dgm:pt modelId="{01922F41-E1EB-4CA7-9F56-ACE360D05A0F}" type="pres">
      <dgm:prSet presAssocID="{9250C35D-D4A9-4261-ABCF-77D0E2E6314C}" presName="FourConn_3-4" presStyleLbl="fgAccFollowNode1" presStyleIdx="2" presStyleCnt="3">
        <dgm:presLayoutVars>
          <dgm:bulletEnabled val="1"/>
        </dgm:presLayoutVars>
      </dgm:prSet>
      <dgm:spPr/>
    </dgm:pt>
    <dgm:pt modelId="{A73ECD9A-CC7E-45C5-BB06-D442F609A550}" type="pres">
      <dgm:prSet presAssocID="{9250C35D-D4A9-4261-ABCF-77D0E2E6314C}" presName="FourNodes_1_text" presStyleLbl="node1" presStyleIdx="3" presStyleCnt="4">
        <dgm:presLayoutVars>
          <dgm:bulletEnabled val="1"/>
        </dgm:presLayoutVars>
      </dgm:prSet>
      <dgm:spPr/>
    </dgm:pt>
    <dgm:pt modelId="{EBA4794F-D92B-480A-AB69-D7D03030E2DE}" type="pres">
      <dgm:prSet presAssocID="{9250C35D-D4A9-4261-ABCF-77D0E2E6314C}" presName="FourNodes_2_text" presStyleLbl="node1" presStyleIdx="3" presStyleCnt="4">
        <dgm:presLayoutVars>
          <dgm:bulletEnabled val="1"/>
        </dgm:presLayoutVars>
      </dgm:prSet>
      <dgm:spPr/>
    </dgm:pt>
    <dgm:pt modelId="{ED818545-C2B5-4348-BD4A-232E4ED3350B}" type="pres">
      <dgm:prSet presAssocID="{9250C35D-D4A9-4261-ABCF-77D0E2E6314C}" presName="FourNodes_3_text" presStyleLbl="node1" presStyleIdx="3" presStyleCnt="4">
        <dgm:presLayoutVars>
          <dgm:bulletEnabled val="1"/>
        </dgm:presLayoutVars>
      </dgm:prSet>
      <dgm:spPr/>
    </dgm:pt>
    <dgm:pt modelId="{2D5A3D81-5027-4CB6-BC00-A16D68ECEE6C}" type="pres">
      <dgm:prSet presAssocID="{9250C35D-D4A9-4261-ABCF-77D0E2E6314C}" presName="FourNodes_4_text" presStyleLbl="node1" presStyleIdx="3" presStyleCnt="4">
        <dgm:presLayoutVars>
          <dgm:bulletEnabled val="1"/>
        </dgm:presLayoutVars>
      </dgm:prSet>
      <dgm:spPr/>
    </dgm:pt>
  </dgm:ptLst>
  <dgm:cxnLst>
    <dgm:cxn modelId="{D2401B27-F4F1-4D55-BBF8-8DBEA9996FFF}" type="presOf" srcId="{86235CA5-0F9B-4B13-BA0F-6ED532584179}" destId="{341BFC96-6901-458C-8ACC-40A8BE453A92}" srcOrd="0" destOrd="0" presId="urn:microsoft.com/office/officeart/2005/8/layout/vProcess5"/>
    <dgm:cxn modelId="{64DBBC61-52BF-4D9A-9439-E7C76A0D9D05}" type="presOf" srcId="{BEA961B1-498A-4085-8494-3385DCCD3374}" destId="{EBA4794F-D92B-480A-AB69-D7D03030E2DE}" srcOrd="1" destOrd="0" presId="urn:microsoft.com/office/officeart/2005/8/layout/vProcess5"/>
    <dgm:cxn modelId="{89C3CD72-02E7-46AD-ADC3-499767D58437}" srcId="{9250C35D-D4A9-4261-ABCF-77D0E2E6314C}" destId="{86235CA5-0F9B-4B13-BA0F-6ED532584179}" srcOrd="2" destOrd="0" parTransId="{7955EC8C-83F7-4621-9244-785151CA1CA5}" sibTransId="{68225EA4-7342-4B25-951B-22784235AA4A}"/>
    <dgm:cxn modelId="{6143A557-DFCC-42A5-8BA6-48583F1BCA1E}" type="presOf" srcId="{9250C35D-D4A9-4261-ABCF-77D0E2E6314C}" destId="{C2420E53-D1DF-41AC-AC75-09DC06721FAD}" srcOrd="0" destOrd="0" presId="urn:microsoft.com/office/officeart/2005/8/layout/vProcess5"/>
    <dgm:cxn modelId="{4F50BA90-0CE0-445E-9D28-9CACC9C073F5}" type="presOf" srcId="{07779775-AA10-41A2-944D-240ACDC61248}" destId="{A73ECD9A-CC7E-45C5-BB06-D442F609A550}" srcOrd="1" destOrd="0" presId="urn:microsoft.com/office/officeart/2005/8/layout/vProcess5"/>
    <dgm:cxn modelId="{B344A8A5-77D2-4A46-859F-56328C772B3E}" type="presOf" srcId="{BEA961B1-498A-4085-8494-3385DCCD3374}" destId="{97C2D90F-8CD2-40B3-8443-B5A974250342}" srcOrd="0" destOrd="0" presId="urn:microsoft.com/office/officeart/2005/8/layout/vProcess5"/>
    <dgm:cxn modelId="{2AEC19A9-5FC9-49AA-90F2-B8F34BDAA36D}" type="presOf" srcId="{22EC31EF-4963-4654-B649-AD262DA8F6F6}" destId="{3AEE700A-126B-473A-B65C-502BE17E21DA}" srcOrd="0" destOrd="0" presId="urn:microsoft.com/office/officeart/2005/8/layout/vProcess5"/>
    <dgm:cxn modelId="{D524ACAA-48D4-4110-ABCF-BAA582CD623D}" type="presOf" srcId="{86235CA5-0F9B-4B13-BA0F-6ED532584179}" destId="{ED818545-C2B5-4348-BD4A-232E4ED3350B}" srcOrd="1" destOrd="0" presId="urn:microsoft.com/office/officeart/2005/8/layout/vProcess5"/>
    <dgm:cxn modelId="{9E85D3B0-05C1-4AFF-9538-7B94A09C17DB}" srcId="{9250C35D-D4A9-4261-ABCF-77D0E2E6314C}" destId="{BEA961B1-498A-4085-8494-3385DCCD3374}" srcOrd="1" destOrd="0" parTransId="{FA424681-0CBA-4045-9936-04F3C088DE01}" sibTransId="{22EC31EF-4963-4654-B649-AD262DA8F6F6}"/>
    <dgm:cxn modelId="{30FC6AB8-015E-4A0A-92C8-859D29F4FD82}" type="presOf" srcId="{68225EA4-7342-4B25-951B-22784235AA4A}" destId="{01922F41-E1EB-4CA7-9F56-ACE360D05A0F}" srcOrd="0" destOrd="0" presId="urn:microsoft.com/office/officeart/2005/8/layout/vProcess5"/>
    <dgm:cxn modelId="{509426D9-05B0-4ED0-BDF5-0B2C7F983CFF}" srcId="{9250C35D-D4A9-4261-ABCF-77D0E2E6314C}" destId="{E38B3074-A56C-4ED6-8CBE-05AD44F0CD47}" srcOrd="3" destOrd="0" parTransId="{BB8172E8-8024-4980-9BA0-883DEF1A5284}" sibTransId="{FB320703-F281-4B15-990C-E104F5D5F004}"/>
    <dgm:cxn modelId="{6F2DE3D9-45C6-4DBA-A5F6-757AD7F0116B}" type="presOf" srcId="{E38B3074-A56C-4ED6-8CBE-05AD44F0CD47}" destId="{17BD590C-C9B9-4709-BB09-45F3B4946366}" srcOrd="0" destOrd="0" presId="urn:microsoft.com/office/officeart/2005/8/layout/vProcess5"/>
    <dgm:cxn modelId="{07F493E7-6B09-4BB2-B756-C842F83D3715}" srcId="{9250C35D-D4A9-4261-ABCF-77D0E2E6314C}" destId="{07779775-AA10-41A2-944D-240ACDC61248}" srcOrd="0" destOrd="0" parTransId="{3AA8ECD4-60C5-4F00-8973-98E8345E5164}" sibTransId="{69ED5038-8475-43AB-BF0B-6D8C61648822}"/>
    <dgm:cxn modelId="{B64900E8-5E44-48BC-9F3E-804D791A9237}" type="presOf" srcId="{07779775-AA10-41A2-944D-240ACDC61248}" destId="{492BFE54-39F5-45CA-B1B1-D6C2BB43E8B6}" srcOrd="0" destOrd="0" presId="urn:microsoft.com/office/officeart/2005/8/layout/vProcess5"/>
    <dgm:cxn modelId="{819781F5-CECD-44B5-BC9A-763BF5BFABAB}" type="presOf" srcId="{69ED5038-8475-43AB-BF0B-6D8C61648822}" destId="{63809BF2-21D9-4724-8339-DCFEE8731F07}" srcOrd="0" destOrd="0" presId="urn:microsoft.com/office/officeart/2005/8/layout/vProcess5"/>
    <dgm:cxn modelId="{A587CBFD-7DD0-4617-9CA5-E4A33B56D9FC}" type="presOf" srcId="{E38B3074-A56C-4ED6-8CBE-05AD44F0CD47}" destId="{2D5A3D81-5027-4CB6-BC00-A16D68ECEE6C}" srcOrd="1" destOrd="0" presId="urn:microsoft.com/office/officeart/2005/8/layout/vProcess5"/>
    <dgm:cxn modelId="{DC7BDBD6-A8B4-4F04-A3C3-093CBE3F4B30}" type="presParOf" srcId="{C2420E53-D1DF-41AC-AC75-09DC06721FAD}" destId="{F6F019A6-F81D-4044-B508-758DF17C2D0D}" srcOrd="0" destOrd="0" presId="urn:microsoft.com/office/officeart/2005/8/layout/vProcess5"/>
    <dgm:cxn modelId="{BE773C75-249A-41F5-8E0E-36B68B6B9C74}" type="presParOf" srcId="{C2420E53-D1DF-41AC-AC75-09DC06721FAD}" destId="{492BFE54-39F5-45CA-B1B1-D6C2BB43E8B6}" srcOrd="1" destOrd="0" presId="urn:microsoft.com/office/officeart/2005/8/layout/vProcess5"/>
    <dgm:cxn modelId="{070B8F2A-D0DF-46F4-9425-9CC8A06B8DC7}" type="presParOf" srcId="{C2420E53-D1DF-41AC-AC75-09DC06721FAD}" destId="{97C2D90F-8CD2-40B3-8443-B5A974250342}" srcOrd="2" destOrd="0" presId="urn:microsoft.com/office/officeart/2005/8/layout/vProcess5"/>
    <dgm:cxn modelId="{29BA15B5-4F6C-4132-BC8F-D2A52F371AE3}" type="presParOf" srcId="{C2420E53-D1DF-41AC-AC75-09DC06721FAD}" destId="{341BFC96-6901-458C-8ACC-40A8BE453A92}" srcOrd="3" destOrd="0" presId="urn:microsoft.com/office/officeart/2005/8/layout/vProcess5"/>
    <dgm:cxn modelId="{52B44120-8B94-448E-BDAC-377188CBD9DE}" type="presParOf" srcId="{C2420E53-D1DF-41AC-AC75-09DC06721FAD}" destId="{17BD590C-C9B9-4709-BB09-45F3B4946366}" srcOrd="4" destOrd="0" presId="urn:microsoft.com/office/officeart/2005/8/layout/vProcess5"/>
    <dgm:cxn modelId="{06210203-5918-41A9-A787-0BF2D41900A1}" type="presParOf" srcId="{C2420E53-D1DF-41AC-AC75-09DC06721FAD}" destId="{63809BF2-21D9-4724-8339-DCFEE8731F07}" srcOrd="5" destOrd="0" presId="urn:microsoft.com/office/officeart/2005/8/layout/vProcess5"/>
    <dgm:cxn modelId="{E979910D-88DF-455E-B7E5-AB99B36D2296}" type="presParOf" srcId="{C2420E53-D1DF-41AC-AC75-09DC06721FAD}" destId="{3AEE700A-126B-473A-B65C-502BE17E21DA}" srcOrd="6" destOrd="0" presId="urn:microsoft.com/office/officeart/2005/8/layout/vProcess5"/>
    <dgm:cxn modelId="{89113939-861C-4DF9-A861-F3CF35044471}" type="presParOf" srcId="{C2420E53-D1DF-41AC-AC75-09DC06721FAD}" destId="{01922F41-E1EB-4CA7-9F56-ACE360D05A0F}" srcOrd="7" destOrd="0" presId="urn:microsoft.com/office/officeart/2005/8/layout/vProcess5"/>
    <dgm:cxn modelId="{855FA72A-AC14-47E6-B54B-749B1758232A}" type="presParOf" srcId="{C2420E53-D1DF-41AC-AC75-09DC06721FAD}" destId="{A73ECD9A-CC7E-45C5-BB06-D442F609A550}" srcOrd="8" destOrd="0" presId="urn:microsoft.com/office/officeart/2005/8/layout/vProcess5"/>
    <dgm:cxn modelId="{2D2384E1-E3DB-45D2-A520-8798B2D4CD7F}" type="presParOf" srcId="{C2420E53-D1DF-41AC-AC75-09DC06721FAD}" destId="{EBA4794F-D92B-480A-AB69-D7D03030E2DE}" srcOrd="9" destOrd="0" presId="urn:microsoft.com/office/officeart/2005/8/layout/vProcess5"/>
    <dgm:cxn modelId="{DF8C96C3-DB9E-4E2D-BBC2-8EBE0FDFBA48}" type="presParOf" srcId="{C2420E53-D1DF-41AC-AC75-09DC06721FAD}" destId="{ED818545-C2B5-4348-BD4A-232E4ED3350B}" srcOrd="10" destOrd="0" presId="urn:microsoft.com/office/officeart/2005/8/layout/vProcess5"/>
    <dgm:cxn modelId="{F7A1AD6A-E60A-4BC0-B4E8-82F2A5972549}" type="presParOf" srcId="{C2420E53-D1DF-41AC-AC75-09DC06721FAD}" destId="{2D5A3D81-5027-4CB6-BC00-A16D68ECEE6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F3ED10-D14A-4B66-A007-CBCF7EB81EB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AEFE6A8-8F78-4C2F-9AAA-4A4D2B8C6488}">
      <dgm:prSet/>
      <dgm:spPr/>
      <dgm:t>
        <a:bodyPr/>
        <a:lstStyle/>
        <a:p>
          <a:r>
            <a:rPr lang="en-US" b="1"/>
            <a:t>Data</a:t>
          </a:r>
          <a:r>
            <a:rPr lang="en-US"/>
            <a:t>: Enwik8 dataset (Text as Sequence), representing the first 10^8 bytes of Wikipedia.The aim was to see how well the model could predict the next character in a very long text sequence.</a:t>
          </a:r>
        </a:p>
      </dgm:t>
    </dgm:pt>
    <dgm:pt modelId="{22D2F1E1-91B8-4282-969C-F29F926B1C7D}" type="parTrans" cxnId="{8A19942F-C94B-483E-B869-5012F6586713}">
      <dgm:prSet/>
      <dgm:spPr/>
      <dgm:t>
        <a:bodyPr/>
        <a:lstStyle/>
        <a:p>
          <a:endParaRPr lang="en-US"/>
        </a:p>
      </dgm:t>
    </dgm:pt>
    <dgm:pt modelId="{319183CC-50D6-444C-8B58-F7CE45E1A875}" type="sibTrans" cxnId="{8A19942F-C94B-483E-B869-5012F6586713}">
      <dgm:prSet/>
      <dgm:spPr/>
      <dgm:t>
        <a:bodyPr/>
        <a:lstStyle/>
        <a:p>
          <a:endParaRPr lang="en-US"/>
        </a:p>
      </dgm:t>
    </dgm:pt>
    <dgm:pt modelId="{A85BBDDE-18DC-48B1-80CB-145676740A06}">
      <dgm:prSet/>
      <dgm:spPr/>
      <dgm:t>
        <a:bodyPr/>
        <a:lstStyle/>
        <a:p>
          <a:r>
            <a:rPr lang="en-US" b="1"/>
            <a:t>Model</a:t>
          </a:r>
          <a:r>
            <a:rPr lang="en-US"/>
            <a:t>: They trained a Sparse Transformer with "fixed attention".</a:t>
          </a:r>
        </a:p>
      </dgm:t>
    </dgm:pt>
    <dgm:pt modelId="{A632A767-CB97-4036-8C3D-D61750C0D5F8}" type="parTrans" cxnId="{7B5EEE26-DD30-4917-8287-4DF650A7DD00}">
      <dgm:prSet/>
      <dgm:spPr/>
      <dgm:t>
        <a:bodyPr/>
        <a:lstStyle/>
        <a:p>
          <a:endParaRPr lang="en-US"/>
        </a:p>
      </dgm:t>
    </dgm:pt>
    <dgm:pt modelId="{DCC80DD4-782B-4A8B-BEFF-61CD8E9085D7}" type="sibTrans" cxnId="{7B5EEE26-DD30-4917-8287-4DF650A7DD00}">
      <dgm:prSet/>
      <dgm:spPr/>
      <dgm:t>
        <a:bodyPr/>
        <a:lstStyle/>
        <a:p>
          <a:endParaRPr lang="en-US"/>
        </a:p>
      </dgm:t>
    </dgm:pt>
    <dgm:pt modelId="{7B7CD351-23DB-49C2-B8D3-68C260E74D37}">
      <dgm:prSet/>
      <dgm:spPr/>
      <dgm:t>
        <a:bodyPr/>
        <a:lstStyle/>
        <a:p>
          <a:r>
            <a:rPr lang="en-US" b="1"/>
            <a:t>Training</a:t>
          </a:r>
          <a:r>
            <a:rPr lang="en-US"/>
            <a:t>: 80 epochs, stride 128, c=32, merged factorized attention heads.</a:t>
          </a:r>
        </a:p>
      </dgm:t>
    </dgm:pt>
    <dgm:pt modelId="{5C074592-EC13-4C25-B738-E64C4D0ABA2E}" type="parTrans" cxnId="{7677DB31-77A0-4A26-8E7A-37AAEA3878FE}">
      <dgm:prSet/>
      <dgm:spPr/>
      <dgm:t>
        <a:bodyPr/>
        <a:lstStyle/>
        <a:p>
          <a:endParaRPr lang="en-US"/>
        </a:p>
      </dgm:t>
    </dgm:pt>
    <dgm:pt modelId="{CCD661EC-EF44-42ED-B858-5D10F19DE655}" type="sibTrans" cxnId="{7677DB31-77A0-4A26-8E7A-37AAEA3878FE}">
      <dgm:prSet/>
      <dgm:spPr/>
      <dgm:t>
        <a:bodyPr/>
        <a:lstStyle/>
        <a:p>
          <a:endParaRPr lang="en-US"/>
        </a:p>
      </dgm:t>
    </dgm:pt>
    <dgm:pt modelId="{E44481E4-3C84-4E85-805B-32CA12E73390}">
      <dgm:prSet/>
      <dgm:spPr/>
      <dgm:t>
        <a:bodyPr/>
        <a:lstStyle/>
        <a:p>
          <a:r>
            <a:rPr lang="en-US" b="1"/>
            <a:t>Results</a:t>
          </a:r>
          <a:r>
            <a:rPr lang="en-US"/>
            <a:t>: The Sparse Transformer achieved 0.99 bits per dimension, which is comparable to a much larger model and significantly better than previous state-of-the-art for models with a similar number of parameters. The results also showed that the model was able to make better predictions when it could access a longer context</a:t>
          </a:r>
        </a:p>
      </dgm:t>
    </dgm:pt>
    <dgm:pt modelId="{B33EE34F-0785-40AC-9C63-34FF665CADCF}" type="parTrans" cxnId="{95317D0D-27B2-40EA-950C-22F8904F1D2A}">
      <dgm:prSet/>
      <dgm:spPr/>
      <dgm:t>
        <a:bodyPr/>
        <a:lstStyle/>
        <a:p>
          <a:endParaRPr lang="en-US"/>
        </a:p>
      </dgm:t>
    </dgm:pt>
    <dgm:pt modelId="{03A4EDF6-79F1-4FDE-BB9E-F9FC88E9113A}" type="sibTrans" cxnId="{95317D0D-27B2-40EA-950C-22F8904F1D2A}">
      <dgm:prSet/>
      <dgm:spPr/>
      <dgm:t>
        <a:bodyPr/>
        <a:lstStyle/>
        <a:p>
          <a:endParaRPr lang="en-US"/>
        </a:p>
      </dgm:t>
    </dgm:pt>
    <dgm:pt modelId="{D3DD9C5F-298E-470F-9EE3-1E31A2F1BFAE}" type="pres">
      <dgm:prSet presAssocID="{16F3ED10-D14A-4B66-A007-CBCF7EB81EBF}" presName="root" presStyleCnt="0">
        <dgm:presLayoutVars>
          <dgm:dir/>
          <dgm:resizeHandles val="exact"/>
        </dgm:presLayoutVars>
      </dgm:prSet>
      <dgm:spPr/>
    </dgm:pt>
    <dgm:pt modelId="{227F4039-9B46-4218-89EC-4862D12F43F2}" type="pres">
      <dgm:prSet presAssocID="{FAEFE6A8-8F78-4C2F-9AAA-4A4D2B8C6488}" presName="compNode" presStyleCnt="0"/>
      <dgm:spPr/>
    </dgm:pt>
    <dgm:pt modelId="{988D3B16-8498-4819-8F36-6FC543B8CF99}" type="pres">
      <dgm:prSet presAssocID="{FAEFE6A8-8F78-4C2F-9AAA-4A4D2B8C6488}" presName="bgRect" presStyleLbl="bgShp" presStyleIdx="0" presStyleCnt="4"/>
      <dgm:spPr/>
    </dgm:pt>
    <dgm:pt modelId="{0943726B-7225-4ECF-B296-555A14E78519}" type="pres">
      <dgm:prSet presAssocID="{FAEFE6A8-8F78-4C2F-9AAA-4A4D2B8C648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5B079C2-248A-4581-84CF-247599652693}" type="pres">
      <dgm:prSet presAssocID="{FAEFE6A8-8F78-4C2F-9AAA-4A4D2B8C6488}" presName="spaceRect" presStyleCnt="0"/>
      <dgm:spPr/>
    </dgm:pt>
    <dgm:pt modelId="{C189F81E-F848-42B4-B757-E3B261AA5461}" type="pres">
      <dgm:prSet presAssocID="{FAEFE6A8-8F78-4C2F-9AAA-4A4D2B8C6488}" presName="parTx" presStyleLbl="revTx" presStyleIdx="0" presStyleCnt="4">
        <dgm:presLayoutVars>
          <dgm:chMax val="0"/>
          <dgm:chPref val="0"/>
        </dgm:presLayoutVars>
      </dgm:prSet>
      <dgm:spPr/>
    </dgm:pt>
    <dgm:pt modelId="{2B0EBC40-D1DA-4E32-A8DC-258300D68BE9}" type="pres">
      <dgm:prSet presAssocID="{319183CC-50D6-444C-8B58-F7CE45E1A875}" presName="sibTrans" presStyleCnt="0"/>
      <dgm:spPr/>
    </dgm:pt>
    <dgm:pt modelId="{289A8119-33EA-41E4-A8A7-FA98F1FCAF99}" type="pres">
      <dgm:prSet presAssocID="{A85BBDDE-18DC-48B1-80CB-145676740A06}" presName="compNode" presStyleCnt="0"/>
      <dgm:spPr/>
    </dgm:pt>
    <dgm:pt modelId="{54326DA4-4B53-40EC-A3C7-559EB3191730}" type="pres">
      <dgm:prSet presAssocID="{A85BBDDE-18DC-48B1-80CB-145676740A06}" presName="bgRect" presStyleLbl="bgShp" presStyleIdx="1" presStyleCnt="4"/>
      <dgm:spPr/>
    </dgm:pt>
    <dgm:pt modelId="{33183437-6422-42AF-B7A9-C2CDE88DEA7B}" type="pres">
      <dgm:prSet presAssocID="{A85BBDDE-18DC-48B1-80CB-145676740A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Diagram"/>
        </a:ext>
      </dgm:extLst>
    </dgm:pt>
    <dgm:pt modelId="{09D6D369-EDAF-4235-8E8C-7ACF6639E7DC}" type="pres">
      <dgm:prSet presAssocID="{A85BBDDE-18DC-48B1-80CB-145676740A06}" presName="spaceRect" presStyleCnt="0"/>
      <dgm:spPr/>
    </dgm:pt>
    <dgm:pt modelId="{E8D95735-E72B-4B60-A7A0-E2DC3A838A9D}" type="pres">
      <dgm:prSet presAssocID="{A85BBDDE-18DC-48B1-80CB-145676740A06}" presName="parTx" presStyleLbl="revTx" presStyleIdx="1" presStyleCnt="4">
        <dgm:presLayoutVars>
          <dgm:chMax val="0"/>
          <dgm:chPref val="0"/>
        </dgm:presLayoutVars>
      </dgm:prSet>
      <dgm:spPr/>
    </dgm:pt>
    <dgm:pt modelId="{B2482704-C337-4191-93BB-DDB68A2AC199}" type="pres">
      <dgm:prSet presAssocID="{DCC80DD4-782B-4A8B-BEFF-61CD8E9085D7}" presName="sibTrans" presStyleCnt="0"/>
      <dgm:spPr/>
    </dgm:pt>
    <dgm:pt modelId="{1C59743B-28E9-48BF-BF03-F4C3269F3AC9}" type="pres">
      <dgm:prSet presAssocID="{7B7CD351-23DB-49C2-B8D3-68C260E74D37}" presName="compNode" presStyleCnt="0"/>
      <dgm:spPr/>
    </dgm:pt>
    <dgm:pt modelId="{DA7AD933-AF18-4CE5-BF9E-286428CD99C6}" type="pres">
      <dgm:prSet presAssocID="{7B7CD351-23DB-49C2-B8D3-68C260E74D37}" presName="bgRect" presStyleLbl="bgShp" presStyleIdx="2" presStyleCnt="4"/>
      <dgm:spPr/>
    </dgm:pt>
    <dgm:pt modelId="{08BE8551-EA7B-4C97-87BB-C7095E679246}" type="pres">
      <dgm:prSet presAssocID="{7B7CD351-23DB-49C2-B8D3-68C260E74D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hematics"/>
        </a:ext>
      </dgm:extLst>
    </dgm:pt>
    <dgm:pt modelId="{91FB1CAA-B282-4F2D-9437-8F3A0B3DFA1B}" type="pres">
      <dgm:prSet presAssocID="{7B7CD351-23DB-49C2-B8D3-68C260E74D37}" presName="spaceRect" presStyleCnt="0"/>
      <dgm:spPr/>
    </dgm:pt>
    <dgm:pt modelId="{57147920-E49D-4F89-9533-F41F59599F56}" type="pres">
      <dgm:prSet presAssocID="{7B7CD351-23DB-49C2-B8D3-68C260E74D37}" presName="parTx" presStyleLbl="revTx" presStyleIdx="2" presStyleCnt="4">
        <dgm:presLayoutVars>
          <dgm:chMax val="0"/>
          <dgm:chPref val="0"/>
        </dgm:presLayoutVars>
      </dgm:prSet>
      <dgm:spPr/>
    </dgm:pt>
    <dgm:pt modelId="{1F24CBAE-17F7-4885-9A49-CF82FB6D6EEE}" type="pres">
      <dgm:prSet presAssocID="{CCD661EC-EF44-42ED-B858-5D10F19DE655}" presName="sibTrans" presStyleCnt="0"/>
      <dgm:spPr/>
    </dgm:pt>
    <dgm:pt modelId="{D16E491E-C756-4BF1-B5EC-D6CB16527B29}" type="pres">
      <dgm:prSet presAssocID="{E44481E4-3C84-4E85-805B-32CA12E73390}" presName="compNode" presStyleCnt="0"/>
      <dgm:spPr/>
    </dgm:pt>
    <dgm:pt modelId="{AABA9328-236B-4C9F-9523-E3708AF42F6E}" type="pres">
      <dgm:prSet presAssocID="{E44481E4-3C84-4E85-805B-32CA12E73390}" presName="bgRect" presStyleLbl="bgShp" presStyleIdx="3" presStyleCnt="4"/>
      <dgm:spPr/>
    </dgm:pt>
    <dgm:pt modelId="{8511A183-EF37-4D0F-ADAF-332609030BDF}" type="pres">
      <dgm:prSet presAssocID="{E44481E4-3C84-4E85-805B-32CA12E7339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4BC9B12A-CD07-4262-8616-89E4EFE77924}" type="pres">
      <dgm:prSet presAssocID="{E44481E4-3C84-4E85-805B-32CA12E73390}" presName="spaceRect" presStyleCnt="0"/>
      <dgm:spPr/>
    </dgm:pt>
    <dgm:pt modelId="{DE550B49-0FF2-45D8-876C-DE96391E8AFD}" type="pres">
      <dgm:prSet presAssocID="{E44481E4-3C84-4E85-805B-32CA12E73390}" presName="parTx" presStyleLbl="revTx" presStyleIdx="3" presStyleCnt="4">
        <dgm:presLayoutVars>
          <dgm:chMax val="0"/>
          <dgm:chPref val="0"/>
        </dgm:presLayoutVars>
      </dgm:prSet>
      <dgm:spPr/>
    </dgm:pt>
  </dgm:ptLst>
  <dgm:cxnLst>
    <dgm:cxn modelId="{95317D0D-27B2-40EA-950C-22F8904F1D2A}" srcId="{16F3ED10-D14A-4B66-A007-CBCF7EB81EBF}" destId="{E44481E4-3C84-4E85-805B-32CA12E73390}" srcOrd="3" destOrd="0" parTransId="{B33EE34F-0785-40AC-9C63-34FF665CADCF}" sibTransId="{03A4EDF6-79F1-4FDE-BB9E-F9FC88E9113A}"/>
    <dgm:cxn modelId="{7B5EEE26-DD30-4917-8287-4DF650A7DD00}" srcId="{16F3ED10-D14A-4B66-A007-CBCF7EB81EBF}" destId="{A85BBDDE-18DC-48B1-80CB-145676740A06}" srcOrd="1" destOrd="0" parTransId="{A632A767-CB97-4036-8C3D-D61750C0D5F8}" sibTransId="{DCC80DD4-782B-4A8B-BEFF-61CD8E9085D7}"/>
    <dgm:cxn modelId="{1818E02B-C7E1-4632-903A-0685CBB646D5}" type="presOf" srcId="{E44481E4-3C84-4E85-805B-32CA12E73390}" destId="{DE550B49-0FF2-45D8-876C-DE96391E8AFD}" srcOrd="0" destOrd="0" presId="urn:microsoft.com/office/officeart/2018/2/layout/IconVerticalSolidList"/>
    <dgm:cxn modelId="{8A19942F-C94B-483E-B869-5012F6586713}" srcId="{16F3ED10-D14A-4B66-A007-CBCF7EB81EBF}" destId="{FAEFE6A8-8F78-4C2F-9AAA-4A4D2B8C6488}" srcOrd="0" destOrd="0" parTransId="{22D2F1E1-91B8-4282-969C-F29F926B1C7D}" sibTransId="{319183CC-50D6-444C-8B58-F7CE45E1A875}"/>
    <dgm:cxn modelId="{7677DB31-77A0-4A26-8E7A-37AAEA3878FE}" srcId="{16F3ED10-D14A-4B66-A007-CBCF7EB81EBF}" destId="{7B7CD351-23DB-49C2-B8D3-68C260E74D37}" srcOrd="2" destOrd="0" parTransId="{5C074592-EC13-4C25-B738-E64C4D0ABA2E}" sibTransId="{CCD661EC-EF44-42ED-B858-5D10F19DE655}"/>
    <dgm:cxn modelId="{0F350540-9906-4009-B662-26F4B4BE89BE}" type="presOf" srcId="{A85BBDDE-18DC-48B1-80CB-145676740A06}" destId="{E8D95735-E72B-4B60-A7A0-E2DC3A838A9D}" srcOrd="0" destOrd="0" presId="urn:microsoft.com/office/officeart/2018/2/layout/IconVerticalSolidList"/>
    <dgm:cxn modelId="{7F924E89-1126-411D-AB22-0E995E645047}" type="presOf" srcId="{FAEFE6A8-8F78-4C2F-9AAA-4A4D2B8C6488}" destId="{C189F81E-F848-42B4-B757-E3B261AA5461}" srcOrd="0" destOrd="0" presId="urn:microsoft.com/office/officeart/2018/2/layout/IconVerticalSolidList"/>
    <dgm:cxn modelId="{B8FD3393-B5C7-47D9-9B92-D4930282E3F1}" type="presOf" srcId="{7B7CD351-23DB-49C2-B8D3-68C260E74D37}" destId="{57147920-E49D-4F89-9533-F41F59599F56}" srcOrd="0" destOrd="0" presId="urn:microsoft.com/office/officeart/2018/2/layout/IconVerticalSolidList"/>
    <dgm:cxn modelId="{C36764E3-D3C7-48E2-AECD-9D89F9064C17}" type="presOf" srcId="{16F3ED10-D14A-4B66-A007-CBCF7EB81EBF}" destId="{D3DD9C5F-298E-470F-9EE3-1E31A2F1BFAE}" srcOrd="0" destOrd="0" presId="urn:microsoft.com/office/officeart/2018/2/layout/IconVerticalSolidList"/>
    <dgm:cxn modelId="{EF82A83D-18F8-4ED8-BB94-F236852C9DF6}" type="presParOf" srcId="{D3DD9C5F-298E-470F-9EE3-1E31A2F1BFAE}" destId="{227F4039-9B46-4218-89EC-4862D12F43F2}" srcOrd="0" destOrd="0" presId="urn:microsoft.com/office/officeart/2018/2/layout/IconVerticalSolidList"/>
    <dgm:cxn modelId="{042675BD-F1D8-461C-B9BE-502300E0BC41}" type="presParOf" srcId="{227F4039-9B46-4218-89EC-4862D12F43F2}" destId="{988D3B16-8498-4819-8F36-6FC543B8CF99}" srcOrd="0" destOrd="0" presId="urn:microsoft.com/office/officeart/2018/2/layout/IconVerticalSolidList"/>
    <dgm:cxn modelId="{EFAF9195-71D1-414F-9195-3AB2096DFB0D}" type="presParOf" srcId="{227F4039-9B46-4218-89EC-4862D12F43F2}" destId="{0943726B-7225-4ECF-B296-555A14E78519}" srcOrd="1" destOrd="0" presId="urn:microsoft.com/office/officeart/2018/2/layout/IconVerticalSolidList"/>
    <dgm:cxn modelId="{8F7EF36A-0D5F-4418-9F04-C0FDF29AEC19}" type="presParOf" srcId="{227F4039-9B46-4218-89EC-4862D12F43F2}" destId="{85B079C2-248A-4581-84CF-247599652693}" srcOrd="2" destOrd="0" presId="urn:microsoft.com/office/officeart/2018/2/layout/IconVerticalSolidList"/>
    <dgm:cxn modelId="{E646FDE9-59E7-4AC8-84B6-6378107118D0}" type="presParOf" srcId="{227F4039-9B46-4218-89EC-4862D12F43F2}" destId="{C189F81E-F848-42B4-B757-E3B261AA5461}" srcOrd="3" destOrd="0" presId="urn:microsoft.com/office/officeart/2018/2/layout/IconVerticalSolidList"/>
    <dgm:cxn modelId="{C7B0D87D-D0D2-40E0-B315-0AD818869671}" type="presParOf" srcId="{D3DD9C5F-298E-470F-9EE3-1E31A2F1BFAE}" destId="{2B0EBC40-D1DA-4E32-A8DC-258300D68BE9}" srcOrd="1" destOrd="0" presId="urn:microsoft.com/office/officeart/2018/2/layout/IconVerticalSolidList"/>
    <dgm:cxn modelId="{234D16F2-B8DC-4722-A5C2-58B7F9C93E41}" type="presParOf" srcId="{D3DD9C5F-298E-470F-9EE3-1E31A2F1BFAE}" destId="{289A8119-33EA-41E4-A8A7-FA98F1FCAF99}" srcOrd="2" destOrd="0" presId="urn:microsoft.com/office/officeart/2018/2/layout/IconVerticalSolidList"/>
    <dgm:cxn modelId="{0124A668-97F5-4027-8449-F97F9A4A6D36}" type="presParOf" srcId="{289A8119-33EA-41E4-A8A7-FA98F1FCAF99}" destId="{54326DA4-4B53-40EC-A3C7-559EB3191730}" srcOrd="0" destOrd="0" presId="urn:microsoft.com/office/officeart/2018/2/layout/IconVerticalSolidList"/>
    <dgm:cxn modelId="{E56C2FE0-4180-42EE-B97D-6BED803F3887}" type="presParOf" srcId="{289A8119-33EA-41E4-A8A7-FA98F1FCAF99}" destId="{33183437-6422-42AF-B7A9-C2CDE88DEA7B}" srcOrd="1" destOrd="0" presId="urn:microsoft.com/office/officeart/2018/2/layout/IconVerticalSolidList"/>
    <dgm:cxn modelId="{2AF31BCC-BA21-46F8-BF0A-82BE2AF67ECF}" type="presParOf" srcId="{289A8119-33EA-41E4-A8A7-FA98F1FCAF99}" destId="{09D6D369-EDAF-4235-8E8C-7ACF6639E7DC}" srcOrd="2" destOrd="0" presId="urn:microsoft.com/office/officeart/2018/2/layout/IconVerticalSolidList"/>
    <dgm:cxn modelId="{71482634-88CC-47EC-B2AE-B33669572F9A}" type="presParOf" srcId="{289A8119-33EA-41E4-A8A7-FA98F1FCAF99}" destId="{E8D95735-E72B-4B60-A7A0-E2DC3A838A9D}" srcOrd="3" destOrd="0" presId="urn:microsoft.com/office/officeart/2018/2/layout/IconVerticalSolidList"/>
    <dgm:cxn modelId="{9865848E-C49E-4485-911A-B90A7E0BF928}" type="presParOf" srcId="{D3DD9C5F-298E-470F-9EE3-1E31A2F1BFAE}" destId="{B2482704-C337-4191-93BB-DDB68A2AC199}" srcOrd="3" destOrd="0" presId="urn:microsoft.com/office/officeart/2018/2/layout/IconVerticalSolidList"/>
    <dgm:cxn modelId="{CCB98A66-18D7-40F5-BA74-B3DBF204E682}" type="presParOf" srcId="{D3DD9C5F-298E-470F-9EE3-1E31A2F1BFAE}" destId="{1C59743B-28E9-48BF-BF03-F4C3269F3AC9}" srcOrd="4" destOrd="0" presId="urn:microsoft.com/office/officeart/2018/2/layout/IconVerticalSolidList"/>
    <dgm:cxn modelId="{E72C5478-26B3-42BB-A0B9-11871B0DC530}" type="presParOf" srcId="{1C59743B-28E9-48BF-BF03-F4C3269F3AC9}" destId="{DA7AD933-AF18-4CE5-BF9E-286428CD99C6}" srcOrd="0" destOrd="0" presId="urn:microsoft.com/office/officeart/2018/2/layout/IconVerticalSolidList"/>
    <dgm:cxn modelId="{2A79B5C3-490D-4002-B963-1AD5965B247E}" type="presParOf" srcId="{1C59743B-28E9-48BF-BF03-F4C3269F3AC9}" destId="{08BE8551-EA7B-4C97-87BB-C7095E679246}" srcOrd="1" destOrd="0" presId="urn:microsoft.com/office/officeart/2018/2/layout/IconVerticalSolidList"/>
    <dgm:cxn modelId="{8861C00D-9E43-46E2-9464-8A27570CCE4F}" type="presParOf" srcId="{1C59743B-28E9-48BF-BF03-F4C3269F3AC9}" destId="{91FB1CAA-B282-4F2D-9437-8F3A0B3DFA1B}" srcOrd="2" destOrd="0" presId="urn:microsoft.com/office/officeart/2018/2/layout/IconVerticalSolidList"/>
    <dgm:cxn modelId="{AFCA4B47-808D-40F9-B74B-EA93B1385CA6}" type="presParOf" srcId="{1C59743B-28E9-48BF-BF03-F4C3269F3AC9}" destId="{57147920-E49D-4F89-9533-F41F59599F56}" srcOrd="3" destOrd="0" presId="urn:microsoft.com/office/officeart/2018/2/layout/IconVerticalSolidList"/>
    <dgm:cxn modelId="{22F854E2-310D-43F8-9446-B5BE2CF06D8B}" type="presParOf" srcId="{D3DD9C5F-298E-470F-9EE3-1E31A2F1BFAE}" destId="{1F24CBAE-17F7-4885-9A49-CF82FB6D6EEE}" srcOrd="5" destOrd="0" presId="urn:microsoft.com/office/officeart/2018/2/layout/IconVerticalSolidList"/>
    <dgm:cxn modelId="{A782C74B-9194-46B5-B2CC-5FC7F691F086}" type="presParOf" srcId="{D3DD9C5F-298E-470F-9EE3-1E31A2F1BFAE}" destId="{D16E491E-C756-4BF1-B5EC-D6CB16527B29}" srcOrd="6" destOrd="0" presId="urn:microsoft.com/office/officeart/2018/2/layout/IconVerticalSolidList"/>
    <dgm:cxn modelId="{10F31F63-9A06-4283-8F78-2C19BAF4718E}" type="presParOf" srcId="{D16E491E-C756-4BF1-B5EC-D6CB16527B29}" destId="{AABA9328-236B-4C9F-9523-E3708AF42F6E}" srcOrd="0" destOrd="0" presId="urn:microsoft.com/office/officeart/2018/2/layout/IconVerticalSolidList"/>
    <dgm:cxn modelId="{968432A7-CDB0-400B-B11D-3A083554BB4C}" type="presParOf" srcId="{D16E491E-C756-4BF1-B5EC-D6CB16527B29}" destId="{8511A183-EF37-4D0F-ADAF-332609030BDF}" srcOrd="1" destOrd="0" presId="urn:microsoft.com/office/officeart/2018/2/layout/IconVerticalSolidList"/>
    <dgm:cxn modelId="{404C7AE6-1AEE-461C-82D9-13F32FD84FB5}" type="presParOf" srcId="{D16E491E-C756-4BF1-B5EC-D6CB16527B29}" destId="{4BC9B12A-CD07-4262-8616-89E4EFE77924}" srcOrd="2" destOrd="0" presId="urn:microsoft.com/office/officeart/2018/2/layout/IconVerticalSolidList"/>
    <dgm:cxn modelId="{57DF47C2-E928-4092-9C70-D9DA78612E19}" type="presParOf" srcId="{D16E491E-C756-4BF1-B5EC-D6CB16527B29}" destId="{DE550B49-0FF2-45D8-876C-DE96391E8A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31C89C-A9EB-4456-86E5-E9870E2FBCD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145411A-173E-415B-BF1E-6963F27FCB89}">
      <dgm:prSet/>
      <dgm:spPr/>
      <dgm:t>
        <a:bodyPr/>
        <a:lstStyle/>
        <a:p>
          <a:r>
            <a:rPr lang="en-US" b="1"/>
            <a:t>Data</a:t>
          </a:r>
          <a:r>
            <a:rPr lang="en-US"/>
            <a:t>: Downsampled ImageNet 64x64.(Larger Images, Longer Sequences)</a:t>
          </a:r>
        </a:p>
      </dgm:t>
    </dgm:pt>
    <dgm:pt modelId="{62A9F5C0-8EAB-4B93-91F7-BBDFE049B48E}" type="parTrans" cxnId="{2C557268-9E42-4CC3-8635-7991E0D535C0}">
      <dgm:prSet/>
      <dgm:spPr/>
      <dgm:t>
        <a:bodyPr/>
        <a:lstStyle/>
        <a:p>
          <a:endParaRPr lang="en-US"/>
        </a:p>
      </dgm:t>
    </dgm:pt>
    <dgm:pt modelId="{536A5C57-AAFE-4AE8-A7B8-95BB9DD5F65D}" type="sibTrans" cxnId="{2C557268-9E42-4CC3-8635-7991E0D535C0}">
      <dgm:prSet/>
      <dgm:spPr/>
      <dgm:t>
        <a:bodyPr/>
        <a:lstStyle/>
        <a:p>
          <a:endParaRPr lang="en-US"/>
        </a:p>
      </dgm:t>
    </dgm:pt>
    <dgm:pt modelId="{D333388C-74FE-4CCE-92BF-7C70AB1940F6}">
      <dgm:prSet/>
      <dgm:spPr/>
      <dgm:t>
        <a:bodyPr/>
        <a:lstStyle/>
        <a:p>
          <a:r>
            <a:rPr lang="en-US" b="1"/>
            <a:t>Model</a:t>
          </a:r>
          <a:r>
            <a:rPr lang="en-US"/>
            <a:t>: They trained a Sparse Transformer with strided attention and evaluated its performance..</a:t>
          </a:r>
        </a:p>
      </dgm:t>
    </dgm:pt>
    <dgm:pt modelId="{FBE33277-320C-4C5A-85B7-AAA1E62EE5B8}" type="parTrans" cxnId="{67E52ACF-C079-4542-93ED-F5062E4A17D1}">
      <dgm:prSet/>
      <dgm:spPr/>
      <dgm:t>
        <a:bodyPr/>
        <a:lstStyle/>
        <a:p>
          <a:endParaRPr lang="en-US"/>
        </a:p>
      </dgm:t>
    </dgm:pt>
    <dgm:pt modelId="{213699A4-BB15-44F7-AD1E-A0771104152D}" type="sibTrans" cxnId="{67E52ACF-C079-4542-93ED-F5062E4A17D1}">
      <dgm:prSet/>
      <dgm:spPr/>
      <dgm:t>
        <a:bodyPr/>
        <a:lstStyle/>
        <a:p>
          <a:endParaRPr lang="en-US"/>
        </a:p>
      </dgm:t>
    </dgm:pt>
    <dgm:pt modelId="{1ECDCDA6-A61A-4E30-9668-58DF5DE07BE3}">
      <dgm:prSet/>
      <dgm:spPr/>
      <dgm:t>
        <a:bodyPr/>
        <a:lstStyle/>
        <a:p>
          <a:r>
            <a:rPr lang="en-US" b="1"/>
            <a:t>Training</a:t>
          </a:r>
          <a:r>
            <a:rPr lang="en-US"/>
            <a:t>: 70 epochs, stride of 128, dropout of 0.01.</a:t>
          </a:r>
        </a:p>
      </dgm:t>
    </dgm:pt>
    <dgm:pt modelId="{02345719-1D69-4DDA-AAA2-F51D582C4CDA}" type="parTrans" cxnId="{BE75D1A8-679B-4206-87D3-79F57370704F}">
      <dgm:prSet/>
      <dgm:spPr/>
      <dgm:t>
        <a:bodyPr/>
        <a:lstStyle/>
        <a:p>
          <a:endParaRPr lang="en-US"/>
        </a:p>
      </dgm:t>
    </dgm:pt>
    <dgm:pt modelId="{61BD1930-E2C3-4641-BA7B-0EC309DAD590}" type="sibTrans" cxnId="{BE75D1A8-679B-4206-87D3-79F57370704F}">
      <dgm:prSet/>
      <dgm:spPr/>
      <dgm:t>
        <a:bodyPr/>
        <a:lstStyle/>
        <a:p>
          <a:endParaRPr lang="en-US"/>
        </a:p>
      </dgm:t>
    </dgm:pt>
    <dgm:pt modelId="{E4AE9CB9-E885-464A-B05F-830F2C505306}">
      <dgm:prSet/>
      <dgm:spPr/>
      <dgm:t>
        <a:bodyPr/>
        <a:lstStyle/>
        <a:p>
          <a:r>
            <a:rPr lang="en-US" b="1"/>
            <a:t>Results</a:t>
          </a:r>
          <a:r>
            <a:rPr lang="en-US"/>
            <a:t>: Achieved 3.44 bits per dimension, improving upon the previous 3.52. The model was also able to generate realistic images, demonstrating its ability to learn complex patterns and relationships within large image data sets.</a:t>
          </a:r>
        </a:p>
      </dgm:t>
    </dgm:pt>
    <dgm:pt modelId="{D1755048-B8D6-4D05-98E2-1099933FC055}" type="parTrans" cxnId="{8922F724-86E0-4AAC-820E-33F6E1CB59DA}">
      <dgm:prSet/>
      <dgm:spPr/>
      <dgm:t>
        <a:bodyPr/>
        <a:lstStyle/>
        <a:p>
          <a:endParaRPr lang="en-US"/>
        </a:p>
      </dgm:t>
    </dgm:pt>
    <dgm:pt modelId="{2E888C82-0AA1-4C5A-A379-64DBF43D0BDD}" type="sibTrans" cxnId="{8922F724-86E0-4AAC-820E-33F6E1CB59DA}">
      <dgm:prSet/>
      <dgm:spPr/>
      <dgm:t>
        <a:bodyPr/>
        <a:lstStyle/>
        <a:p>
          <a:endParaRPr lang="en-US"/>
        </a:p>
      </dgm:t>
    </dgm:pt>
    <dgm:pt modelId="{30BA0F89-7BEA-4182-9D49-7ECC4BEF9939}" type="pres">
      <dgm:prSet presAssocID="{7C31C89C-A9EB-4456-86E5-E9870E2FBCD3}" presName="root" presStyleCnt="0">
        <dgm:presLayoutVars>
          <dgm:dir/>
          <dgm:resizeHandles val="exact"/>
        </dgm:presLayoutVars>
      </dgm:prSet>
      <dgm:spPr/>
    </dgm:pt>
    <dgm:pt modelId="{897CC447-0260-498D-B09F-43B4C8C03354}" type="pres">
      <dgm:prSet presAssocID="{7145411A-173E-415B-BF1E-6963F27FCB89}" presName="compNode" presStyleCnt="0"/>
      <dgm:spPr/>
    </dgm:pt>
    <dgm:pt modelId="{29AC814C-5BD6-49A3-A5E5-41A15717D7ED}" type="pres">
      <dgm:prSet presAssocID="{7145411A-173E-415B-BF1E-6963F27FCB89}" presName="bgRect" presStyleLbl="bgShp" presStyleIdx="0" presStyleCnt="4"/>
      <dgm:spPr/>
    </dgm:pt>
    <dgm:pt modelId="{F4378075-1AFE-4291-AA92-7E130BE26DD5}" type="pres">
      <dgm:prSet presAssocID="{7145411A-173E-415B-BF1E-6963F27FCB8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unny Face Outline"/>
        </a:ext>
      </dgm:extLst>
    </dgm:pt>
    <dgm:pt modelId="{8A931ABA-CE60-4093-8149-55E773FA3A21}" type="pres">
      <dgm:prSet presAssocID="{7145411A-173E-415B-BF1E-6963F27FCB89}" presName="spaceRect" presStyleCnt="0"/>
      <dgm:spPr/>
    </dgm:pt>
    <dgm:pt modelId="{6B98DE43-5A33-4612-98EB-9A7DDDE6398B}" type="pres">
      <dgm:prSet presAssocID="{7145411A-173E-415B-BF1E-6963F27FCB89}" presName="parTx" presStyleLbl="revTx" presStyleIdx="0" presStyleCnt="4">
        <dgm:presLayoutVars>
          <dgm:chMax val="0"/>
          <dgm:chPref val="0"/>
        </dgm:presLayoutVars>
      </dgm:prSet>
      <dgm:spPr/>
    </dgm:pt>
    <dgm:pt modelId="{DBF1BEBE-20DA-4621-86E8-024AE4BA88AD}" type="pres">
      <dgm:prSet presAssocID="{536A5C57-AAFE-4AE8-A7B8-95BB9DD5F65D}" presName="sibTrans" presStyleCnt="0"/>
      <dgm:spPr/>
    </dgm:pt>
    <dgm:pt modelId="{D324C9FE-9EC6-4765-A84A-76AF941DB703}" type="pres">
      <dgm:prSet presAssocID="{D333388C-74FE-4CCE-92BF-7C70AB1940F6}" presName="compNode" presStyleCnt="0"/>
      <dgm:spPr/>
    </dgm:pt>
    <dgm:pt modelId="{100B796F-2C96-475A-B887-96D11CEF95D5}" type="pres">
      <dgm:prSet presAssocID="{D333388C-74FE-4CCE-92BF-7C70AB1940F6}" presName="bgRect" presStyleLbl="bgShp" presStyleIdx="1" presStyleCnt="4"/>
      <dgm:spPr/>
    </dgm:pt>
    <dgm:pt modelId="{D048E918-8B3A-4F3E-B36F-717111043C8D}" type="pres">
      <dgm:prSet presAssocID="{D333388C-74FE-4CCE-92BF-7C70AB1940F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259C8A4B-9BBF-475C-89BA-742B2C7A542E}" type="pres">
      <dgm:prSet presAssocID="{D333388C-74FE-4CCE-92BF-7C70AB1940F6}" presName="spaceRect" presStyleCnt="0"/>
      <dgm:spPr/>
    </dgm:pt>
    <dgm:pt modelId="{DAEDA71E-5D4E-452E-9015-EEE50D6E633C}" type="pres">
      <dgm:prSet presAssocID="{D333388C-74FE-4CCE-92BF-7C70AB1940F6}" presName="parTx" presStyleLbl="revTx" presStyleIdx="1" presStyleCnt="4">
        <dgm:presLayoutVars>
          <dgm:chMax val="0"/>
          <dgm:chPref val="0"/>
        </dgm:presLayoutVars>
      </dgm:prSet>
      <dgm:spPr/>
    </dgm:pt>
    <dgm:pt modelId="{8C4531A2-FF73-4E21-B6A3-FC14539719A2}" type="pres">
      <dgm:prSet presAssocID="{213699A4-BB15-44F7-AD1E-A0771104152D}" presName="sibTrans" presStyleCnt="0"/>
      <dgm:spPr/>
    </dgm:pt>
    <dgm:pt modelId="{912480BC-2721-4C1A-B480-1FB47165226C}" type="pres">
      <dgm:prSet presAssocID="{1ECDCDA6-A61A-4E30-9668-58DF5DE07BE3}" presName="compNode" presStyleCnt="0"/>
      <dgm:spPr/>
    </dgm:pt>
    <dgm:pt modelId="{B49C3506-BE63-4BF1-8A56-4306AEDB9A77}" type="pres">
      <dgm:prSet presAssocID="{1ECDCDA6-A61A-4E30-9668-58DF5DE07BE3}" presName="bgRect" presStyleLbl="bgShp" presStyleIdx="2" presStyleCnt="4"/>
      <dgm:spPr/>
    </dgm:pt>
    <dgm:pt modelId="{9746D6C2-D560-48EA-8768-F0AAF18D3757}" type="pres">
      <dgm:prSet presAssocID="{1ECDCDA6-A61A-4E30-9668-58DF5DE07B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F27A7BDD-2F4B-44DF-A5D7-52E978090FAF}" type="pres">
      <dgm:prSet presAssocID="{1ECDCDA6-A61A-4E30-9668-58DF5DE07BE3}" presName="spaceRect" presStyleCnt="0"/>
      <dgm:spPr/>
    </dgm:pt>
    <dgm:pt modelId="{4B42BEC5-8D1E-4E93-81A5-E60676E3B2F1}" type="pres">
      <dgm:prSet presAssocID="{1ECDCDA6-A61A-4E30-9668-58DF5DE07BE3}" presName="parTx" presStyleLbl="revTx" presStyleIdx="2" presStyleCnt="4">
        <dgm:presLayoutVars>
          <dgm:chMax val="0"/>
          <dgm:chPref val="0"/>
        </dgm:presLayoutVars>
      </dgm:prSet>
      <dgm:spPr/>
    </dgm:pt>
    <dgm:pt modelId="{FC4E2228-C627-4FCD-872F-96BA297B3135}" type="pres">
      <dgm:prSet presAssocID="{61BD1930-E2C3-4641-BA7B-0EC309DAD590}" presName="sibTrans" presStyleCnt="0"/>
      <dgm:spPr/>
    </dgm:pt>
    <dgm:pt modelId="{37D442D3-A62F-4E3B-9469-65485AFDBD8C}" type="pres">
      <dgm:prSet presAssocID="{E4AE9CB9-E885-464A-B05F-830F2C505306}" presName="compNode" presStyleCnt="0"/>
      <dgm:spPr/>
    </dgm:pt>
    <dgm:pt modelId="{31BAE762-D0FB-4A1F-B0C0-2A19EB62002A}" type="pres">
      <dgm:prSet presAssocID="{E4AE9CB9-E885-464A-B05F-830F2C505306}" presName="bgRect" presStyleLbl="bgShp" presStyleIdx="3" presStyleCnt="4"/>
      <dgm:spPr/>
    </dgm:pt>
    <dgm:pt modelId="{8A6D330D-7898-406F-919B-BE7791421A12}" type="pres">
      <dgm:prSet presAssocID="{E4AE9CB9-E885-464A-B05F-830F2C50530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71910B3C-22C0-46F1-8CEC-B5963FB0F893}" type="pres">
      <dgm:prSet presAssocID="{E4AE9CB9-E885-464A-B05F-830F2C505306}" presName="spaceRect" presStyleCnt="0"/>
      <dgm:spPr/>
    </dgm:pt>
    <dgm:pt modelId="{1EDF5DC7-0243-4B32-BCBB-B057A4F79A9F}" type="pres">
      <dgm:prSet presAssocID="{E4AE9CB9-E885-464A-B05F-830F2C505306}" presName="parTx" presStyleLbl="revTx" presStyleIdx="3" presStyleCnt="4">
        <dgm:presLayoutVars>
          <dgm:chMax val="0"/>
          <dgm:chPref val="0"/>
        </dgm:presLayoutVars>
      </dgm:prSet>
      <dgm:spPr/>
    </dgm:pt>
  </dgm:ptLst>
  <dgm:cxnLst>
    <dgm:cxn modelId="{8922F724-86E0-4AAC-820E-33F6E1CB59DA}" srcId="{7C31C89C-A9EB-4456-86E5-E9870E2FBCD3}" destId="{E4AE9CB9-E885-464A-B05F-830F2C505306}" srcOrd="3" destOrd="0" parTransId="{D1755048-B8D6-4D05-98E2-1099933FC055}" sibTransId="{2E888C82-0AA1-4C5A-A379-64DBF43D0BDD}"/>
    <dgm:cxn modelId="{C8EBBE25-A30E-4D3A-9324-04D386CDE034}" type="presOf" srcId="{7C31C89C-A9EB-4456-86E5-E9870E2FBCD3}" destId="{30BA0F89-7BEA-4182-9D49-7ECC4BEF9939}" srcOrd="0" destOrd="0" presId="urn:microsoft.com/office/officeart/2018/2/layout/IconVerticalSolidList"/>
    <dgm:cxn modelId="{031E9041-FD44-4405-97FF-115C229F0B2C}" type="presOf" srcId="{E4AE9CB9-E885-464A-B05F-830F2C505306}" destId="{1EDF5DC7-0243-4B32-BCBB-B057A4F79A9F}" srcOrd="0" destOrd="0" presId="urn:microsoft.com/office/officeart/2018/2/layout/IconVerticalSolidList"/>
    <dgm:cxn modelId="{2C557268-9E42-4CC3-8635-7991E0D535C0}" srcId="{7C31C89C-A9EB-4456-86E5-E9870E2FBCD3}" destId="{7145411A-173E-415B-BF1E-6963F27FCB89}" srcOrd="0" destOrd="0" parTransId="{62A9F5C0-8EAB-4B93-91F7-BBDFE049B48E}" sibTransId="{536A5C57-AAFE-4AE8-A7B8-95BB9DD5F65D}"/>
    <dgm:cxn modelId="{9465FE4F-C1D5-4BB8-816E-08F7ECC9DA67}" type="presOf" srcId="{1ECDCDA6-A61A-4E30-9668-58DF5DE07BE3}" destId="{4B42BEC5-8D1E-4E93-81A5-E60676E3B2F1}" srcOrd="0" destOrd="0" presId="urn:microsoft.com/office/officeart/2018/2/layout/IconVerticalSolidList"/>
    <dgm:cxn modelId="{BE75D1A8-679B-4206-87D3-79F57370704F}" srcId="{7C31C89C-A9EB-4456-86E5-E9870E2FBCD3}" destId="{1ECDCDA6-A61A-4E30-9668-58DF5DE07BE3}" srcOrd="2" destOrd="0" parTransId="{02345719-1D69-4DDA-AAA2-F51D582C4CDA}" sibTransId="{61BD1930-E2C3-4641-BA7B-0EC309DAD590}"/>
    <dgm:cxn modelId="{613911AA-487F-4D6C-8582-46849081EABA}" type="presOf" srcId="{D333388C-74FE-4CCE-92BF-7C70AB1940F6}" destId="{DAEDA71E-5D4E-452E-9015-EEE50D6E633C}" srcOrd="0" destOrd="0" presId="urn:microsoft.com/office/officeart/2018/2/layout/IconVerticalSolidList"/>
    <dgm:cxn modelId="{6DE9E0CE-AF77-4EED-9906-F62370880846}" type="presOf" srcId="{7145411A-173E-415B-BF1E-6963F27FCB89}" destId="{6B98DE43-5A33-4612-98EB-9A7DDDE6398B}" srcOrd="0" destOrd="0" presId="urn:microsoft.com/office/officeart/2018/2/layout/IconVerticalSolidList"/>
    <dgm:cxn modelId="{67E52ACF-C079-4542-93ED-F5062E4A17D1}" srcId="{7C31C89C-A9EB-4456-86E5-E9870E2FBCD3}" destId="{D333388C-74FE-4CCE-92BF-7C70AB1940F6}" srcOrd="1" destOrd="0" parTransId="{FBE33277-320C-4C5A-85B7-AAA1E62EE5B8}" sibTransId="{213699A4-BB15-44F7-AD1E-A0771104152D}"/>
    <dgm:cxn modelId="{88DC7CC2-751A-4E1E-9DA0-F8D1CFF58231}" type="presParOf" srcId="{30BA0F89-7BEA-4182-9D49-7ECC4BEF9939}" destId="{897CC447-0260-498D-B09F-43B4C8C03354}" srcOrd="0" destOrd="0" presId="urn:microsoft.com/office/officeart/2018/2/layout/IconVerticalSolidList"/>
    <dgm:cxn modelId="{307BF826-3C99-48C4-9E57-1D077B97C1AC}" type="presParOf" srcId="{897CC447-0260-498D-B09F-43B4C8C03354}" destId="{29AC814C-5BD6-49A3-A5E5-41A15717D7ED}" srcOrd="0" destOrd="0" presId="urn:microsoft.com/office/officeart/2018/2/layout/IconVerticalSolidList"/>
    <dgm:cxn modelId="{D50E410A-8F3E-4B6C-83FA-9FD7383AFEBA}" type="presParOf" srcId="{897CC447-0260-498D-B09F-43B4C8C03354}" destId="{F4378075-1AFE-4291-AA92-7E130BE26DD5}" srcOrd="1" destOrd="0" presId="urn:microsoft.com/office/officeart/2018/2/layout/IconVerticalSolidList"/>
    <dgm:cxn modelId="{9530DF69-0C48-45F9-A859-AFE2DF7248DA}" type="presParOf" srcId="{897CC447-0260-498D-B09F-43B4C8C03354}" destId="{8A931ABA-CE60-4093-8149-55E773FA3A21}" srcOrd="2" destOrd="0" presId="urn:microsoft.com/office/officeart/2018/2/layout/IconVerticalSolidList"/>
    <dgm:cxn modelId="{6B054E92-2492-40EA-9349-D2B28231AF8A}" type="presParOf" srcId="{897CC447-0260-498D-B09F-43B4C8C03354}" destId="{6B98DE43-5A33-4612-98EB-9A7DDDE6398B}" srcOrd="3" destOrd="0" presId="urn:microsoft.com/office/officeart/2018/2/layout/IconVerticalSolidList"/>
    <dgm:cxn modelId="{95E979A0-2596-43AC-9EB1-9991FDAA7292}" type="presParOf" srcId="{30BA0F89-7BEA-4182-9D49-7ECC4BEF9939}" destId="{DBF1BEBE-20DA-4621-86E8-024AE4BA88AD}" srcOrd="1" destOrd="0" presId="urn:microsoft.com/office/officeart/2018/2/layout/IconVerticalSolidList"/>
    <dgm:cxn modelId="{F7F0ADE8-FBA4-4769-A3C2-F6022D9B656F}" type="presParOf" srcId="{30BA0F89-7BEA-4182-9D49-7ECC4BEF9939}" destId="{D324C9FE-9EC6-4765-A84A-76AF941DB703}" srcOrd="2" destOrd="0" presId="urn:microsoft.com/office/officeart/2018/2/layout/IconVerticalSolidList"/>
    <dgm:cxn modelId="{97A471C0-ADF7-49A2-9326-13B6095AA484}" type="presParOf" srcId="{D324C9FE-9EC6-4765-A84A-76AF941DB703}" destId="{100B796F-2C96-475A-B887-96D11CEF95D5}" srcOrd="0" destOrd="0" presId="urn:microsoft.com/office/officeart/2018/2/layout/IconVerticalSolidList"/>
    <dgm:cxn modelId="{F58906D7-EBD6-4662-B3FC-6C2B5CEB1534}" type="presParOf" srcId="{D324C9FE-9EC6-4765-A84A-76AF941DB703}" destId="{D048E918-8B3A-4F3E-B36F-717111043C8D}" srcOrd="1" destOrd="0" presId="urn:microsoft.com/office/officeart/2018/2/layout/IconVerticalSolidList"/>
    <dgm:cxn modelId="{63A50F1F-AB2B-43FC-A074-DA3AB42F3A69}" type="presParOf" srcId="{D324C9FE-9EC6-4765-A84A-76AF941DB703}" destId="{259C8A4B-9BBF-475C-89BA-742B2C7A542E}" srcOrd="2" destOrd="0" presId="urn:microsoft.com/office/officeart/2018/2/layout/IconVerticalSolidList"/>
    <dgm:cxn modelId="{243623BF-169F-4CF2-B258-62ECCBA11AE9}" type="presParOf" srcId="{D324C9FE-9EC6-4765-A84A-76AF941DB703}" destId="{DAEDA71E-5D4E-452E-9015-EEE50D6E633C}" srcOrd="3" destOrd="0" presId="urn:microsoft.com/office/officeart/2018/2/layout/IconVerticalSolidList"/>
    <dgm:cxn modelId="{3A953BBD-58C1-408D-8FA1-87E8EC589C6B}" type="presParOf" srcId="{30BA0F89-7BEA-4182-9D49-7ECC4BEF9939}" destId="{8C4531A2-FF73-4E21-B6A3-FC14539719A2}" srcOrd="3" destOrd="0" presId="urn:microsoft.com/office/officeart/2018/2/layout/IconVerticalSolidList"/>
    <dgm:cxn modelId="{4EDEFB30-C8D4-407B-B112-18A41F4F9478}" type="presParOf" srcId="{30BA0F89-7BEA-4182-9D49-7ECC4BEF9939}" destId="{912480BC-2721-4C1A-B480-1FB47165226C}" srcOrd="4" destOrd="0" presId="urn:microsoft.com/office/officeart/2018/2/layout/IconVerticalSolidList"/>
    <dgm:cxn modelId="{F6EBE0FC-83E3-4E46-ABB0-1044D4B292CF}" type="presParOf" srcId="{912480BC-2721-4C1A-B480-1FB47165226C}" destId="{B49C3506-BE63-4BF1-8A56-4306AEDB9A77}" srcOrd="0" destOrd="0" presId="urn:microsoft.com/office/officeart/2018/2/layout/IconVerticalSolidList"/>
    <dgm:cxn modelId="{DA042D5A-CC4C-4D02-889C-98D02CFE9FCC}" type="presParOf" srcId="{912480BC-2721-4C1A-B480-1FB47165226C}" destId="{9746D6C2-D560-48EA-8768-F0AAF18D3757}" srcOrd="1" destOrd="0" presId="urn:microsoft.com/office/officeart/2018/2/layout/IconVerticalSolidList"/>
    <dgm:cxn modelId="{EAEEB824-F14D-4476-82C3-801CEF9F80FC}" type="presParOf" srcId="{912480BC-2721-4C1A-B480-1FB47165226C}" destId="{F27A7BDD-2F4B-44DF-A5D7-52E978090FAF}" srcOrd="2" destOrd="0" presId="urn:microsoft.com/office/officeart/2018/2/layout/IconVerticalSolidList"/>
    <dgm:cxn modelId="{0DC19405-7485-4052-B1A2-DF9705029616}" type="presParOf" srcId="{912480BC-2721-4C1A-B480-1FB47165226C}" destId="{4B42BEC5-8D1E-4E93-81A5-E60676E3B2F1}" srcOrd="3" destOrd="0" presId="urn:microsoft.com/office/officeart/2018/2/layout/IconVerticalSolidList"/>
    <dgm:cxn modelId="{3DF3CC7A-471F-4A15-B593-1D7D9FE5A7A5}" type="presParOf" srcId="{30BA0F89-7BEA-4182-9D49-7ECC4BEF9939}" destId="{FC4E2228-C627-4FCD-872F-96BA297B3135}" srcOrd="5" destOrd="0" presId="urn:microsoft.com/office/officeart/2018/2/layout/IconVerticalSolidList"/>
    <dgm:cxn modelId="{D999EDCA-4697-45DB-B137-2E0E35B589F9}" type="presParOf" srcId="{30BA0F89-7BEA-4182-9D49-7ECC4BEF9939}" destId="{37D442D3-A62F-4E3B-9469-65485AFDBD8C}" srcOrd="6" destOrd="0" presId="urn:microsoft.com/office/officeart/2018/2/layout/IconVerticalSolidList"/>
    <dgm:cxn modelId="{83E0E485-2EC0-42F7-8C1B-4E2615F79BDC}" type="presParOf" srcId="{37D442D3-A62F-4E3B-9469-65485AFDBD8C}" destId="{31BAE762-D0FB-4A1F-B0C0-2A19EB62002A}" srcOrd="0" destOrd="0" presId="urn:microsoft.com/office/officeart/2018/2/layout/IconVerticalSolidList"/>
    <dgm:cxn modelId="{57E12C40-88FE-422E-8D20-915976E6B041}" type="presParOf" srcId="{37D442D3-A62F-4E3B-9469-65485AFDBD8C}" destId="{8A6D330D-7898-406F-919B-BE7791421A12}" srcOrd="1" destOrd="0" presId="urn:microsoft.com/office/officeart/2018/2/layout/IconVerticalSolidList"/>
    <dgm:cxn modelId="{8BFFF4CF-220F-4282-B332-0654C4B3800E}" type="presParOf" srcId="{37D442D3-A62F-4E3B-9469-65485AFDBD8C}" destId="{71910B3C-22C0-46F1-8CEC-B5963FB0F893}" srcOrd="2" destOrd="0" presId="urn:microsoft.com/office/officeart/2018/2/layout/IconVerticalSolidList"/>
    <dgm:cxn modelId="{9C919FF1-63FB-44F1-8CCE-C01AB21C2CD2}" type="presParOf" srcId="{37D442D3-A62F-4E3B-9469-65485AFDBD8C}" destId="{1EDF5DC7-0243-4B32-BCBB-B057A4F79A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A0B03-5AFE-4023-A932-7B916062FDEF}">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E1EA55-817E-4CC4-93B3-14C3214770E5}">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2AC791-21D7-4F29-9727-4498571A4A4B}">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Transformer models transform the input sequence with blocks of multihead self-attention over the entire sequence, followed by</a:t>
          </a:r>
          <a:r>
            <a:rPr lang="en-US" sz="2400" u="sng" kern="1200"/>
            <a:t> dense transformations over each sequence element.</a:t>
          </a:r>
          <a:r>
            <a:rPr lang="en-US" sz="2400" kern="1200"/>
            <a:t> </a:t>
          </a:r>
        </a:p>
      </dsp:txBody>
      <dsp:txXfrm>
        <a:off x="1509882" y="708097"/>
        <a:ext cx="9005717" cy="1307257"/>
      </dsp:txXfrm>
    </dsp:sp>
    <dsp:sp modelId="{354564A2-C406-41F5-AC6B-D9D3871806E8}">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153FC-E7F5-467E-BCFC-786DC9E91BC3}">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56D6B5-6FC4-4DB1-B5EF-7A128DF5CA98}">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The self attention portion of the network must compute n weightings for each of n elements, however, which can quickly become intractable as the sequence length grows.</a:t>
          </a:r>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9DD08-2A5E-45C6-9D02-E6BF11BC871A}">
      <dsp:nvSpPr>
        <dsp:cNvPr id="0" name=""/>
        <dsp:cNvSpPr/>
      </dsp:nvSpPr>
      <dsp:spPr>
        <a:xfrm>
          <a:off x="1747800" y="407356"/>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3EAA09-3195-4D28-AC71-7FF2AFE28E0C}">
      <dsp:nvSpPr>
        <dsp:cNvPr id="0" name=""/>
        <dsp:cNvSpPr/>
      </dsp:nvSpPr>
      <dsp:spPr>
        <a:xfrm>
          <a:off x="559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 restructured residual block and weight initialization to improve training of very deep networks </a:t>
          </a:r>
        </a:p>
      </dsp:txBody>
      <dsp:txXfrm>
        <a:off x="559800" y="2821519"/>
        <a:ext cx="4320000" cy="720000"/>
      </dsp:txXfrm>
    </dsp:sp>
    <dsp:sp modelId="{645BBDA6-B620-46C1-8F6C-F2D15721ED17}">
      <dsp:nvSpPr>
        <dsp:cNvPr id="0" name=""/>
        <dsp:cNvSpPr/>
      </dsp:nvSpPr>
      <dsp:spPr>
        <a:xfrm>
          <a:off x="6823800" y="407356"/>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702ACD-C889-4156-81FD-9E04B7C338D5}">
      <dsp:nvSpPr>
        <dsp:cNvPr id="0" name=""/>
        <dsp:cNvSpPr/>
      </dsp:nvSpPr>
      <dsp:spPr>
        <a:xfrm>
          <a:off x="5635800" y="282151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 set of s</a:t>
          </a:r>
          <a:r>
            <a:rPr lang="en-US" sz="1700" u="sng" kern="1200"/>
            <a:t>parse attention kernels</a:t>
          </a:r>
          <a:r>
            <a:rPr lang="en-US" sz="1700" kern="1200"/>
            <a:t> which efficiently compute subsets of the attention matrix</a:t>
          </a:r>
        </a:p>
      </dsp:txBody>
      <dsp:txXfrm>
        <a:off x="5635800" y="2821519"/>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77933-3B79-4FED-BB7A-F664ABECEC81}">
      <dsp:nvSpPr>
        <dsp:cNvPr id="0" name=""/>
        <dsp:cNvSpPr/>
      </dsp:nvSpPr>
      <dsp:spPr>
        <a:xfrm>
          <a:off x="0" y="691356"/>
          <a:ext cx="9994900" cy="127635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7E9110-1C17-4C0B-870E-804C0DB9FB98}">
      <dsp:nvSpPr>
        <dsp:cNvPr id="0" name=""/>
        <dsp:cNvSpPr/>
      </dsp:nvSpPr>
      <dsp:spPr>
        <a:xfrm>
          <a:off x="386095" y="978535"/>
          <a:ext cx="701992" cy="7019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B10739-702E-4EE8-A224-C0ACA0C992D3}">
      <dsp:nvSpPr>
        <dsp:cNvPr id="0" name=""/>
        <dsp:cNvSpPr/>
      </dsp:nvSpPr>
      <dsp:spPr>
        <a:xfrm>
          <a:off x="1474184" y="691356"/>
          <a:ext cx="852071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80" tIns="135080" rIns="135080" bIns="135080" numCol="1" spcCol="1270" anchor="ctr" anchorCtr="0">
          <a:noAutofit/>
        </a:bodyPr>
        <a:lstStyle/>
        <a:p>
          <a:pPr marL="0" lvl="0" indent="0" algn="l" defTabSz="1111250">
            <a:lnSpc>
              <a:spcPct val="100000"/>
            </a:lnSpc>
            <a:spcBef>
              <a:spcPct val="0"/>
            </a:spcBef>
            <a:spcAft>
              <a:spcPct val="35000"/>
            </a:spcAft>
            <a:buNone/>
          </a:pPr>
          <a:r>
            <a:rPr lang="en-US" sz="2500" kern="1200"/>
            <a:t>A different mechanism : Attention is calculated over a subset of input embeddings instead of the entire sequence.</a:t>
          </a:r>
        </a:p>
      </dsp:txBody>
      <dsp:txXfrm>
        <a:off x="1474184" y="691356"/>
        <a:ext cx="8520715" cy="1276350"/>
      </dsp:txXfrm>
    </dsp:sp>
    <dsp:sp modelId="{F805B8B8-DDEA-490E-BE08-FF5A21623F87}">
      <dsp:nvSpPr>
        <dsp:cNvPr id="0" name=""/>
        <dsp:cNvSpPr/>
      </dsp:nvSpPr>
      <dsp:spPr>
        <a:xfrm>
          <a:off x="0" y="2286794"/>
          <a:ext cx="9994900" cy="1276350"/>
        </a:xfrm>
        <a:prstGeom prst="roundRect">
          <a:avLst>
            <a:gd name="adj" fmla="val 1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dsp:style>
    </dsp:sp>
    <dsp:sp modelId="{B4FAEFFF-9C64-422E-BD5B-E4DDA9210B3B}">
      <dsp:nvSpPr>
        <dsp:cNvPr id="0" name=""/>
        <dsp:cNvSpPr/>
      </dsp:nvSpPr>
      <dsp:spPr>
        <a:xfrm>
          <a:off x="386095" y="2573973"/>
          <a:ext cx="701992" cy="7019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87A776-8D17-4FCD-95B5-63D138C7231B}">
      <dsp:nvSpPr>
        <dsp:cNvPr id="0" name=""/>
        <dsp:cNvSpPr/>
      </dsp:nvSpPr>
      <dsp:spPr>
        <a:xfrm>
          <a:off x="1474184" y="2286794"/>
          <a:ext cx="852071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80" tIns="135080" rIns="135080" bIns="135080" numCol="1" spcCol="1270" anchor="ctr" anchorCtr="0">
          <a:noAutofit/>
        </a:bodyPr>
        <a:lstStyle/>
        <a:p>
          <a:pPr marL="0" lvl="0" indent="0" algn="l" defTabSz="1111250">
            <a:lnSpc>
              <a:spcPct val="100000"/>
            </a:lnSpc>
            <a:spcBef>
              <a:spcPct val="0"/>
            </a:spcBef>
            <a:spcAft>
              <a:spcPct val="35000"/>
            </a:spcAft>
            <a:buNone/>
          </a:pPr>
          <a:r>
            <a:rPr lang="en-US" sz="2500" kern="1200"/>
            <a:t>Instead of attending to all input vectors, each input attends to a subset of input indices defined by a "connectivity pattern"</a:t>
          </a:r>
        </a:p>
      </dsp:txBody>
      <dsp:txXfrm>
        <a:off x="1474184" y="2286794"/>
        <a:ext cx="8520715" cy="12763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72220-F352-4DD3-A2C6-C862FBE81500}">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BC4E1E-8D0C-40BC-8CE7-498D5EEB29CC}">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1DA30A-323A-48C2-8B47-1C207B26B35F}">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IN" sz="2300" kern="1200"/>
            <a:t>The paper tested Sparse Transformers on density modelling tasks across diverse data types: images, text, and raw audio.</a:t>
          </a:r>
          <a:endParaRPr lang="en-US" sz="2300" kern="1200"/>
        </a:p>
      </dsp:txBody>
      <dsp:txXfrm>
        <a:off x="1437631" y="531"/>
        <a:ext cx="9077968" cy="1244702"/>
      </dsp:txXfrm>
    </dsp:sp>
    <dsp:sp modelId="{468AE532-F557-4DE3-A6B1-B5986B82FA60}">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FC457-795A-4B6D-AF03-787DE2A8C12A}">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B4B0E9-8839-4FAF-AAC4-419054AF3695}">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IN" sz="2300" kern="1200"/>
            <a:t>The goal was to show that Sparse Transformers achieve comparable or superior results to standard Transformers, with significantly reduced computational demands.</a:t>
          </a:r>
          <a:endParaRPr lang="en-US" sz="2300" kern="1200"/>
        </a:p>
      </dsp:txBody>
      <dsp:txXfrm>
        <a:off x="1437631" y="1556410"/>
        <a:ext cx="9077968" cy="1244702"/>
      </dsp:txXfrm>
    </dsp:sp>
    <dsp:sp modelId="{B5B5607C-3975-4C92-8A9C-9E8395AB49B3}">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1B5A32-B354-4616-9E67-C66EE1FE44CC}">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81F340-9BC3-43BD-9594-943E5EC1FCC0}">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IN" sz="2300" kern="1200"/>
            <a:t>The experiments revealed that sparse patterns converged to lower errors and were faster than dense attention.</a:t>
          </a:r>
          <a:endParaRPr lang="en-US" sz="2300" kern="1200"/>
        </a:p>
      </dsp:txBody>
      <dsp:txXfrm>
        <a:off x="1437631" y="3112289"/>
        <a:ext cx="9077968" cy="1244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BFE54-39F5-45CA-B1B1-D6C2BB43E8B6}">
      <dsp:nvSpPr>
        <dsp:cNvPr id="0" name=""/>
        <dsp:cNvSpPr/>
      </dsp:nvSpPr>
      <dsp:spPr>
        <a:xfrm>
          <a:off x="0" y="0"/>
          <a:ext cx="8742263" cy="92241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Data</a:t>
          </a:r>
          <a:r>
            <a:rPr lang="en-US" sz="1700" kern="1200"/>
            <a:t>: CIFAR-10 images represented as sequences of 3072 bytes.</a:t>
          </a:r>
        </a:p>
      </dsp:txBody>
      <dsp:txXfrm>
        <a:off x="27017" y="27017"/>
        <a:ext cx="7668958" cy="868383"/>
      </dsp:txXfrm>
    </dsp:sp>
    <dsp:sp modelId="{97C2D90F-8CD2-40B3-8443-B5A974250342}">
      <dsp:nvSpPr>
        <dsp:cNvPr id="0" name=""/>
        <dsp:cNvSpPr/>
      </dsp:nvSpPr>
      <dsp:spPr>
        <a:xfrm>
          <a:off x="732164" y="1090129"/>
          <a:ext cx="8742263" cy="922417"/>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Model</a:t>
          </a:r>
          <a:r>
            <a:rPr lang="en-US" sz="1700" kern="1200"/>
            <a:t>: They trained a Sparse Transformer with "strided attention". Strided attention captures both local relationships (things nearby in the sequence) and some long-range dependencies.</a:t>
          </a:r>
        </a:p>
      </dsp:txBody>
      <dsp:txXfrm>
        <a:off x="759181" y="1117146"/>
        <a:ext cx="7356493" cy="868383"/>
      </dsp:txXfrm>
    </dsp:sp>
    <dsp:sp modelId="{341BFC96-6901-458C-8ACC-40A8BE453A92}">
      <dsp:nvSpPr>
        <dsp:cNvPr id="0" name=""/>
        <dsp:cNvSpPr/>
      </dsp:nvSpPr>
      <dsp:spPr>
        <a:xfrm>
          <a:off x="1453401" y="2180258"/>
          <a:ext cx="8742263" cy="922417"/>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Training</a:t>
          </a:r>
          <a:r>
            <a:rPr lang="en-US" sz="1700" kern="1200"/>
            <a:t>: 120 epochs, learning rate 0.00035, dropout 0.25.</a:t>
          </a:r>
        </a:p>
      </dsp:txBody>
      <dsp:txXfrm>
        <a:off x="1480418" y="2207275"/>
        <a:ext cx="7367421" cy="868383"/>
      </dsp:txXfrm>
    </dsp:sp>
    <dsp:sp modelId="{17BD590C-C9B9-4709-BB09-45F3B4946366}">
      <dsp:nvSpPr>
        <dsp:cNvPr id="0" name=""/>
        <dsp:cNvSpPr/>
      </dsp:nvSpPr>
      <dsp:spPr>
        <a:xfrm>
          <a:off x="2185565" y="3270387"/>
          <a:ext cx="8742263" cy="922417"/>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Results</a:t>
          </a:r>
          <a:r>
            <a:rPr lang="en-US" sz="1700" kern="1200"/>
            <a:t>: Achieved 2.80 bits per dimension, outperforming the previous state-of-the-art of 2.85. Strided attention had the lowest error and was faster than dense attention.</a:t>
          </a:r>
        </a:p>
      </dsp:txBody>
      <dsp:txXfrm>
        <a:off x="2212582" y="3297404"/>
        <a:ext cx="7356493" cy="868383"/>
      </dsp:txXfrm>
    </dsp:sp>
    <dsp:sp modelId="{63809BF2-21D9-4724-8339-DCFEE8731F07}">
      <dsp:nvSpPr>
        <dsp:cNvPr id="0" name=""/>
        <dsp:cNvSpPr/>
      </dsp:nvSpPr>
      <dsp:spPr>
        <a:xfrm>
          <a:off x="8142692" y="706487"/>
          <a:ext cx="599571" cy="59957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277595" y="706487"/>
        <a:ext cx="329765" cy="451177"/>
      </dsp:txXfrm>
    </dsp:sp>
    <dsp:sp modelId="{3AEE700A-126B-473A-B65C-502BE17E21DA}">
      <dsp:nvSpPr>
        <dsp:cNvPr id="0" name=""/>
        <dsp:cNvSpPr/>
      </dsp:nvSpPr>
      <dsp:spPr>
        <a:xfrm>
          <a:off x="8874856" y="1796616"/>
          <a:ext cx="599571" cy="599571"/>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009759" y="1796616"/>
        <a:ext cx="329765" cy="451177"/>
      </dsp:txXfrm>
    </dsp:sp>
    <dsp:sp modelId="{01922F41-E1EB-4CA7-9F56-ACE360D05A0F}">
      <dsp:nvSpPr>
        <dsp:cNvPr id="0" name=""/>
        <dsp:cNvSpPr/>
      </dsp:nvSpPr>
      <dsp:spPr>
        <a:xfrm>
          <a:off x="9596093" y="2886746"/>
          <a:ext cx="599571" cy="599571"/>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730996" y="2886746"/>
        <a:ext cx="329765" cy="4511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D3B16-8498-4819-8F36-6FC543B8CF99}">
      <dsp:nvSpPr>
        <dsp:cNvPr id="0" name=""/>
        <dsp:cNvSpPr/>
      </dsp:nvSpPr>
      <dsp:spPr>
        <a:xfrm>
          <a:off x="0" y="5455"/>
          <a:ext cx="6245265" cy="118425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43726B-7225-4ECF-B296-555A14E78519}">
      <dsp:nvSpPr>
        <dsp:cNvPr id="0" name=""/>
        <dsp:cNvSpPr/>
      </dsp:nvSpPr>
      <dsp:spPr>
        <a:xfrm>
          <a:off x="358238" y="271914"/>
          <a:ext cx="651979" cy="6513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89F81E-F848-42B4-B757-E3B261AA5461}">
      <dsp:nvSpPr>
        <dsp:cNvPr id="0" name=""/>
        <dsp:cNvSpPr/>
      </dsp:nvSpPr>
      <dsp:spPr>
        <a:xfrm>
          <a:off x="1368456" y="5455"/>
          <a:ext cx="4547503" cy="118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457" tIns="125457" rIns="125457" bIns="125457" numCol="1" spcCol="1270" anchor="ctr" anchorCtr="0">
          <a:noAutofit/>
        </a:bodyPr>
        <a:lstStyle/>
        <a:p>
          <a:pPr marL="0" lvl="0" indent="0" algn="l" defTabSz="622300">
            <a:lnSpc>
              <a:spcPct val="90000"/>
            </a:lnSpc>
            <a:spcBef>
              <a:spcPct val="0"/>
            </a:spcBef>
            <a:spcAft>
              <a:spcPct val="35000"/>
            </a:spcAft>
            <a:buNone/>
          </a:pPr>
          <a:r>
            <a:rPr lang="en-US" sz="1400" b="1" kern="1200"/>
            <a:t>Data</a:t>
          </a:r>
          <a:r>
            <a:rPr lang="en-US" sz="1400" kern="1200"/>
            <a:t>: Enwik8 dataset (Text as Sequence), representing the first 10^8 bytes of Wikipedia.The aim was to see how well the model could predict the next character in a very long text sequence.</a:t>
          </a:r>
        </a:p>
      </dsp:txBody>
      <dsp:txXfrm>
        <a:off x="1368456" y="5455"/>
        <a:ext cx="4547503" cy="1185417"/>
      </dsp:txXfrm>
    </dsp:sp>
    <dsp:sp modelId="{54326DA4-4B53-40EC-A3C7-559EB3191730}">
      <dsp:nvSpPr>
        <dsp:cNvPr id="0" name=""/>
        <dsp:cNvSpPr/>
      </dsp:nvSpPr>
      <dsp:spPr>
        <a:xfrm>
          <a:off x="0" y="1469795"/>
          <a:ext cx="6245265" cy="118425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183437-6422-42AF-B7A9-C2CDE88DEA7B}">
      <dsp:nvSpPr>
        <dsp:cNvPr id="0" name=""/>
        <dsp:cNvSpPr/>
      </dsp:nvSpPr>
      <dsp:spPr>
        <a:xfrm>
          <a:off x="358238" y="1736253"/>
          <a:ext cx="651979" cy="6513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D95735-E72B-4B60-A7A0-E2DC3A838A9D}">
      <dsp:nvSpPr>
        <dsp:cNvPr id="0" name=""/>
        <dsp:cNvSpPr/>
      </dsp:nvSpPr>
      <dsp:spPr>
        <a:xfrm>
          <a:off x="1368456" y="1469795"/>
          <a:ext cx="4547503" cy="118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457" tIns="125457" rIns="125457" bIns="125457" numCol="1" spcCol="1270" anchor="ctr" anchorCtr="0">
          <a:noAutofit/>
        </a:bodyPr>
        <a:lstStyle/>
        <a:p>
          <a:pPr marL="0" lvl="0" indent="0" algn="l" defTabSz="622300">
            <a:lnSpc>
              <a:spcPct val="90000"/>
            </a:lnSpc>
            <a:spcBef>
              <a:spcPct val="0"/>
            </a:spcBef>
            <a:spcAft>
              <a:spcPct val="35000"/>
            </a:spcAft>
            <a:buNone/>
          </a:pPr>
          <a:r>
            <a:rPr lang="en-US" sz="1400" b="1" kern="1200"/>
            <a:t>Model</a:t>
          </a:r>
          <a:r>
            <a:rPr lang="en-US" sz="1400" kern="1200"/>
            <a:t>: They trained a Sparse Transformer with "fixed attention".</a:t>
          </a:r>
        </a:p>
      </dsp:txBody>
      <dsp:txXfrm>
        <a:off x="1368456" y="1469795"/>
        <a:ext cx="4547503" cy="1185417"/>
      </dsp:txXfrm>
    </dsp:sp>
    <dsp:sp modelId="{DA7AD933-AF18-4CE5-BF9E-286428CD99C6}">
      <dsp:nvSpPr>
        <dsp:cNvPr id="0" name=""/>
        <dsp:cNvSpPr/>
      </dsp:nvSpPr>
      <dsp:spPr>
        <a:xfrm>
          <a:off x="0" y="2934134"/>
          <a:ext cx="6245265" cy="118425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BE8551-EA7B-4C97-87BB-C7095E679246}">
      <dsp:nvSpPr>
        <dsp:cNvPr id="0" name=""/>
        <dsp:cNvSpPr/>
      </dsp:nvSpPr>
      <dsp:spPr>
        <a:xfrm>
          <a:off x="358238" y="3200592"/>
          <a:ext cx="651979" cy="6513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147920-E49D-4F89-9533-F41F59599F56}">
      <dsp:nvSpPr>
        <dsp:cNvPr id="0" name=""/>
        <dsp:cNvSpPr/>
      </dsp:nvSpPr>
      <dsp:spPr>
        <a:xfrm>
          <a:off x="1368456" y="2934134"/>
          <a:ext cx="4547503" cy="118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457" tIns="125457" rIns="125457" bIns="125457" numCol="1" spcCol="1270" anchor="ctr" anchorCtr="0">
          <a:noAutofit/>
        </a:bodyPr>
        <a:lstStyle/>
        <a:p>
          <a:pPr marL="0" lvl="0" indent="0" algn="l" defTabSz="622300">
            <a:lnSpc>
              <a:spcPct val="90000"/>
            </a:lnSpc>
            <a:spcBef>
              <a:spcPct val="0"/>
            </a:spcBef>
            <a:spcAft>
              <a:spcPct val="35000"/>
            </a:spcAft>
            <a:buNone/>
          </a:pPr>
          <a:r>
            <a:rPr lang="en-US" sz="1400" b="1" kern="1200"/>
            <a:t>Training</a:t>
          </a:r>
          <a:r>
            <a:rPr lang="en-US" sz="1400" kern="1200"/>
            <a:t>: 80 epochs, stride 128, c=32, merged factorized attention heads.</a:t>
          </a:r>
        </a:p>
      </dsp:txBody>
      <dsp:txXfrm>
        <a:off x="1368456" y="2934134"/>
        <a:ext cx="4547503" cy="1185417"/>
      </dsp:txXfrm>
    </dsp:sp>
    <dsp:sp modelId="{AABA9328-236B-4C9F-9523-E3708AF42F6E}">
      <dsp:nvSpPr>
        <dsp:cNvPr id="0" name=""/>
        <dsp:cNvSpPr/>
      </dsp:nvSpPr>
      <dsp:spPr>
        <a:xfrm>
          <a:off x="0" y="4398473"/>
          <a:ext cx="6245265" cy="118425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1A183-EF37-4D0F-ADAF-332609030BDF}">
      <dsp:nvSpPr>
        <dsp:cNvPr id="0" name=""/>
        <dsp:cNvSpPr/>
      </dsp:nvSpPr>
      <dsp:spPr>
        <a:xfrm>
          <a:off x="358588" y="4664932"/>
          <a:ext cx="651979" cy="6513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550B49-0FF2-45D8-876C-DE96391E8AFD}">
      <dsp:nvSpPr>
        <dsp:cNvPr id="0" name=""/>
        <dsp:cNvSpPr/>
      </dsp:nvSpPr>
      <dsp:spPr>
        <a:xfrm>
          <a:off x="1369157" y="4398473"/>
          <a:ext cx="4547503" cy="1185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457" tIns="125457" rIns="125457" bIns="125457" numCol="1" spcCol="1270" anchor="ctr" anchorCtr="0">
          <a:noAutofit/>
        </a:bodyPr>
        <a:lstStyle/>
        <a:p>
          <a:pPr marL="0" lvl="0" indent="0" algn="l" defTabSz="622300">
            <a:lnSpc>
              <a:spcPct val="90000"/>
            </a:lnSpc>
            <a:spcBef>
              <a:spcPct val="0"/>
            </a:spcBef>
            <a:spcAft>
              <a:spcPct val="35000"/>
            </a:spcAft>
            <a:buNone/>
          </a:pPr>
          <a:r>
            <a:rPr lang="en-US" sz="1400" b="1" kern="1200"/>
            <a:t>Results</a:t>
          </a:r>
          <a:r>
            <a:rPr lang="en-US" sz="1400" kern="1200"/>
            <a:t>: The Sparse Transformer achieved 0.99 bits per dimension, which is comparable to a much larger model and significantly better than previous state-of-the-art for models with a similar number of parameters. The results also showed that the model was able to make better predictions when it could access a longer context</a:t>
          </a:r>
        </a:p>
      </dsp:txBody>
      <dsp:txXfrm>
        <a:off x="1369157" y="4398473"/>
        <a:ext cx="4547503" cy="11854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C814C-5BD6-49A3-A5E5-41A15717D7ED}">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378075-1AFE-4291-AA92-7E130BE26DD5}">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98DE43-5A33-4612-98EB-9A7DDDE6398B}">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b="1" kern="1200"/>
            <a:t>Data</a:t>
          </a:r>
          <a:r>
            <a:rPr lang="en-US" sz="1700" kern="1200"/>
            <a:t>: Downsampled ImageNet 64x64.(Larger Images, Longer Sequences)</a:t>
          </a:r>
        </a:p>
      </dsp:txBody>
      <dsp:txXfrm>
        <a:off x="1058686" y="1808"/>
        <a:ext cx="9456913" cy="916611"/>
      </dsp:txXfrm>
    </dsp:sp>
    <dsp:sp modelId="{100B796F-2C96-475A-B887-96D11CEF95D5}">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48E918-8B3A-4F3E-B36F-717111043C8D}">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EDA71E-5D4E-452E-9015-EEE50D6E633C}">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b="1" kern="1200"/>
            <a:t>Model</a:t>
          </a:r>
          <a:r>
            <a:rPr lang="en-US" sz="1700" kern="1200"/>
            <a:t>: They trained a Sparse Transformer with strided attention and evaluated its performance..</a:t>
          </a:r>
        </a:p>
      </dsp:txBody>
      <dsp:txXfrm>
        <a:off x="1058686" y="1147573"/>
        <a:ext cx="9456913" cy="916611"/>
      </dsp:txXfrm>
    </dsp:sp>
    <dsp:sp modelId="{B49C3506-BE63-4BF1-8A56-4306AEDB9A77}">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46D6C2-D560-48EA-8768-F0AAF18D3757}">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42BEC5-8D1E-4E93-81A5-E60676E3B2F1}">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b="1" kern="1200"/>
            <a:t>Training</a:t>
          </a:r>
          <a:r>
            <a:rPr lang="en-US" sz="1700" kern="1200"/>
            <a:t>: 70 epochs, stride of 128, dropout of 0.01.</a:t>
          </a:r>
        </a:p>
      </dsp:txBody>
      <dsp:txXfrm>
        <a:off x="1058686" y="2293338"/>
        <a:ext cx="9456913" cy="916611"/>
      </dsp:txXfrm>
    </dsp:sp>
    <dsp:sp modelId="{31BAE762-D0FB-4A1F-B0C0-2A19EB62002A}">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6D330D-7898-406F-919B-BE7791421A12}">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DF5DC7-0243-4B32-BCBB-B057A4F79A9F}">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US" sz="1700" b="1" kern="1200"/>
            <a:t>Results</a:t>
          </a:r>
          <a:r>
            <a:rPr lang="en-US" sz="1700" kern="1200"/>
            <a:t>: Achieved 3.44 bits per dimension, improving upon the previous 3.52. The model was also able to generate realistic images, demonstrating its ability to learn complex patterns and relationships within large image data sets.</a:t>
          </a:r>
        </a:p>
      </dsp:txBody>
      <dsp:txXfrm>
        <a:off x="1058686" y="3439103"/>
        <a:ext cx="9456913" cy="9166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107C7-EFD8-4F43-97A4-311F68802CCC}" type="datetimeFigureOut">
              <a:rPr lang="en-IN" smtClean="0"/>
              <a:t>16-01-2025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C36AA-21C3-4864-977F-C1B1038E71EA}" type="slidenum">
              <a:rPr lang="en-IN" smtClean="0"/>
              <a:t>‹#›</a:t>
            </a:fld>
            <a:endParaRPr lang="en-IN"/>
          </a:p>
        </p:txBody>
      </p:sp>
    </p:spTree>
    <p:extLst>
      <p:ext uri="{BB962C8B-B14F-4D97-AF65-F5344CB8AC3E}">
        <p14:creationId xmlns:p14="http://schemas.microsoft.com/office/powerpoint/2010/main" val="98887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residual blocks are used to preserve features from forgetting in deep networks</a:t>
            </a:r>
          </a:p>
          <a:p>
            <a:endParaRPr lang="en-US"/>
          </a:p>
          <a:p>
            <a:pPr algn="l"/>
            <a:r>
              <a:rPr lang="en-US" b="0" i="0">
                <a:solidFill>
                  <a:srgbClr val="CCCCCC"/>
                </a:solidFill>
                <a:effectLst/>
                <a:latin typeface="Jost"/>
              </a:rPr>
              <a:t>These kernels allow for the efficient computation of subsets of the attention matrix, which saves a significant amount of time and memory. By using sparse attention kernels, the model can still attend to different parts of the input sequence, but it does so in a more efficient manner.</a:t>
            </a:r>
          </a:p>
          <a:p>
            <a:pPr algn="l"/>
            <a:r>
              <a:rPr lang="en-US" b="0" i="0">
                <a:solidFill>
                  <a:srgbClr val="CCCCCC"/>
                </a:solidFill>
                <a:effectLst/>
                <a:latin typeface="Jost"/>
              </a:rPr>
              <a:t>Finally, the Sparse Transformer recomputes attention weights during the backwards pass. This allows for further reduction of memory usage, as the model only needs to compute the attention weights that are necessary for backpropagation.</a:t>
            </a:r>
          </a:p>
          <a:p>
            <a:endParaRPr lang="en-IN"/>
          </a:p>
        </p:txBody>
      </p:sp>
      <p:sp>
        <p:nvSpPr>
          <p:cNvPr id="4" name="Slide Number Placeholder 3"/>
          <p:cNvSpPr>
            <a:spLocks noGrp="1"/>
          </p:cNvSpPr>
          <p:nvPr>
            <p:ph type="sldNum" sz="quarter" idx="5"/>
          </p:nvPr>
        </p:nvSpPr>
        <p:spPr/>
        <p:txBody>
          <a:bodyPr/>
          <a:lstStyle/>
          <a:p>
            <a:fld id="{E22C36AA-21C3-4864-977F-C1B1038E71EA}" type="slidenum">
              <a:rPr lang="en-IN" smtClean="0"/>
              <a:t>10</a:t>
            </a:fld>
            <a:endParaRPr lang="en-IN"/>
          </a:p>
        </p:txBody>
      </p:sp>
    </p:spTree>
    <p:extLst>
      <p:ext uri="{BB962C8B-B14F-4D97-AF65-F5344CB8AC3E}">
        <p14:creationId xmlns:p14="http://schemas.microsoft.com/office/powerpoint/2010/main" val="3085860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D3B8-8420-F0DE-A85D-5C1992A649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1F5EAC-C998-929E-D0BF-6CBE1CF474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428FC9-3D20-1259-2AEA-8568BD6C9B3F}"/>
              </a:ext>
            </a:extLst>
          </p:cNvPr>
          <p:cNvSpPr>
            <a:spLocks noGrp="1"/>
          </p:cNvSpPr>
          <p:nvPr>
            <p:ph type="dt" sz="half" idx="10"/>
          </p:nvPr>
        </p:nvSpPr>
        <p:spPr/>
        <p:txBody>
          <a:bodyPr/>
          <a:lstStyle/>
          <a:p>
            <a:fld id="{5E0EFE74-88DB-473B-B1A7-E42043348C27}" type="datetimeFigureOut">
              <a:rPr lang="en-IN" smtClean="0"/>
              <a:t>16-01-2025</a:t>
            </a:fld>
            <a:endParaRPr lang="en-IN"/>
          </a:p>
        </p:txBody>
      </p:sp>
      <p:sp>
        <p:nvSpPr>
          <p:cNvPr id="5" name="Footer Placeholder 4">
            <a:extLst>
              <a:ext uri="{FF2B5EF4-FFF2-40B4-BE49-F238E27FC236}">
                <a16:creationId xmlns:a16="http://schemas.microsoft.com/office/drawing/2014/main" id="{341140F9-A911-0B1C-C221-E2F20EA23B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32655B-74BE-3438-BD98-ECF6A0AB3F84}"/>
              </a:ext>
            </a:extLst>
          </p:cNvPr>
          <p:cNvSpPr>
            <a:spLocks noGrp="1"/>
          </p:cNvSpPr>
          <p:nvPr>
            <p:ph type="sldNum" sz="quarter" idx="12"/>
          </p:nvPr>
        </p:nvSpPr>
        <p:spPr/>
        <p:txBody>
          <a:bodyPr/>
          <a:lstStyle/>
          <a:p>
            <a:fld id="{20870AE2-B873-4831-BBEF-A49B6F5A6692}" type="slidenum">
              <a:rPr lang="en-IN" smtClean="0"/>
              <a:t>‹#›</a:t>
            </a:fld>
            <a:endParaRPr lang="en-IN"/>
          </a:p>
        </p:txBody>
      </p:sp>
    </p:spTree>
    <p:extLst>
      <p:ext uri="{BB962C8B-B14F-4D97-AF65-F5344CB8AC3E}">
        <p14:creationId xmlns:p14="http://schemas.microsoft.com/office/powerpoint/2010/main" val="1153694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3DE5-AB25-8B10-DD3B-4FF0474C82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FEAC55-3E66-86EB-9109-6978729B96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550E9E-CB1A-0452-FF17-B4A675D7471F}"/>
              </a:ext>
            </a:extLst>
          </p:cNvPr>
          <p:cNvSpPr>
            <a:spLocks noGrp="1"/>
          </p:cNvSpPr>
          <p:nvPr>
            <p:ph type="dt" sz="half" idx="10"/>
          </p:nvPr>
        </p:nvSpPr>
        <p:spPr/>
        <p:txBody>
          <a:bodyPr/>
          <a:lstStyle/>
          <a:p>
            <a:fld id="{5E0EFE74-88DB-473B-B1A7-E42043348C27}" type="datetimeFigureOut">
              <a:rPr lang="en-IN" smtClean="0"/>
              <a:t>16-01-2025</a:t>
            </a:fld>
            <a:endParaRPr lang="en-IN"/>
          </a:p>
        </p:txBody>
      </p:sp>
      <p:sp>
        <p:nvSpPr>
          <p:cNvPr id="5" name="Footer Placeholder 4">
            <a:extLst>
              <a:ext uri="{FF2B5EF4-FFF2-40B4-BE49-F238E27FC236}">
                <a16:creationId xmlns:a16="http://schemas.microsoft.com/office/drawing/2014/main" id="{B1C92A30-FDB1-E485-DC60-1077ECFEA7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EDC0EE-B8FA-E206-D9B5-2E28839C07A8}"/>
              </a:ext>
            </a:extLst>
          </p:cNvPr>
          <p:cNvSpPr>
            <a:spLocks noGrp="1"/>
          </p:cNvSpPr>
          <p:nvPr>
            <p:ph type="sldNum" sz="quarter" idx="12"/>
          </p:nvPr>
        </p:nvSpPr>
        <p:spPr/>
        <p:txBody>
          <a:bodyPr/>
          <a:lstStyle/>
          <a:p>
            <a:fld id="{20870AE2-B873-4831-BBEF-A49B6F5A6692}" type="slidenum">
              <a:rPr lang="en-IN" smtClean="0"/>
              <a:t>‹#›</a:t>
            </a:fld>
            <a:endParaRPr lang="en-IN"/>
          </a:p>
        </p:txBody>
      </p:sp>
    </p:spTree>
    <p:extLst>
      <p:ext uri="{BB962C8B-B14F-4D97-AF65-F5344CB8AC3E}">
        <p14:creationId xmlns:p14="http://schemas.microsoft.com/office/powerpoint/2010/main" val="2745052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948EB-40F1-9E1F-29EB-9C3AE12C0D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38E239-4CDB-52EC-D13E-2F5312878A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6830AA-741F-49DD-2C1C-FE1211FBF0BA}"/>
              </a:ext>
            </a:extLst>
          </p:cNvPr>
          <p:cNvSpPr>
            <a:spLocks noGrp="1"/>
          </p:cNvSpPr>
          <p:nvPr>
            <p:ph type="dt" sz="half" idx="10"/>
          </p:nvPr>
        </p:nvSpPr>
        <p:spPr/>
        <p:txBody>
          <a:bodyPr/>
          <a:lstStyle/>
          <a:p>
            <a:fld id="{5E0EFE74-88DB-473B-B1A7-E42043348C27}" type="datetimeFigureOut">
              <a:rPr lang="en-IN" smtClean="0"/>
              <a:t>16-01-2025</a:t>
            </a:fld>
            <a:endParaRPr lang="en-IN"/>
          </a:p>
        </p:txBody>
      </p:sp>
      <p:sp>
        <p:nvSpPr>
          <p:cNvPr id="5" name="Footer Placeholder 4">
            <a:extLst>
              <a:ext uri="{FF2B5EF4-FFF2-40B4-BE49-F238E27FC236}">
                <a16:creationId xmlns:a16="http://schemas.microsoft.com/office/drawing/2014/main" id="{2F2C8515-BC17-A939-B719-C500CF4852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0843C0-FDFC-2942-CC10-B515E6B09603}"/>
              </a:ext>
            </a:extLst>
          </p:cNvPr>
          <p:cNvSpPr>
            <a:spLocks noGrp="1"/>
          </p:cNvSpPr>
          <p:nvPr>
            <p:ph type="sldNum" sz="quarter" idx="12"/>
          </p:nvPr>
        </p:nvSpPr>
        <p:spPr/>
        <p:txBody>
          <a:bodyPr/>
          <a:lstStyle/>
          <a:p>
            <a:fld id="{20870AE2-B873-4831-BBEF-A49B6F5A6692}" type="slidenum">
              <a:rPr lang="en-IN" smtClean="0"/>
              <a:t>‹#›</a:t>
            </a:fld>
            <a:endParaRPr lang="en-IN"/>
          </a:p>
        </p:txBody>
      </p:sp>
    </p:spTree>
    <p:extLst>
      <p:ext uri="{BB962C8B-B14F-4D97-AF65-F5344CB8AC3E}">
        <p14:creationId xmlns:p14="http://schemas.microsoft.com/office/powerpoint/2010/main" val="78209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CF8E-392C-6A80-BF6B-8880522C0D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50DAE4-C908-1992-D69A-AD5A7B7865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6FE0F-87BC-C058-2BB1-1267B3091F00}"/>
              </a:ext>
            </a:extLst>
          </p:cNvPr>
          <p:cNvSpPr>
            <a:spLocks noGrp="1"/>
          </p:cNvSpPr>
          <p:nvPr>
            <p:ph type="dt" sz="half" idx="10"/>
          </p:nvPr>
        </p:nvSpPr>
        <p:spPr/>
        <p:txBody>
          <a:bodyPr/>
          <a:lstStyle/>
          <a:p>
            <a:fld id="{5E0EFE74-88DB-473B-B1A7-E42043348C27}" type="datetimeFigureOut">
              <a:rPr lang="en-IN" smtClean="0"/>
              <a:t>16-01-2025</a:t>
            </a:fld>
            <a:endParaRPr lang="en-IN"/>
          </a:p>
        </p:txBody>
      </p:sp>
      <p:sp>
        <p:nvSpPr>
          <p:cNvPr id="5" name="Footer Placeholder 4">
            <a:extLst>
              <a:ext uri="{FF2B5EF4-FFF2-40B4-BE49-F238E27FC236}">
                <a16:creationId xmlns:a16="http://schemas.microsoft.com/office/drawing/2014/main" id="{89CAE3E0-D795-254A-33E4-4A9C96A99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7E8069-BC22-45BE-3E92-A602473E00FD}"/>
              </a:ext>
            </a:extLst>
          </p:cNvPr>
          <p:cNvSpPr>
            <a:spLocks noGrp="1"/>
          </p:cNvSpPr>
          <p:nvPr>
            <p:ph type="sldNum" sz="quarter" idx="12"/>
          </p:nvPr>
        </p:nvSpPr>
        <p:spPr/>
        <p:txBody>
          <a:bodyPr/>
          <a:lstStyle/>
          <a:p>
            <a:fld id="{20870AE2-B873-4831-BBEF-A49B6F5A6692}" type="slidenum">
              <a:rPr lang="en-IN" smtClean="0"/>
              <a:t>‹#›</a:t>
            </a:fld>
            <a:endParaRPr lang="en-IN"/>
          </a:p>
        </p:txBody>
      </p:sp>
    </p:spTree>
    <p:extLst>
      <p:ext uri="{BB962C8B-B14F-4D97-AF65-F5344CB8AC3E}">
        <p14:creationId xmlns:p14="http://schemas.microsoft.com/office/powerpoint/2010/main" val="2710799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86E3-77AD-BC16-BFF2-00476D7DB6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5CC582-D602-552C-A59C-0962B5BC7B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2C9ECB-B072-8EC6-832A-3373E510CDF3}"/>
              </a:ext>
            </a:extLst>
          </p:cNvPr>
          <p:cNvSpPr>
            <a:spLocks noGrp="1"/>
          </p:cNvSpPr>
          <p:nvPr>
            <p:ph type="dt" sz="half" idx="10"/>
          </p:nvPr>
        </p:nvSpPr>
        <p:spPr/>
        <p:txBody>
          <a:bodyPr/>
          <a:lstStyle/>
          <a:p>
            <a:fld id="{5E0EFE74-88DB-473B-B1A7-E42043348C27}" type="datetimeFigureOut">
              <a:rPr lang="en-IN" smtClean="0"/>
              <a:t>16-01-2025</a:t>
            </a:fld>
            <a:endParaRPr lang="en-IN"/>
          </a:p>
        </p:txBody>
      </p:sp>
      <p:sp>
        <p:nvSpPr>
          <p:cNvPr id="5" name="Footer Placeholder 4">
            <a:extLst>
              <a:ext uri="{FF2B5EF4-FFF2-40B4-BE49-F238E27FC236}">
                <a16:creationId xmlns:a16="http://schemas.microsoft.com/office/drawing/2014/main" id="{CEDCCD13-EE21-1333-F110-5AD22C997B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7B3001-F91B-BD6C-5EBE-F8AA014A875F}"/>
              </a:ext>
            </a:extLst>
          </p:cNvPr>
          <p:cNvSpPr>
            <a:spLocks noGrp="1"/>
          </p:cNvSpPr>
          <p:nvPr>
            <p:ph type="sldNum" sz="quarter" idx="12"/>
          </p:nvPr>
        </p:nvSpPr>
        <p:spPr/>
        <p:txBody>
          <a:bodyPr/>
          <a:lstStyle/>
          <a:p>
            <a:fld id="{20870AE2-B873-4831-BBEF-A49B6F5A6692}" type="slidenum">
              <a:rPr lang="en-IN" smtClean="0"/>
              <a:t>‹#›</a:t>
            </a:fld>
            <a:endParaRPr lang="en-IN"/>
          </a:p>
        </p:txBody>
      </p:sp>
    </p:spTree>
    <p:extLst>
      <p:ext uri="{BB962C8B-B14F-4D97-AF65-F5344CB8AC3E}">
        <p14:creationId xmlns:p14="http://schemas.microsoft.com/office/powerpoint/2010/main" val="381072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BA2C-5A1D-8EDC-ECBD-E81D37ABED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02B016-6DA7-3F03-AF3D-29D890FE6F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D11ED3-C0E8-CCC1-DCE1-1AC7102957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B0F25D-9E99-5A93-E029-ABE2A3D30041}"/>
              </a:ext>
            </a:extLst>
          </p:cNvPr>
          <p:cNvSpPr>
            <a:spLocks noGrp="1"/>
          </p:cNvSpPr>
          <p:nvPr>
            <p:ph type="dt" sz="half" idx="10"/>
          </p:nvPr>
        </p:nvSpPr>
        <p:spPr/>
        <p:txBody>
          <a:bodyPr/>
          <a:lstStyle/>
          <a:p>
            <a:fld id="{5E0EFE74-88DB-473B-B1A7-E42043348C27}" type="datetimeFigureOut">
              <a:rPr lang="en-IN" smtClean="0"/>
              <a:t>16-01-2025</a:t>
            </a:fld>
            <a:endParaRPr lang="en-IN"/>
          </a:p>
        </p:txBody>
      </p:sp>
      <p:sp>
        <p:nvSpPr>
          <p:cNvPr id="6" name="Footer Placeholder 5">
            <a:extLst>
              <a:ext uri="{FF2B5EF4-FFF2-40B4-BE49-F238E27FC236}">
                <a16:creationId xmlns:a16="http://schemas.microsoft.com/office/drawing/2014/main" id="{4628CE59-F9B3-72E3-71C7-143B1E1719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880A58-186F-70DA-F61B-13B88801A39E}"/>
              </a:ext>
            </a:extLst>
          </p:cNvPr>
          <p:cNvSpPr>
            <a:spLocks noGrp="1"/>
          </p:cNvSpPr>
          <p:nvPr>
            <p:ph type="sldNum" sz="quarter" idx="12"/>
          </p:nvPr>
        </p:nvSpPr>
        <p:spPr/>
        <p:txBody>
          <a:bodyPr/>
          <a:lstStyle/>
          <a:p>
            <a:fld id="{20870AE2-B873-4831-BBEF-A49B6F5A6692}" type="slidenum">
              <a:rPr lang="en-IN" smtClean="0"/>
              <a:t>‹#›</a:t>
            </a:fld>
            <a:endParaRPr lang="en-IN"/>
          </a:p>
        </p:txBody>
      </p:sp>
    </p:spTree>
    <p:extLst>
      <p:ext uri="{BB962C8B-B14F-4D97-AF65-F5344CB8AC3E}">
        <p14:creationId xmlns:p14="http://schemas.microsoft.com/office/powerpoint/2010/main" val="911425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9AEC-017F-145F-72C1-4072A05432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6047EA-1C8D-9B45-238D-13A4AF10C4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DFB282-3D47-2488-C106-BF4BA03B00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8FBCA8-FA44-8ED3-9FE3-97E55BA05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B259B7-F3BF-61A0-5180-D52565B0E3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4ECC94-8F89-F95E-F7F5-1FEBB0149ACA}"/>
              </a:ext>
            </a:extLst>
          </p:cNvPr>
          <p:cNvSpPr>
            <a:spLocks noGrp="1"/>
          </p:cNvSpPr>
          <p:nvPr>
            <p:ph type="dt" sz="half" idx="10"/>
          </p:nvPr>
        </p:nvSpPr>
        <p:spPr/>
        <p:txBody>
          <a:bodyPr/>
          <a:lstStyle/>
          <a:p>
            <a:fld id="{5E0EFE74-88DB-473B-B1A7-E42043348C27}" type="datetimeFigureOut">
              <a:rPr lang="en-IN" smtClean="0"/>
              <a:t>16-01-2025</a:t>
            </a:fld>
            <a:endParaRPr lang="en-IN"/>
          </a:p>
        </p:txBody>
      </p:sp>
      <p:sp>
        <p:nvSpPr>
          <p:cNvPr id="8" name="Footer Placeholder 7">
            <a:extLst>
              <a:ext uri="{FF2B5EF4-FFF2-40B4-BE49-F238E27FC236}">
                <a16:creationId xmlns:a16="http://schemas.microsoft.com/office/drawing/2014/main" id="{73CFC498-3A97-B7DE-82A7-DC2CD8D2B3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507937-DD63-B238-546F-30A776B31289}"/>
              </a:ext>
            </a:extLst>
          </p:cNvPr>
          <p:cNvSpPr>
            <a:spLocks noGrp="1"/>
          </p:cNvSpPr>
          <p:nvPr>
            <p:ph type="sldNum" sz="quarter" idx="12"/>
          </p:nvPr>
        </p:nvSpPr>
        <p:spPr/>
        <p:txBody>
          <a:bodyPr/>
          <a:lstStyle/>
          <a:p>
            <a:fld id="{20870AE2-B873-4831-BBEF-A49B6F5A6692}" type="slidenum">
              <a:rPr lang="en-IN" smtClean="0"/>
              <a:t>‹#›</a:t>
            </a:fld>
            <a:endParaRPr lang="en-IN"/>
          </a:p>
        </p:txBody>
      </p:sp>
    </p:spTree>
    <p:extLst>
      <p:ext uri="{BB962C8B-B14F-4D97-AF65-F5344CB8AC3E}">
        <p14:creationId xmlns:p14="http://schemas.microsoft.com/office/powerpoint/2010/main" val="303712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A23A-B83C-67DE-3CE4-66C49D989E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986F66-F8B5-7EA7-73B5-CD9731070F83}"/>
              </a:ext>
            </a:extLst>
          </p:cNvPr>
          <p:cNvSpPr>
            <a:spLocks noGrp="1"/>
          </p:cNvSpPr>
          <p:nvPr>
            <p:ph type="dt" sz="half" idx="10"/>
          </p:nvPr>
        </p:nvSpPr>
        <p:spPr/>
        <p:txBody>
          <a:bodyPr/>
          <a:lstStyle/>
          <a:p>
            <a:fld id="{5E0EFE74-88DB-473B-B1A7-E42043348C27}" type="datetimeFigureOut">
              <a:rPr lang="en-IN" smtClean="0"/>
              <a:t>16-01-2025</a:t>
            </a:fld>
            <a:endParaRPr lang="en-IN"/>
          </a:p>
        </p:txBody>
      </p:sp>
      <p:sp>
        <p:nvSpPr>
          <p:cNvPr id="4" name="Footer Placeholder 3">
            <a:extLst>
              <a:ext uri="{FF2B5EF4-FFF2-40B4-BE49-F238E27FC236}">
                <a16:creationId xmlns:a16="http://schemas.microsoft.com/office/drawing/2014/main" id="{644B4D25-7F8B-0012-BAFB-5F35E66628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5F24FE-8BF3-569E-C7B6-37F2353095BD}"/>
              </a:ext>
            </a:extLst>
          </p:cNvPr>
          <p:cNvSpPr>
            <a:spLocks noGrp="1"/>
          </p:cNvSpPr>
          <p:nvPr>
            <p:ph type="sldNum" sz="quarter" idx="12"/>
          </p:nvPr>
        </p:nvSpPr>
        <p:spPr/>
        <p:txBody>
          <a:bodyPr/>
          <a:lstStyle/>
          <a:p>
            <a:fld id="{20870AE2-B873-4831-BBEF-A49B6F5A6692}" type="slidenum">
              <a:rPr lang="en-IN" smtClean="0"/>
              <a:t>‹#›</a:t>
            </a:fld>
            <a:endParaRPr lang="en-IN"/>
          </a:p>
        </p:txBody>
      </p:sp>
    </p:spTree>
    <p:extLst>
      <p:ext uri="{BB962C8B-B14F-4D97-AF65-F5344CB8AC3E}">
        <p14:creationId xmlns:p14="http://schemas.microsoft.com/office/powerpoint/2010/main" val="115383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10D7F7-FB20-DC90-3F34-B26467EDAEEF}"/>
              </a:ext>
            </a:extLst>
          </p:cNvPr>
          <p:cNvSpPr>
            <a:spLocks noGrp="1"/>
          </p:cNvSpPr>
          <p:nvPr>
            <p:ph type="dt" sz="half" idx="10"/>
          </p:nvPr>
        </p:nvSpPr>
        <p:spPr/>
        <p:txBody>
          <a:bodyPr/>
          <a:lstStyle/>
          <a:p>
            <a:fld id="{5E0EFE74-88DB-473B-B1A7-E42043348C27}" type="datetimeFigureOut">
              <a:rPr lang="en-IN" smtClean="0"/>
              <a:t>16-01-2025</a:t>
            </a:fld>
            <a:endParaRPr lang="en-IN"/>
          </a:p>
        </p:txBody>
      </p:sp>
      <p:sp>
        <p:nvSpPr>
          <p:cNvPr id="3" name="Footer Placeholder 2">
            <a:extLst>
              <a:ext uri="{FF2B5EF4-FFF2-40B4-BE49-F238E27FC236}">
                <a16:creationId xmlns:a16="http://schemas.microsoft.com/office/drawing/2014/main" id="{1D6EE372-F925-EE7C-F096-0536785950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664B7D-5035-C65A-09F7-86A808F97B04}"/>
              </a:ext>
            </a:extLst>
          </p:cNvPr>
          <p:cNvSpPr>
            <a:spLocks noGrp="1"/>
          </p:cNvSpPr>
          <p:nvPr>
            <p:ph type="sldNum" sz="quarter" idx="12"/>
          </p:nvPr>
        </p:nvSpPr>
        <p:spPr/>
        <p:txBody>
          <a:bodyPr/>
          <a:lstStyle/>
          <a:p>
            <a:fld id="{20870AE2-B873-4831-BBEF-A49B6F5A6692}" type="slidenum">
              <a:rPr lang="en-IN" smtClean="0"/>
              <a:t>‹#›</a:t>
            </a:fld>
            <a:endParaRPr lang="en-IN"/>
          </a:p>
        </p:txBody>
      </p:sp>
    </p:spTree>
    <p:extLst>
      <p:ext uri="{BB962C8B-B14F-4D97-AF65-F5344CB8AC3E}">
        <p14:creationId xmlns:p14="http://schemas.microsoft.com/office/powerpoint/2010/main" val="1873711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1156-F9AE-8A93-B6D1-43C52D56F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4808A2-D45A-677F-03DD-52F040AC35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9BAD5A-7F64-553C-5B9F-606178D4A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4575FC-0117-5E4D-3241-6008A984E80E}"/>
              </a:ext>
            </a:extLst>
          </p:cNvPr>
          <p:cNvSpPr>
            <a:spLocks noGrp="1"/>
          </p:cNvSpPr>
          <p:nvPr>
            <p:ph type="dt" sz="half" idx="10"/>
          </p:nvPr>
        </p:nvSpPr>
        <p:spPr/>
        <p:txBody>
          <a:bodyPr/>
          <a:lstStyle/>
          <a:p>
            <a:fld id="{5E0EFE74-88DB-473B-B1A7-E42043348C27}" type="datetimeFigureOut">
              <a:rPr lang="en-IN" smtClean="0"/>
              <a:t>16-01-2025</a:t>
            </a:fld>
            <a:endParaRPr lang="en-IN"/>
          </a:p>
        </p:txBody>
      </p:sp>
      <p:sp>
        <p:nvSpPr>
          <p:cNvPr id="6" name="Footer Placeholder 5">
            <a:extLst>
              <a:ext uri="{FF2B5EF4-FFF2-40B4-BE49-F238E27FC236}">
                <a16:creationId xmlns:a16="http://schemas.microsoft.com/office/drawing/2014/main" id="{F2B783EC-0A56-AB53-22B4-A675D290F4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386499-1A50-7ED6-5DCE-371DCDB465CF}"/>
              </a:ext>
            </a:extLst>
          </p:cNvPr>
          <p:cNvSpPr>
            <a:spLocks noGrp="1"/>
          </p:cNvSpPr>
          <p:nvPr>
            <p:ph type="sldNum" sz="quarter" idx="12"/>
          </p:nvPr>
        </p:nvSpPr>
        <p:spPr/>
        <p:txBody>
          <a:bodyPr/>
          <a:lstStyle/>
          <a:p>
            <a:fld id="{20870AE2-B873-4831-BBEF-A49B6F5A6692}" type="slidenum">
              <a:rPr lang="en-IN" smtClean="0"/>
              <a:t>‹#›</a:t>
            </a:fld>
            <a:endParaRPr lang="en-IN"/>
          </a:p>
        </p:txBody>
      </p:sp>
    </p:spTree>
    <p:extLst>
      <p:ext uri="{BB962C8B-B14F-4D97-AF65-F5344CB8AC3E}">
        <p14:creationId xmlns:p14="http://schemas.microsoft.com/office/powerpoint/2010/main" val="148080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CBDA-048C-8CA9-2B49-79BC0B373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388F5F-5A5F-66C2-C17B-189D4BBD59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52FE25-3D13-A5C9-8C95-19C9169D7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4423E-B38F-B85D-1EB1-1F5CC35A62E7}"/>
              </a:ext>
            </a:extLst>
          </p:cNvPr>
          <p:cNvSpPr>
            <a:spLocks noGrp="1"/>
          </p:cNvSpPr>
          <p:nvPr>
            <p:ph type="dt" sz="half" idx="10"/>
          </p:nvPr>
        </p:nvSpPr>
        <p:spPr/>
        <p:txBody>
          <a:bodyPr/>
          <a:lstStyle/>
          <a:p>
            <a:fld id="{5E0EFE74-88DB-473B-B1A7-E42043348C27}" type="datetimeFigureOut">
              <a:rPr lang="en-IN" smtClean="0"/>
              <a:t>16-01-2025</a:t>
            </a:fld>
            <a:endParaRPr lang="en-IN"/>
          </a:p>
        </p:txBody>
      </p:sp>
      <p:sp>
        <p:nvSpPr>
          <p:cNvPr id="6" name="Footer Placeholder 5">
            <a:extLst>
              <a:ext uri="{FF2B5EF4-FFF2-40B4-BE49-F238E27FC236}">
                <a16:creationId xmlns:a16="http://schemas.microsoft.com/office/drawing/2014/main" id="{A8F5E1D2-A5B3-6161-6AFF-D294C151C6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20C184-8D42-466C-0181-7AFE8B642951}"/>
              </a:ext>
            </a:extLst>
          </p:cNvPr>
          <p:cNvSpPr>
            <a:spLocks noGrp="1"/>
          </p:cNvSpPr>
          <p:nvPr>
            <p:ph type="sldNum" sz="quarter" idx="12"/>
          </p:nvPr>
        </p:nvSpPr>
        <p:spPr/>
        <p:txBody>
          <a:bodyPr/>
          <a:lstStyle/>
          <a:p>
            <a:fld id="{20870AE2-B873-4831-BBEF-A49B6F5A6692}" type="slidenum">
              <a:rPr lang="en-IN" smtClean="0"/>
              <a:t>‹#›</a:t>
            </a:fld>
            <a:endParaRPr lang="en-IN"/>
          </a:p>
        </p:txBody>
      </p:sp>
    </p:spTree>
    <p:extLst>
      <p:ext uri="{BB962C8B-B14F-4D97-AF65-F5344CB8AC3E}">
        <p14:creationId xmlns:p14="http://schemas.microsoft.com/office/powerpoint/2010/main" val="414840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8BFF93-85CC-3397-4ACD-C2F76E610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65BCD6-F392-5B13-19C4-28B3577B60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E9A0B9-E0F4-FF36-9A80-964D89A135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0EFE74-88DB-473B-B1A7-E42043348C27}" type="datetimeFigureOut">
              <a:rPr lang="en-IN" smtClean="0"/>
              <a:t>16-01-2025</a:t>
            </a:fld>
            <a:endParaRPr lang="en-IN"/>
          </a:p>
        </p:txBody>
      </p:sp>
      <p:sp>
        <p:nvSpPr>
          <p:cNvPr id="5" name="Footer Placeholder 4">
            <a:extLst>
              <a:ext uri="{FF2B5EF4-FFF2-40B4-BE49-F238E27FC236}">
                <a16:creationId xmlns:a16="http://schemas.microsoft.com/office/drawing/2014/main" id="{F8C0EC41-B0D2-2542-546E-E946BBB283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31F83E-0366-B29B-9C61-DD572BB66A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70AE2-B873-4831-BBEF-A49B6F5A6692}" type="slidenum">
              <a:rPr lang="en-IN" smtClean="0"/>
              <a:t>‹#›</a:t>
            </a:fld>
            <a:endParaRPr lang="en-IN"/>
          </a:p>
        </p:txBody>
      </p:sp>
    </p:spTree>
    <p:extLst>
      <p:ext uri="{BB962C8B-B14F-4D97-AF65-F5344CB8AC3E}">
        <p14:creationId xmlns:p14="http://schemas.microsoft.com/office/powerpoint/2010/main" val="3076303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365A-08B6-29CF-D60C-C4BF688B48D4}"/>
              </a:ext>
            </a:extLst>
          </p:cNvPr>
          <p:cNvSpPr>
            <a:spLocks noGrp="1"/>
          </p:cNvSpPr>
          <p:nvPr>
            <p:ph type="ctrTitle"/>
          </p:nvPr>
        </p:nvSpPr>
        <p:spPr>
          <a:xfrm>
            <a:off x="1431324" y="1039985"/>
            <a:ext cx="9144000" cy="2387600"/>
          </a:xfrm>
        </p:spPr>
        <p:txBody>
          <a:bodyPr/>
          <a:lstStyle/>
          <a:p>
            <a:r>
              <a:rPr lang="en-US"/>
              <a:t>  Sparse Transformers</a:t>
            </a:r>
            <a:br>
              <a:rPr lang="en-US">
                <a:ea typeface="Calibri Light"/>
                <a:cs typeface="Calibri Light"/>
              </a:rPr>
            </a:br>
            <a:r>
              <a:rPr lang="en-US" sz="4000">
                <a:ea typeface="Calibri Light"/>
                <a:cs typeface="Calibri Light"/>
              </a:rPr>
              <a:t>[2019]</a:t>
            </a:r>
            <a:endParaRPr lang="en-IN" sz="4000">
              <a:ea typeface="Calibri Light"/>
              <a:cs typeface="Calibri Light"/>
            </a:endParaRPr>
          </a:p>
        </p:txBody>
      </p:sp>
      <p:sp>
        <p:nvSpPr>
          <p:cNvPr id="3" name="Subtitle 2">
            <a:extLst>
              <a:ext uri="{FF2B5EF4-FFF2-40B4-BE49-F238E27FC236}">
                <a16:creationId xmlns:a16="http://schemas.microsoft.com/office/drawing/2014/main" id="{A1F44870-A4F7-F04C-1A1A-CBD32FE08608}"/>
              </a:ext>
            </a:extLst>
          </p:cNvPr>
          <p:cNvSpPr>
            <a:spLocks noGrp="1"/>
          </p:cNvSpPr>
          <p:nvPr>
            <p:ph type="subTitle" idx="1"/>
          </p:nvPr>
        </p:nvSpPr>
        <p:spPr>
          <a:xfrm>
            <a:off x="1309077" y="4090500"/>
            <a:ext cx="9144000" cy="1655762"/>
          </a:xfrm>
        </p:spPr>
        <p:txBody>
          <a:bodyPr vert="horz" lIns="91440" tIns="45720" rIns="91440" bIns="45720" rtlCol="0" anchor="t">
            <a:normAutofit/>
          </a:bodyPr>
          <a:lstStyle/>
          <a:p>
            <a:r>
              <a:rPr lang="en-IN">
                <a:ea typeface="+mn-lt"/>
                <a:cs typeface="+mn-lt"/>
              </a:rPr>
              <a:t>   R. Child   S. Gray  A. Radford  I. </a:t>
            </a:r>
            <a:r>
              <a:rPr lang="en-IN" err="1">
                <a:ea typeface="+mn-lt"/>
                <a:cs typeface="+mn-lt"/>
              </a:rPr>
              <a:t>Sutskever</a:t>
            </a:r>
            <a:r>
              <a:rPr lang="en-IN">
                <a:ea typeface="+mn-lt"/>
                <a:cs typeface="+mn-lt"/>
              </a:rPr>
              <a:t> </a:t>
            </a:r>
            <a:br>
              <a:rPr lang="en-IN">
                <a:ea typeface="+mn-lt"/>
                <a:cs typeface="+mn-lt"/>
              </a:rPr>
            </a:br>
            <a:endParaRPr lang="en-IN">
              <a:ea typeface="+mn-lt"/>
              <a:cs typeface="+mn-lt"/>
            </a:endParaRPr>
          </a:p>
        </p:txBody>
      </p:sp>
    </p:spTree>
    <p:extLst>
      <p:ext uri="{BB962C8B-B14F-4D97-AF65-F5344CB8AC3E}">
        <p14:creationId xmlns:p14="http://schemas.microsoft.com/office/powerpoint/2010/main" val="2518372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1AAF08-50A9-42DF-EE31-E43419A539D8}"/>
              </a:ext>
            </a:extLst>
          </p:cNvPr>
          <p:cNvSpPr>
            <a:spLocks noGrp="1"/>
          </p:cNvSpPr>
          <p:nvPr>
            <p:ph type="title"/>
          </p:nvPr>
        </p:nvSpPr>
        <p:spPr>
          <a:xfrm>
            <a:off x="838200" y="365125"/>
            <a:ext cx="10515600" cy="1325563"/>
          </a:xfrm>
        </p:spPr>
        <p:txBody>
          <a:bodyPr>
            <a:normAutofit/>
          </a:bodyPr>
          <a:lstStyle/>
          <a:p>
            <a:r>
              <a:rPr lang="en-US" sz="5400"/>
              <a:t>3. Other changes introduced</a:t>
            </a:r>
            <a:endParaRPr lang="en-IN" sz="5400"/>
          </a:p>
        </p:txBody>
      </p:sp>
      <p:sp>
        <p:nvSpPr>
          <p:cNvPr id="20"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54776C61-723A-5D4B-A12A-A5B2602E0315}"/>
              </a:ext>
            </a:extLst>
          </p:cNvPr>
          <p:cNvGraphicFramePr>
            <a:graphicFrameLocks noGrp="1"/>
          </p:cNvGraphicFramePr>
          <p:nvPr>
            <p:ph idx="1"/>
            <p:extLst>
              <p:ext uri="{D42A27DB-BD31-4B8C-83A1-F6EECF244321}">
                <p14:modId xmlns:p14="http://schemas.microsoft.com/office/powerpoint/2010/main" val="100782805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081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D04AC-77F8-33A3-1870-2FFAC4A73A81}"/>
              </a:ext>
            </a:extLst>
          </p:cNvPr>
          <p:cNvSpPr>
            <a:spLocks noGrp="1"/>
          </p:cNvSpPr>
          <p:nvPr>
            <p:ph type="title"/>
          </p:nvPr>
        </p:nvSpPr>
        <p:spPr>
          <a:xfrm>
            <a:off x="1006929" y="430099"/>
            <a:ext cx="8985250" cy="1118394"/>
          </a:xfrm>
        </p:spPr>
        <p:txBody>
          <a:bodyPr anchor="t">
            <a:normAutofit/>
          </a:bodyPr>
          <a:lstStyle/>
          <a:p>
            <a:r>
              <a:rPr lang="en-US" sz="4000">
                <a:ea typeface="Calibri Light"/>
                <a:cs typeface="Calibri Light"/>
              </a:rPr>
              <a:t>Factorized Self Attention</a:t>
            </a:r>
            <a:endParaRPr lang="en-US" sz="4000"/>
          </a:p>
        </p:txBody>
      </p:sp>
      <p:pic>
        <p:nvPicPr>
          <p:cNvPr id="4" name="Picture 3">
            <a:extLst>
              <a:ext uri="{FF2B5EF4-FFF2-40B4-BE49-F238E27FC236}">
                <a16:creationId xmlns:a16="http://schemas.microsoft.com/office/drawing/2014/main" id="{CF4DC8AC-3B08-34F1-9475-EBCAF7216421}"/>
              </a:ext>
            </a:extLst>
          </p:cNvPr>
          <p:cNvPicPr>
            <a:picLocks noChangeAspect="1"/>
          </p:cNvPicPr>
          <p:nvPr/>
        </p:nvPicPr>
        <p:blipFill>
          <a:blip r:embed="rId2"/>
          <a:stretch>
            <a:fillRect/>
          </a:stretch>
        </p:blipFill>
        <p:spPr>
          <a:xfrm>
            <a:off x="3673928" y="1367964"/>
            <a:ext cx="3851728" cy="560856"/>
          </a:xfrm>
          <a:prstGeom prst="rect">
            <a:avLst/>
          </a:prstGeom>
        </p:spPr>
      </p:pic>
      <p:graphicFrame>
        <p:nvGraphicFramePr>
          <p:cNvPr id="11" name="Content Placeholder 2">
            <a:extLst>
              <a:ext uri="{FF2B5EF4-FFF2-40B4-BE49-F238E27FC236}">
                <a16:creationId xmlns:a16="http://schemas.microsoft.com/office/drawing/2014/main" id="{70750B28-91CB-65EB-7627-D122AA0ADE3E}"/>
              </a:ext>
            </a:extLst>
          </p:cNvPr>
          <p:cNvGraphicFramePr>
            <a:graphicFrameLocks noGrp="1"/>
          </p:cNvGraphicFramePr>
          <p:nvPr>
            <p:ph idx="1"/>
            <p:extLst>
              <p:ext uri="{D42A27DB-BD31-4B8C-83A1-F6EECF244321}">
                <p14:modId xmlns:p14="http://schemas.microsoft.com/office/powerpoint/2010/main" val="1363735967"/>
              </p:ext>
            </p:extLst>
          </p:nvPr>
        </p:nvGraphicFramePr>
        <p:xfrm>
          <a:off x="1009650" y="1847849"/>
          <a:ext cx="9994900" cy="42545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80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math equations on a white background&#10;&#10;Description automatically generated">
            <a:extLst>
              <a:ext uri="{FF2B5EF4-FFF2-40B4-BE49-F238E27FC236}">
                <a16:creationId xmlns:a16="http://schemas.microsoft.com/office/drawing/2014/main" id="{FDE4105C-5BFA-D866-B370-B93343AA78D1}"/>
              </a:ext>
            </a:extLst>
          </p:cNvPr>
          <p:cNvPicPr>
            <a:picLocks noGrp="1" noChangeAspect="1"/>
          </p:cNvPicPr>
          <p:nvPr>
            <p:ph idx="1"/>
          </p:nvPr>
        </p:nvPicPr>
        <p:blipFill>
          <a:blip r:embed="rId2"/>
          <a:stretch>
            <a:fillRect/>
          </a:stretch>
        </p:blipFill>
        <p:spPr>
          <a:xfrm>
            <a:off x="703182" y="2275189"/>
            <a:ext cx="4777381" cy="213787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Box 4">
            <a:extLst>
              <a:ext uri="{FF2B5EF4-FFF2-40B4-BE49-F238E27FC236}">
                <a16:creationId xmlns:a16="http://schemas.microsoft.com/office/drawing/2014/main" id="{8AFCB7D0-AB15-8233-BEBB-BF1A8CE84F47}"/>
              </a:ext>
            </a:extLst>
          </p:cNvPr>
          <p:cNvSpPr txBox="1"/>
          <p:nvPr/>
        </p:nvSpPr>
        <p:spPr>
          <a:xfrm>
            <a:off x="5894962" y="1984443"/>
            <a:ext cx="5458838"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X – Matrix of input embeddings</a:t>
            </a:r>
          </a:p>
          <a:p>
            <a:pPr indent="-228600">
              <a:lnSpc>
                <a:spcPct val="90000"/>
              </a:lnSpc>
              <a:spcAft>
                <a:spcPts val="600"/>
              </a:spcAft>
              <a:buFont typeface="Arial" panose="020B0604020202020204" pitchFamily="34" charset="0"/>
              <a:buChar char="•"/>
            </a:pPr>
            <a:r>
              <a:rPr lang="en-US"/>
              <a:t>Wq, Wk, Wv – Weight matrices to project input embeddings</a:t>
            </a:r>
          </a:p>
          <a:p>
            <a:pPr indent="-228600">
              <a:lnSpc>
                <a:spcPct val="90000"/>
              </a:lnSpc>
              <a:spcAft>
                <a:spcPts val="600"/>
              </a:spcAft>
              <a:buFont typeface="Arial" panose="020B0604020202020204" pitchFamily="34" charset="0"/>
              <a:buChar char="•"/>
            </a:pPr>
            <a:r>
              <a:rPr lang="en-US"/>
              <a:t>Ks – Key vector</a:t>
            </a:r>
          </a:p>
          <a:p>
            <a:pPr indent="-228600">
              <a:lnSpc>
                <a:spcPct val="90000"/>
              </a:lnSpc>
              <a:spcAft>
                <a:spcPts val="600"/>
              </a:spcAft>
              <a:buFont typeface="Arial" panose="020B0604020202020204" pitchFamily="34" charset="0"/>
              <a:buChar char="•"/>
            </a:pPr>
            <a:r>
              <a:rPr lang="en-US"/>
              <a:t>Vs – Value vector</a:t>
            </a:r>
          </a:p>
          <a:p>
            <a:pPr indent="-228600">
              <a:lnSpc>
                <a:spcPct val="90000"/>
              </a:lnSpc>
              <a:spcAft>
                <a:spcPts val="600"/>
              </a:spcAft>
              <a:buFont typeface="Arial" panose="020B0604020202020204" pitchFamily="34" charset="0"/>
              <a:buChar char="•"/>
            </a:pPr>
            <a:r>
              <a:rPr lang="en-US"/>
              <a:t>d- dimensionality</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Instead of computing attention over all tokens in the sequence , the model attends to a smaller subset. This sparsity reduces computation!</a:t>
            </a:r>
          </a:p>
          <a:p>
            <a:pPr indent="-228600">
              <a:lnSpc>
                <a:spcPct val="90000"/>
              </a:lnSpc>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2257116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id of blue and white squares&#10;&#10;Description automatically generated">
            <a:extLst>
              <a:ext uri="{FF2B5EF4-FFF2-40B4-BE49-F238E27FC236}">
                <a16:creationId xmlns:a16="http://schemas.microsoft.com/office/drawing/2014/main" id="{523F28E2-C04D-708D-9B92-36AB0BE5AACC}"/>
              </a:ext>
            </a:extLst>
          </p:cNvPr>
          <p:cNvPicPr>
            <a:picLocks noGrp="1" noChangeAspect="1"/>
          </p:cNvPicPr>
          <p:nvPr>
            <p:ph idx="1"/>
          </p:nvPr>
        </p:nvPicPr>
        <p:blipFill>
          <a:blip r:embed="rId2"/>
          <a:srcRect l="2241" t="-3194" r="5602"/>
          <a:stretch/>
        </p:blipFill>
        <p:spPr>
          <a:xfrm>
            <a:off x="1398935" y="491592"/>
            <a:ext cx="9396741" cy="4926583"/>
          </a:xfrm>
        </p:spPr>
      </p:pic>
      <p:sp>
        <p:nvSpPr>
          <p:cNvPr id="5" name="TextBox 4">
            <a:extLst>
              <a:ext uri="{FF2B5EF4-FFF2-40B4-BE49-F238E27FC236}">
                <a16:creationId xmlns:a16="http://schemas.microsoft.com/office/drawing/2014/main" id="{6FFAA5A0-B760-4A47-6EEF-FC037A031394}"/>
              </a:ext>
            </a:extLst>
          </p:cNvPr>
          <p:cNvSpPr txBox="1"/>
          <p:nvPr/>
        </p:nvSpPr>
        <p:spPr>
          <a:xfrm>
            <a:off x="618906" y="5626404"/>
            <a:ext cx="109487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The last row in the connectivity matrix corresponds to the last output token, and it shows which input tokens it attends to.</a:t>
            </a:r>
          </a:p>
        </p:txBody>
      </p:sp>
    </p:spTree>
    <p:extLst>
      <p:ext uri="{BB962C8B-B14F-4D97-AF65-F5344CB8AC3E}">
        <p14:creationId xmlns:p14="http://schemas.microsoft.com/office/powerpoint/2010/main" val="662698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677437-897F-EED5-CCFC-58DEDEF2CE89}"/>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mj-lt"/>
                <a:cs typeface="+mj-lt"/>
              </a:rPr>
              <a:t>Two-Dimensional Factorized Attention</a:t>
            </a:r>
            <a:endParaRPr lang="en-US">
              <a:solidFill>
                <a:srgbClr val="FFFFFF"/>
              </a:solidFill>
            </a:endParaRPr>
          </a:p>
          <a:p>
            <a:endParaRPr lang="en-US">
              <a:solidFill>
                <a:srgbClr val="FFFFFF"/>
              </a:solidFill>
              <a:ea typeface="Calibri Light"/>
              <a:cs typeface="Calibri Light"/>
            </a:endParaRPr>
          </a:p>
        </p:txBody>
      </p:sp>
      <p:sp>
        <p:nvSpPr>
          <p:cNvPr id="27" name="Arc 2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Content Placeholder 2">
            <a:extLst>
              <a:ext uri="{FF2B5EF4-FFF2-40B4-BE49-F238E27FC236}">
                <a16:creationId xmlns:a16="http://schemas.microsoft.com/office/drawing/2014/main" id="{DA6E80E2-FB67-F6D1-CEEB-74FC3A42117D}"/>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err="1">
                <a:ea typeface="+mn-lt"/>
                <a:cs typeface="+mn-lt"/>
              </a:rPr>
              <a:t>Strided</a:t>
            </a:r>
            <a:r>
              <a:rPr lang="en-US">
                <a:ea typeface="+mn-lt"/>
                <a:cs typeface="+mn-lt"/>
              </a:rPr>
              <a:t> Attention: One attention head attends to a </a:t>
            </a:r>
            <a:r>
              <a:rPr lang="en-US" err="1">
                <a:ea typeface="+mn-lt"/>
                <a:cs typeface="+mn-lt"/>
              </a:rPr>
              <a:t>strided</a:t>
            </a:r>
            <a:r>
              <a:rPr lang="en-US">
                <a:ea typeface="+mn-lt"/>
                <a:cs typeface="+mn-lt"/>
              </a:rPr>
              <a:t> subset of tokens</a:t>
            </a:r>
            <a:endParaRPr lang="en-US">
              <a:ea typeface="Calibri"/>
              <a:cs typeface="Calibri"/>
            </a:endParaRPr>
          </a:p>
          <a:p>
            <a:endParaRPr lang="en-US">
              <a:ea typeface="Calibri"/>
              <a:cs typeface="Calibri"/>
            </a:endParaRPr>
          </a:p>
          <a:p>
            <a:r>
              <a:rPr lang="en-US">
                <a:ea typeface="+mn-lt"/>
                <a:cs typeface="+mn-lt"/>
              </a:rPr>
              <a:t>Fixed Attention: Another head attends to a fixed block of tokens</a:t>
            </a:r>
            <a:endParaRPr lang="en-US">
              <a:ea typeface="Calibri"/>
              <a:cs typeface="Calibri"/>
            </a:endParaRPr>
          </a:p>
          <a:p>
            <a:endParaRPr lang="en-US">
              <a:ea typeface="Calibri"/>
              <a:cs typeface="Calibri"/>
            </a:endParaRPr>
          </a:p>
          <a:p>
            <a:r>
              <a:rPr lang="en-US">
                <a:ea typeface="+mn-lt"/>
                <a:cs typeface="+mn-lt"/>
              </a:rPr>
              <a:t>Combined Attention: Using two heads (one </a:t>
            </a:r>
            <a:r>
              <a:rPr lang="en-US" err="1">
                <a:ea typeface="+mn-lt"/>
                <a:cs typeface="+mn-lt"/>
              </a:rPr>
              <a:t>strided</a:t>
            </a:r>
            <a:r>
              <a:rPr lang="en-US">
                <a:ea typeface="+mn-lt"/>
                <a:cs typeface="+mn-lt"/>
              </a:rPr>
              <a:t>, one fixed), any output position can indirectly attend to any input position. This ensures global connectivity while maintaining sparsity.</a:t>
            </a:r>
            <a:endParaRPr lang="en-US">
              <a:ea typeface="Calibri"/>
              <a:cs typeface="Calibri"/>
            </a:endParaRPr>
          </a:p>
          <a:p>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537798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C432EA-1733-4C82-92B5-197838B3E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3ADF5E-B585-A2BE-0DF2-12CE7C4549D8}"/>
              </a:ext>
            </a:extLst>
          </p:cNvPr>
          <p:cNvSpPr>
            <a:spLocks noGrp="1"/>
          </p:cNvSpPr>
          <p:nvPr>
            <p:ph type="title"/>
          </p:nvPr>
        </p:nvSpPr>
        <p:spPr>
          <a:xfrm>
            <a:off x="4733722" y="684276"/>
            <a:ext cx="5847781" cy="1046671"/>
          </a:xfrm>
        </p:spPr>
        <p:txBody>
          <a:bodyPr vert="horz" lIns="91440" tIns="45720" rIns="91440" bIns="45720" rtlCol="0" anchor="ctr">
            <a:noAutofit/>
          </a:bodyPr>
          <a:lstStyle/>
          <a:p>
            <a:r>
              <a:rPr lang="en-US" sz="3200">
                <a:ea typeface="+mj-lt"/>
                <a:cs typeface="+mj-lt"/>
              </a:rPr>
              <a:t>Factorized attention heads </a:t>
            </a:r>
            <a:br>
              <a:rPr lang="en-US" sz="3200">
                <a:ea typeface="+mj-lt"/>
                <a:cs typeface="+mj-lt"/>
              </a:rPr>
            </a:br>
            <a:endParaRPr lang="en-US" sz="3200">
              <a:ea typeface="+mj-lt"/>
              <a:cs typeface="+mj-lt"/>
            </a:endParaRPr>
          </a:p>
        </p:txBody>
      </p:sp>
      <p:sp>
        <p:nvSpPr>
          <p:cNvPr id="9" name="Rectangle 8">
            <a:extLst>
              <a:ext uri="{FF2B5EF4-FFF2-40B4-BE49-F238E27FC236}">
                <a16:creationId xmlns:a16="http://schemas.microsoft.com/office/drawing/2014/main" id="{97B03642-7722-4B15-897F-76918F86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9937"/>
            <a:ext cx="4525605" cy="577812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68EAC2-2623-4156-A990-D776FF9BF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9937"/>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6" name="Picture 5" descr="A black text on a white background&#10;&#10;Description automatically generated">
            <a:extLst>
              <a:ext uri="{FF2B5EF4-FFF2-40B4-BE49-F238E27FC236}">
                <a16:creationId xmlns:a16="http://schemas.microsoft.com/office/drawing/2014/main" id="{5A75F319-6DC1-28DA-D351-1735682C2038}"/>
              </a:ext>
            </a:extLst>
          </p:cNvPr>
          <p:cNvPicPr>
            <a:picLocks noChangeAspect="1"/>
          </p:cNvPicPr>
          <p:nvPr/>
        </p:nvPicPr>
        <p:blipFill>
          <a:blip r:embed="rId2"/>
          <a:stretch>
            <a:fillRect/>
          </a:stretch>
        </p:blipFill>
        <p:spPr>
          <a:xfrm>
            <a:off x="333604" y="1442095"/>
            <a:ext cx="3891290" cy="758802"/>
          </a:xfrm>
          <a:prstGeom prst="rect">
            <a:avLst/>
          </a:prstGeom>
        </p:spPr>
      </p:pic>
      <p:pic>
        <p:nvPicPr>
          <p:cNvPr id="4" name="Picture 3" descr="A black and white image of a math equation&#10;&#10;Description automatically generated">
            <a:extLst>
              <a:ext uri="{FF2B5EF4-FFF2-40B4-BE49-F238E27FC236}">
                <a16:creationId xmlns:a16="http://schemas.microsoft.com/office/drawing/2014/main" id="{526A3E32-7E06-8FE2-E114-BE4F8BF78F39}"/>
              </a:ext>
            </a:extLst>
          </p:cNvPr>
          <p:cNvPicPr>
            <a:picLocks noChangeAspect="1"/>
          </p:cNvPicPr>
          <p:nvPr/>
        </p:nvPicPr>
        <p:blipFill>
          <a:blip r:embed="rId3"/>
          <a:stretch>
            <a:fillRect/>
          </a:stretch>
        </p:blipFill>
        <p:spPr>
          <a:xfrm>
            <a:off x="333604" y="2991717"/>
            <a:ext cx="3891290" cy="554484"/>
          </a:xfrm>
          <a:prstGeom prst="rect">
            <a:avLst/>
          </a:prstGeom>
        </p:spPr>
      </p:pic>
      <p:pic>
        <p:nvPicPr>
          <p:cNvPr id="5" name="Picture 4" descr="A black and white text&#10;&#10;Description automatically generated">
            <a:extLst>
              <a:ext uri="{FF2B5EF4-FFF2-40B4-BE49-F238E27FC236}">
                <a16:creationId xmlns:a16="http://schemas.microsoft.com/office/drawing/2014/main" id="{71DB0A24-A5CF-CC51-8FC5-B1B001A212DA}"/>
              </a:ext>
            </a:extLst>
          </p:cNvPr>
          <p:cNvPicPr>
            <a:picLocks noChangeAspect="1"/>
          </p:cNvPicPr>
          <p:nvPr/>
        </p:nvPicPr>
        <p:blipFill>
          <a:blip r:embed="rId4"/>
          <a:stretch>
            <a:fillRect/>
          </a:stretch>
        </p:blipFill>
        <p:spPr>
          <a:xfrm>
            <a:off x="313009" y="4686034"/>
            <a:ext cx="3891290" cy="493262"/>
          </a:xfrm>
          <a:prstGeom prst="rect">
            <a:avLst/>
          </a:prstGeom>
        </p:spPr>
      </p:pic>
      <p:sp>
        <p:nvSpPr>
          <p:cNvPr id="3" name="Content Placeholder 2">
            <a:extLst>
              <a:ext uri="{FF2B5EF4-FFF2-40B4-BE49-F238E27FC236}">
                <a16:creationId xmlns:a16="http://schemas.microsoft.com/office/drawing/2014/main" id="{D177DBF9-12C7-ECC5-545E-BC11ACFB1A04}"/>
              </a:ext>
            </a:extLst>
          </p:cNvPr>
          <p:cNvSpPr>
            <a:spLocks noGrp="1"/>
          </p:cNvSpPr>
          <p:nvPr>
            <p:ph idx="1"/>
          </p:nvPr>
        </p:nvSpPr>
        <p:spPr>
          <a:xfrm>
            <a:off x="4641048" y="1210718"/>
            <a:ext cx="7001076" cy="4837226"/>
          </a:xfrm>
        </p:spPr>
        <p:txBody>
          <a:bodyPr vert="horz" lIns="91440" tIns="45720" rIns="91440" bIns="45720" rtlCol="0" anchor="ctr">
            <a:noAutofit/>
          </a:bodyPr>
          <a:lstStyle/>
          <a:p>
            <a:pPr marL="457200" indent="-457200"/>
            <a:r>
              <a:rPr lang="en-US" sz="1600">
                <a:ea typeface="+mn-lt"/>
                <a:cs typeface="+mn-lt"/>
              </a:rPr>
              <a:t>Standard dense attention simply performs a linear transformation of the attend function:</a:t>
            </a:r>
            <a:endParaRPr lang="en-US" sz="1600">
              <a:ea typeface="Calibri"/>
              <a:cs typeface="Calibri"/>
            </a:endParaRPr>
          </a:p>
          <a:p>
            <a:pPr marL="0" indent="0">
              <a:buNone/>
            </a:pPr>
            <a:r>
              <a:rPr lang="en-US" sz="1600">
                <a:ea typeface="+mn-lt"/>
                <a:cs typeface="+mn-lt"/>
              </a:rPr>
              <a:t>      Wp - post-attention weight matrix</a:t>
            </a:r>
          </a:p>
          <a:p>
            <a:pPr marL="0" indent="0">
              <a:buNone/>
            </a:pPr>
            <a:endParaRPr lang="en-US" sz="1600">
              <a:ea typeface="+mn-lt"/>
              <a:cs typeface="+mn-lt"/>
            </a:endParaRPr>
          </a:p>
          <a:p>
            <a:pPr marL="457200" indent="-457200"/>
            <a:r>
              <a:rPr lang="en-US" sz="1600">
                <a:ea typeface="+mn-lt"/>
                <a:cs typeface="+mn-lt"/>
              </a:rPr>
              <a:t>For integrating factorized self-attention we use one attention type per residual block, and interleave them sequentially or at a ratio determined as a hyperparameter: </a:t>
            </a:r>
            <a:br>
              <a:rPr lang="en-US" sz="1600">
                <a:ea typeface="+mn-lt"/>
                <a:cs typeface="+mn-lt"/>
              </a:rPr>
            </a:br>
            <a:r>
              <a:rPr lang="en-US" sz="1600">
                <a:ea typeface="+mn-lt"/>
                <a:cs typeface="+mn-lt"/>
              </a:rPr>
              <a:t> ( r is the index of the current residual block and p is the number of factorized  attention heads)</a:t>
            </a:r>
            <a:endParaRPr lang="en-US" sz="1600">
              <a:ea typeface="Calibri"/>
              <a:cs typeface="Calibri"/>
            </a:endParaRPr>
          </a:p>
          <a:p>
            <a:pPr marL="457200" indent="-457200"/>
            <a:endParaRPr lang="en-US" sz="1600">
              <a:ea typeface="+mn-lt"/>
              <a:cs typeface="+mn-lt"/>
            </a:endParaRPr>
          </a:p>
          <a:p>
            <a:r>
              <a:rPr lang="en-US" sz="1600">
                <a:ea typeface="+mn-lt"/>
                <a:cs typeface="+mn-lt"/>
              </a:rPr>
              <a:t>  Merged head:   </a:t>
            </a:r>
            <a:br>
              <a:rPr lang="en-US" sz="1600">
                <a:ea typeface="+mn-lt"/>
                <a:cs typeface="+mn-lt"/>
              </a:rPr>
            </a:br>
            <a:br>
              <a:rPr lang="en-US" sz="1600">
                <a:ea typeface="+mn-lt"/>
                <a:cs typeface="+mn-lt"/>
              </a:rPr>
            </a:br>
            <a:r>
              <a:rPr lang="en-US" sz="1600">
                <a:ea typeface="+mn-lt"/>
                <a:cs typeface="+mn-lt"/>
              </a:rPr>
              <a:t>  A single head attend to the locations of the pixels that both factorized  heads would   attend to, called as a merged head. Its more computationally expensive.</a:t>
            </a:r>
            <a:br>
              <a:rPr lang="en-US" sz="1600">
                <a:ea typeface="+mn-lt"/>
                <a:cs typeface="+mn-lt"/>
              </a:rPr>
            </a:br>
            <a:endParaRPr lang="en-US" sz="1600">
              <a:ea typeface="+mn-lt"/>
              <a:cs typeface="+mn-lt"/>
            </a:endParaRPr>
          </a:p>
        </p:txBody>
      </p:sp>
      <p:sp>
        <p:nvSpPr>
          <p:cNvPr id="12" name="Rectangle 11">
            <a:extLst>
              <a:ext uri="{FF2B5EF4-FFF2-40B4-BE49-F238E27FC236}">
                <a16:creationId xmlns:a16="http://schemas.microsoft.com/office/drawing/2014/main" id="{4C707BC9-731A-490A-AF25-6F349FD9B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5405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4" name="Rectangle 13">
            <a:extLst>
              <a:ext uri="{FF2B5EF4-FFF2-40B4-BE49-F238E27FC236}">
                <a16:creationId xmlns:a16="http://schemas.microsoft.com/office/drawing/2014/main" id="{3FD7C480-AC7D-4FEE-BB95-EEE23BB3E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601"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739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5C09C-BD48-6AF7-5DD1-4DAAC2CAF64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Training</a:t>
            </a:r>
          </a:p>
        </p:txBody>
      </p:sp>
      <p:pic>
        <p:nvPicPr>
          <p:cNvPr id="4" name="Content Placeholder 3" descr="A diagram of training optimization&#10;&#10;Description automatically generated">
            <a:extLst>
              <a:ext uri="{FF2B5EF4-FFF2-40B4-BE49-F238E27FC236}">
                <a16:creationId xmlns:a16="http://schemas.microsoft.com/office/drawing/2014/main" id="{CAA2376F-707A-35F5-08BD-4B0694324EAF}"/>
              </a:ext>
            </a:extLst>
          </p:cNvPr>
          <p:cNvPicPr>
            <a:picLocks noGrp="1" noChangeAspect="1"/>
          </p:cNvPicPr>
          <p:nvPr>
            <p:ph idx="1"/>
          </p:nvPr>
        </p:nvPicPr>
        <p:blipFill>
          <a:blip r:embed="rId2"/>
          <a:stretch>
            <a:fillRect/>
          </a:stretch>
        </p:blipFill>
        <p:spPr>
          <a:xfrm>
            <a:off x="4777316" y="944405"/>
            <a:ext cx="6780700" cy="4966861"/>
          </a:xfrm>
          <a:prstGeom prst="rect">
            <a:avLst/>
          </a:prstGeom>
        </p:spPr>
      </p:pic>
    </p:spTree>
    <p:extLst>
      <p:ext uri="{BB962C8B-B14F-4D97-AF65-F5344CB8AC3E}">
        <p14:creationId xmlns:p14="http://schemas.microsoft.com/office/powerpoint/2010/main" val="94194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CBA8C-CE54-6A53-7642-16B72610FC93}"/>
              </a:ext>
            </a:extLst>
          </p:cNvPr>
          <p:cNvSpPr>
            <a:spLocks noGrp="1"/>
          </p:cNvSpPr>
          <p:nvPr>
            <p:ph type="title"/>
          </p:nvPr>
        </p:nvSpPr>
        <p:spPr>
          <a:xfrm>
            <a:off x="841248" y="256032"/>
            <a:ext cx="10506456" cy="1014984"/>
          </a:xfrm>
        </p:spPr>
        <p:txBody>
          <a:bodyPr anchor="b">
            <a:normAutofit/>
          </a:bodyPr>
          <a:lstStyle/>
          <a:p>
            <a:r>
              <a:rPr lang="en-IN">
                <a:ea typeface="Calibri Light"/>
                <a:cs typeface="Calibri Light"/>
              </a:rPr>
              <a:t>Experiments</a:t>
            </a:r>
          </a:p>
        </p:txBody>
      </p:sp>
      <p:sp>
        <p:nvSpPr>
          <p:cNvPr id="43" name="Rectangle 4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5" name="Content Placeholder 2">
            <a:extLst>
              <a:ext uri="{FF2B5EF4-FFF2-40B4-BE49-F238E27FC236}">
                <a16:creationId xmlns:a16="http://schemas.microsoft.com/office/drawing/2014/main" id="{906694CE-C761-C746-4661-EA0C941A6A40}"/>
              </a:ext>
            </a:extLst>
          </p:cNvPr>
          <p:cNvGraphicFramePr>
            <a:graphicFrameLocks noGrp="1"/>
          </p:cNvGraphicFramePr>
          <p:nvPr>
            <p:ph idx="1"/>
            <p:extLst>
              <p:ext uri="{D42A27DB-BD31-4B8C-83A1-F6EECF244321}">
                <p14:modId xmlns:p14="http://schemas.microsoft.com/office/powerpoint/2010/main" val="351943647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6771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5063F-0640-EDC2-A8E0-215DA758926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ea typeface="+mj-lt"/>
                <a:cs typeface="+mj-lt"/>
              </a:rPr>
              <a:t>CIFAR-10</a:t>
            </a:r>
            <a:endParaRPr lang="en-US" sz="4000">
              <a:solidFill>
                <a:srgbClr val="FFFFFF"/>
              </a:solidFill>
            </a:endParaRPr>
          </a:p>
        </p:txBody>
      </p:sp>
      <p:graphicFrame>
        <p:nvGraphicFramePr>
          <p:cNvPr id="28" name="Content Placeholder 2">
            <a:extLst>
              <a:ext uri="{FF2B5EF4-FFF2-40B4-BE49-F238E27FC236}">
                <a16:creationId xmlns:a16="http://schemas.microsoft.com/office/drawing/2014/main" id="{DF662B1F-3184-923F-F97A-3184A1A76AF8}"/>
              </a:ext>
            </a:extLst>
          </p:cNvPr>
          <p:cNvGraphicFramePr>
            <a:graphicFrameLocks noGrp="1"/>
          </p:cNvGraphicFramePr>
          <p:nvPr>
            <p:ph idx="1"/>
            <p:extLst>
              <p:ext uri="{D42A27DB-BD31-4B8C-83A1-F6EECF244321}">
                <p14:modId xmlns:p14="http://schemas.microsoft.com/office/powerpoint/2010/main" val="194464848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3228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B5882E7-61A9-CF44-3893-373BC7D17A7F}"/>
              </a:ext>
            </a:extLst>
          </p:cNvPr>
          <p:cNvSpPr>
            <a:spLocks noGrp="1"/>
          </p:cNvSpPr>
          <p:nvPr>
            <p:ph type="title"/>
          </p:nvPr>
        </p:nvSpPr>
        <p:spPr>
          <a:xfrm>
            <a:off x="479394" y="1070800"/>
            <a:ext cx="3939688" cy="5583126"/>
          </a:xfrm>
        </p:spPr>
        <p:txBody>
          <a:bodyPr>
            <a:normAutofit/>
          </a:bodyPr>
          <a:lstStyle/>
          <a:p>
            <a:pPr algn="r"/>
            <a:endParaRPr lang="en-US" sz="8000"/>
          </a:p>
          <a:p>
            <a:pPr algn="r"/>
            <a:r>
              <a:rPr lang="en-US" sz="8000">
                <a:ea typeface="+mj-lt"/>
                <a:cs typeface="+mj-lt"/>
              </a:rPr>
              <a:t>Enwik8:</a:t>
            </a:r>
            <a:endParaRPr lang="en-US" sz="8000"/>
          </a:p>
        </p:txBody>
      </p:sp>
      <p:cxnSp>
        <p:nvCxnSpPr>
          <p:cNvPr id="22" name="Straight Connector 2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a:extLst>
              <a:ext uri="{FF2B5EF4-FFF2-40B4-BE49-F238E27FC236}">
                <a16:creationId xmlns:a16="http://schemas.microsoft.com/office/drawing/2014/main" id="{449C80CC-D8AB-BCF8-FE9F-D41B046F54C0}"/>
              </a:ext>
            </a:extLst>
          </p:cNvPr>
          <p:cNvGraphicFramePr>
            <a:graphicFrameLocks noGrp="1"/>
          </p:cNvGraphicFramePr>
          <p:nvPr>
            <p:ph idx="1"/>
            <p:extLst>
              <p:ext uri="{D42A27DB-BD31-4B8C-83A1-F6EECF244321}">
                <p14:modId xmlns:p14="http://schemas.microsoft.com/office/powerpoint/2010/main" val="232626682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018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15E0A-6B71-ED30-5B9F-BDD9200DD8AB}"/>
              </a:ext>
            </a:extLst>
          </p:cNvPr>
          <p:cNvSpPr>
            <a:spLocks noGrp="1"/>
          </p:cNvSpPr>
          <p:nvPr>
            <p:ph type="title"/>
          </p:nvPr>
        </p:nvSpPr>
        <p:spPr>
          <a:xfrm>
            <a:off x="1136397" y="502020"/>
            <a:ext cx="5323715" cy="1642970"/>
          </a:xfrm>
        </p:spPr>
        <p:txBody>
          <a:bodyPr anchor="b">
            <a:normAutofit/>
          </a:bodyPr>
          <a:lstStyle/>
          <a:p>
            <a:r>
              <a:rPr lang="en-US" sz="4000"/>
              <a:t>Introduction</a:t>
            </a:r>
            <a:endParaRPr lang="en-IN" sz="4000"/>
          </a:p>
        </p:txBody>
      </p:sp>
      <p:sp>
        <p:nvSpPr>
          <p:cNvPr id="3" name="Content Placeholder 2">
            <a:extLst>
              <a:ext uri="{FF2B5EF4-FFF2-40B4-BE49-F238E27FC236}">
                <a16:creationId xmlns:a16="http://schemas.microsoft.com/office/drawing/2014/main" id="{8D577464-1EAA-118B-CA56-5D30626D06FF}"/>
              </a:ext>
            </a:extLst>
          </p:cNvPr>
          <p:cNvSpPr>
            <a:spLocks noGrp="1"/>
          </p:cNvSpPr>
          <p:nvPr>
            <p:ph idx="1"/>
          </p:nvPr>
        </p:nvSpPr>
        <p:spPr>
          <a:xfrm>
            <a:off x="1144923" y="2405894"/>
            <a:ext cx="5315189" cy="3535083"/>
          </a:xfrm>
        </p:spPr>
        <p:txBody>
          <a:bodyPr vert="horz" lIns="91440" tIns="45720" rIns="91440" bIns="45720" rtlCol="0" anchor="t">
            <a:normAutofit/>
          </a:bodyPr>
          <a:lstStyle/>
          <a:p>
            <a:pPr marL="514350" indent="-514350">
              <a:buAutoNum type="arabicPeriod"/>
            </a:pPr>
            <a:r>
              <a:rPr lang="en-US" sz="2000"/>
              <a:t>Time complexity :</a:t>
            </a:r>
          </a:p>
          <a:p>
            <a:pPr lvl="1"/>
            <a:r>
              <a:rPr lang="en-US" sz="2000"/>
              <a:t>Transformers O(n</a:t>
            </a:r>
            <a:r>
              <a:rPr lang="en-US" sz="2000" baseline="30000"/>
              <a:t>2</a:t>
            </a:r>
            <a:r>
              <a:rPr lang="en-US" sz="2000"/>
              <a:t>)</a:t>
            </a:r>
            <a:endParaRPr lang="en-US" sz="2000">
              <a:ea typeface="Calibri"/>
              <a:cs typeface="Calibri"/>
            </a:endParaRPr>
          </a:p>
          <a:p>
            <a:pPr lvl="1"/>
            <a:r>
              <a:rPr lang="en-US" sz="2000"/>
              <a:t>Sparse-transformers O(n*n</a:t>
            </a:r>
            <a:r>
              <a:rPr lang="en-US" sz="2000" baseline="30000"/>
              <a:t>1/2</a:t>
            </a:r>
            <a:r>
              <a:rPr lang="en-US" sz="2000"/>
              <a:t>)            </a:t>
            </a:r>
            <a:endParaRPr lang="en-US" sz="2000">
              <a:ea typeface="Calibri"/>
              <a:cs typeface="Calibri"/>
            </a:endParaRPr>
          </a:p>
          <a:p>
            <a:pPr marL="0" indent="0">
              <a:buNone/>
            </a:pPr>
            <a:endParaRPr lang="en-US" sz="2000"/>
          </a:p>
          <a:p>
            <a:pPr marL="0" indent="0">
              <a:buNone/>
            </a:pPr>
            <a:r>
              <a:rPr lang="en-US" sz="2000"/>
              <a:t>    n – number of tokens in the input sequence</a:t>
            </a:r>
          </a:p>
          <a:p>
            <a:pPr marL="0" indent="0">
              <a:buNone/>
            </a:pPr>
            <a:r>
              <a:rPr lang="en-US" sz="2000"/>
              <a:t>                            </a:t>
            </a:r>
            <a:endParaRPr lang="en-IN" sz="200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s gibt es Neues">
            <a:extLst>
              <a:ext uri="{FF2B5EF4-FFF2-40B4-BE49-F238E27FC236}">
                <a16:creationId xmlns:a16="http://schemas.microsoft.com/office/drawing/2014/main" id="{8D2E5860-A083-83AE-A97C-7AAAD38BE2A4}"/>
              </a:ext>
            </a:extLst>
          </p:cNvPr>
          <p:cNvPicPr>
            <a:picLocks noChangeAspect="1"/>
          </p:cNvPicPr>
          <p:nvPr/>
        </p:nvPicPr>
        <p:blipFill>
          <a:blip r:embed="rId2"/>
          <a:stretch>
            <a:fillRect/>
          </a:stretch>
        </p:blipFill>
        <p:spPr>
          <a:xfrm>
            <a:off x="7075967" y="2057297"/>
            <a:ext cx="4170530" cy="2775298"/>
          </a:xfrm>
          <a:prstGeom prst="rect">
            <a:avLst/>
          </a:prstGeom>
        </p:spPr>
      </p:pic>
    </p:spTree>
    <p:extLst>
      <p:ext uri="{BB962C8B-B14F-4D97-AF65-F5344CB8AC3E}">
        <p14:creationId xmlns:p14="http://schemas.microsoft.com/office/powerpoint/2010/main" val="1901323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7D4C08-348A-837C-1287-98B2B184F20E}"/>
              </a:ext>
            </a:extLst>
          </p:cNvPr>
          <p:cNvSpPr>
            <a:spLocks noGrp="1"/>
          </p:cNvSpPr>
          <p:nvPr>
            <p:ph type="title"/>
          </p:nvPr>
        </p:nvSpPr>
        <p:spPr>
          <a:xfrm>
            <a:off x="841248" y="256032"/>
            <a:ext cx="10506456" cy="1014984"/>
          </a:xfrm>
        </p:spPr>
        <p:txBody>
          <a:bodyPr anchor="b">
            <a:normAutofit/>
          </a:bodyPr>
          <a:lstStyle/>
          <a:p>
            <a:r>
              <a:rPr lang="en-US">
                <a:ea typeface="+mj-lt"/>
                <a:cs typeface="+mj-lt"/>
              </a:rPr>
              <a:t>ImageNet 64x64</a:t>
            </a: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9ED9000-C271-8514-3BFF-949650621D2D}"/>
              </a:ext>
            </a:extLst>
          </p:cNvPr>
          <p:cNvGraphicFramePr>
            <a:graphicFrameLocks noGrp="1"/>
          </p:cNvGraphicFramePr>
          <p:nvPr>
            <p:ph idx="1"/>
            <p:extLst>
              <p:ext uri="{D42A27DB-BD31-4B8C-83A1-F6EECF244321}">
                <p14:modId xmlns:p14="http://schemas.microsoft.com/office/powerpoint/2010/main" val="265664835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4021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FA092-B120-9091-9B8D-1ECBE4B94E9B}"/>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mj-lt"/>
                <a:cs typeface="+mj-lt"/>
              </a:rPr>
              <a:t>Classical Music (Raw Audio)</a:t>
            </a:r>
            <a:endParaRPr lang="en-US">
              <a:solidFill>
                <a:srgbClr val="FFFFFF"/>
              </a:solidFill>
            </a:endParaRP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73BBC517-96F9-0DC9-1800-2901F7652C2F}"/>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457200" indent="-457200"/>
            <a:r>
              <a:rPr lang="en-US" sz="2600" b="1">
                <a:ea typeface="+mn-lt"/>
                <a:cs typeface="+mn-lt"/>
              </a:rPr>
              <a:t>Data</a:t>
            </a:r>
            <a:r>
              <a:rPr lang="en-US" sz="2600">
                <a:ea typeface="+mn-lt"/>
                <a:cs typeface="+mn-lt"/>
              </a:rPr>
              <a:t>: Classical music dataset.</a:t>
            </a:r>
            <a:endParaRPr lang="en-US" sz="2600">
              <a:ea typeface="Calibri" panose="020F0502020204030204"/>
              <a:cs typeface="Calibri" panose="020F0502020204030204"/>
            </a:endParaRPr>
          </a:p>
          <a:p>
            <a:pPr marL="457200" indent="-457200"/>
            <a:r>
              <a:rPr lang="en-US" sz="2600" b="1">
                <a:ea typeface="+mn-lt"/>
                <a:cs typeface="+mn-lt"/>
              </a:rPr>
              <a:t>Methodology</a:t>
            </a:r>
            <a:r>
              <a:rPr lang="en-US" sz="2600">
                <a:ea typeface="+mn-lt"/>
                <a:cs typeface="+mn-lt"/>
              </a:rPr>
              <a:t>: Explored the scaling of model capacity with increasing sequence length.</a:t>
            </a:r>
            <a:endParaRPr lang="en-US" sz="2600">
              <a:ea typeface="Calibri" panose="020F0502020204030204"/>
              <a:cs typeface="Calibri" panose="020F0502020204030204"/>
            </a:endParaRPr>
          </a:p>
          <a:p>
            <a:pPr marL="457200" indent="-457200"/>
            <a:r>
              <a:rPr lang="en-US" sz="2600" b="1">
                <a:ea typeface="+mn-lt"/>
                <a:cs typeface="+mn-lt"/>
              </a:rPr>
              <a:t>Findings</a:t>
            </a:r>
            <a:r>
              <a:rPr lang="en-US" sz="2600">
                <a:ea typeface="+mn-lt"/>
                <a:cs typeface="+mn-lt"/>
              </a:rPr>
              <a:t>: Found that increasing the sequence length by a factor of 4, required a reduction in model capacity by approximately 8.</a:t>
            </a:r>
            <a:endParaRPr lang="en-US" sz="2600">
              <a:ea typeface="Calibri" panose="020F0502020204030204"/>
              <a:cs typeface="Calibri" panose="020F0502020204030204"/>
            </a:endParaRPr>
          </a:p>
          <a:p>
            <a:pPr marL="457200" indent="-457200"/>
            <a:r>
              <a:rPr lang="en-US" sz="2600" b="1">
                <a:ea typeface="+mn-lt"/>
                <a:cs typeface="+mn-lt"/>
              </a:rPr>
              <a:t>Results</a:t>
            </a:r>
            <a:r>
              <a:rPr lang="en-US" sz="2600">
                <a:ea typeface="+mn-lt"/>
                <a:cs typeface="+mn-lt"/>
              </a:rPr>
              <a:t>: The Sparse Transformer was able to generate coherent audio samples, that showed an understanding of the underlying patterns in the music. They found that increasing the sequence length required a reduction in the model size.</a:t>
            </a:r>
          </a:p>
        </p:txBody>
      </p:sp>
    </p:spTree>
    <p:extLst>
      <p:ext uri="{BB962C8B-B14F-4D97-AF65-F5344CB8AC3E}">
        <p14:creationId xmlns:p14="http://schemas.microsoft.com/office/powerpoint/2010/main" val="739932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graph&#10;&#10;Description automatically generated">
            <a:extLst>
              <a:ext uri="{FF2B5EF4-FFF2-40B4-BE49-F238E27FC236}">
                <a16:creationId xmlns:a16="http://schemas.microsoft.com/office/drawing/2014/main" id="{5EBEADC3-858D-EB2D-5E6D-0BB709173BA4}"/>
              </a:ext>
            </a:extLst>
          </p:cNvPr>
          <p:cNvPicPr>
            <a:picLocks noGrp="1" noChangeAspect="1"/>
          </p:cNvPicPr>
          <p:nvPr>
            <p:ph idx="1"/>
          </p:nvPr>
        </p:nvPicPr>
        <p:blipFill>
          <a:blip r:embed="rId2"/>
          <a:stretch>
            <a:fillRect/>
          </a:stretch>
        </p:blipFill>
        <p:spPr>
          <a:xfrm>
            <a:off x="643467" y="770889"/>
            <a:ext cx="10905066" cy="5316220"/>
          </a:xfrm>
          <a:prstGeom prst="rect">
            <a:avLst/>
          </a:prstGeom>
        </p:spPr>
      </p:pic>
    </p:spTree>
    <p:extLst>
      <p:ext uri="{BB962C8B-B14F-4D97-AF65-F5344CB8AC3E}">
        <p14:creationId xmlns:p14="http://schemas.microsoft.com/office/powerpoint/2010/main" val="569849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F89A5-F4ED-F68F-6640-B92E58DDC40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Summary</a:t>
            </a:r>
          </a:p>
        </p:txBody>
      </p:sp>
      <p:pic>
        <p:nvPicPr>
          <p:cNvPr id="4" name="Content Placeholder 3" descr="A diagram of a bridge&#10;&#10;Description automatically generated">
            <a:extLst>
              <a:ext uri="{FF2B5EF4-FFF2-40B4-BE49-F238E27FC236}">
                <a16:creationId xmlns:a16="http://schemas.microsoft.com/office/drawing/2014/main" id="{7C0C931F-FCD5-204C-5B06-71E1FE079B89}"/>
              </a:ext>
            </a:extLst>
          </p:cNvPr>
          <p:cNvPicPr>
            <a:picLocks noGrp="1" noChangeAspect="1"/>
          </p:cNvPicPr>
          <p:nvPr>
            <p:ph idx="1"/>
          </p:nvPr>
        </p:nvPicPr>
        <p:blipFill>
          <a:blip r:embed="rId2"/>
          <a:stretch>
            <a:fillRect/>
          </a:stretch>
        </p:blipFill>
        <p:spPr>
          <a:xfrm>
            <a:off x="4777316" y="1520763"/>
            <a:ext cx="6780700" cy="3814144"/>
          </a:xfrm>
          <a:prstGeom prst="rect">
            <a:avLst/>
          </a:prstGeom>
        </p:spPr>
      </p:pic>
    </p:spTree>
    <p:extLst>
      <p:ext uri="{BB962C8B-B14F-4D97-AF65-F5344CB8AC3E}">
        <p14:creationId xmlns:p14="http://schemas.microsoft.com/office/powerpoint/2010/main" val="1911923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9B93A00-CBCD-2BCC-1747-781799AA1BF9}"/>
              </a:ext>
            </a:extLst>
          </p:cNvPr>
          <p:cNvSpPr txBox="1"/>
          <p:nvPr/>
        </p:nvSpPr>
        <p:spPr>
          <a:xfrm>
            <a:off x="640080" y="2872899"/>
            <a:ext cx="4243589" cy="332066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b="1"/>
              <a:t>Presented by:</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Blesson</a:t>
            </a:r>
          </a:p>
          <a:p>
            <a:pPr indent="-228600">
              <a:lnSpc>
                <a:spcPct val="90000"/>
              </a:lnSpc>
              <a:spcAft>
                <a:spcPts val="600"/>
              </a:spcAft>
              <a:buFont typeface="Arial" panose="020B0604020202020204" pitchFamily="34" charset="0"/>
              <a:buChar char="•"/>
            </a:pPr>
            <a:r>
              <a:rPr lang="en-US" sz="2200"/>
              <a:t>Arun</a:t>
            </a:r>
          </a:p>
          <a:p>
            <a:pPr indent="-228600">
              <a:lnSpc>
                <a:spcPct val="90000"/>
              </a:lnSpc>
              <a:spcAft>
                <a:spcPts val="600"/>
              </a:spcAft>
              <a:buFont typeface="Arial" panose="020B0604020202020204" pitchFamily="34" charset="0"/>
              <a:buChar char="•"/>
            </a:pPr>
            <a:r>
              <a:rPr lang="en-US" sz="2200"/>
              <a:t>Umang</a:t>
            </a:r>
          </a:p>
        </p:txBody>
      </p:sp>
      <p:pic>
        <p:nvPicPr>
          <p:cNvPr id="4" name="Content Placeholder 3" descr="A white outline of hands and a heart&#10;&#10;Description automatically generated">
            <a:extLst>
              <a:ext uri="{FF2B5EF4-FFF2-40B4-BE49-F238E27FC236}">
                <a16:creationId xmlns:a16="http://schemas.microsoft.com/office/drawing/2014/main" id="{85AF8AF4-E150-AFF3-D6C6-09ACC6A4631F}"/>
              </a:ext>
            </a:extLst>
          </p:cNvPr>
          <p:cNvPicPr>
            <a:picLocks noGrp="1" noChangeAspect="1"/>
          </p:cNvPicPr>
          <p:nvPr>
            <p:ph idx="1"/>
          </p:nvPr>
        </p:nvPicPr>
        <p:blipFill>
          <a:blip r:embed="rId2"/>
          <a:srcRect r="-1" b="304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9327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50811073-89F5-46D6-83D8-BA764464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442855"/>
          </a:xfrm>
          <a:custGeom>
            <a:avLst/>
            <a:gdLst>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304043 w 12192000"/>
              <a:gd name="connsiteY45" fmla="*/ 3152858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763355 w 12192000"/>
              <a:gd name="connsiteY53" fmla="*/ 3224928 h 3442855"/>
              <a:gd name="connsiteX54" fmla="*/ 1654444 w 12192000"/>
              <a:gd name="connsiteY54" fmla="*/ 3229661 h 3442855"/>
              <a:gd name="connsiteX55" fmla="*/ 1629483 w 12192000"/>
              <a:gd name="connsiteY55" fmla="*/ 3232675 h 3442855"/>
              <a:gd name="connsiteX56" fmla="*/ 1573012 w 12192000"/>
              <a:gd name="connsiteY56" fmla="*/ 3250275 h 3442855"/>
              <a:gd name="connsiteX57" fmla="*/ 1525936 w 12192000"/>
              <a:gd name="connsiteY57" fmla="*/ 3243056 h 3442855"/>
              <a:gd name="connsiteX58" fmla="*/ 1515932 w 12192000"/>
              <a:gd name="connsiteY58" fmla="*/ 3243699 h 3442855"/>
              <a:gd name="connsiteX59" fmla="*/ 1418247 w 12192000"/>
              <a:gd name="connsiteY59" fmla="*/ 3236042 h 3442855"/>
              <a:gd name="connsiteX60" fmla="*/ 1311781 w 12192000"/>
              <a:gd name="connsiteY60" fmla="*/ 3207733 h 3442855"/>
              <a:gd name="connsiteX61" fmla="*/ 1287526 w 12192000"/>
              <a:gd name="connsiteY61" fmla="*/ 3195564 h 3442855"/>
              <a:gd name="connsiteX62" fmla="*/ 1275912 w 12192000"/>
              <a:gd name="connsiteY62" fmla="*/ 3202348 h 3442855"/>
              <a:gd name="connsiteX63" fmla="*/ 1160923 w 12192000"/>
              <a:gd name="connsiteY63" fmla="*/ 3219676 h 3442855"/>
              <a:gd name="connsiteX64" fmla="*/ 909690 w 12192000"/>
              <a:gd name="connsiteY64" fmla="*/ 3216919 h 3442855"/>
              <a:gd name="connsiteX65" fmla="*/ 764020 w 12192000"/>
              <a:gd name="connsiteY65" fmla="*/ 3235844 h 3442855"/>
              <a:gd name="connsiteX66" fmla="*/ 701915 w 12192000"/>
              <a:gd name="connsiteY66" fmla="*/ 3250223 h 3442855"/>
              <a:gd name="connsiteX67" fmla="*/ 463292 w 12192000"/>
              <a:gd name="connsiteY67" fmla="*/ 3316636 h 3442855"/>
              <a:gd name="connsiteX68" fmla="*/ 369865 w 12192000"/>
              <a:gd name="connsiteY68" fmla="*/ 3339094 h 3442855"/>
              <a:gd name="connsiteX69" fmla="*/ 318911 w 12192000"/>
              <a:gd name="connsiteY69" fmla="*/ 3367912 h 3442855"/>
              <a:gd name="connsiteX70" fmla="*/ 119548 w 12192000"/>
              <a:gd name="connsiteY70" fmla="*/ 3404651 h 3442855"/>
              <a:gd name="connsiteX71" fmla="*/ 0 w 12192000"/>
              <a:gd name="connsiteY71" fmla="*/ 3414000 h 3442855"/>
              <a:gd name="connsiteX72" fmla="*/ 0 w 12192000"/>
              <a:gd name="connsiteY72" fmla="*/ 2 h 3442855"/>
              <a:gd name="connsiteX73" fmla="*/ 3459904 w 12192000"/>
              <a:gd name="connsiteY73" fmla="*/ 1 h 3442855"/>
              <a:gd name="connsiteX74" fmla="*/ 3459907 w 12192000"/>
              <a:gd name="connsiteY74"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629483 w 12192000"/>
              <a:gd name="connsiteY53" fmla="*/ 3232675 h 3442855"/>
              <a:gd name="connsiteX54" fmla="*/ 1573012 w 12192000"/>
              <a:gd name="connsiteY54" fmla="*/ 3250275 h 3442855"/>
              <a:gd name="connsiteX55" fmla="*/ 1525936 w 12192000"/>
              <a:gd name="connsiteY55" fmla="*/ 3243056 h 3442855"/>
              <a:gd name="connsiteX56" fmla="*/ 1515932 w 12192000"/>
              <a:gd name="connsiteY56" fmla="*/ 3243699 h 3442855"/>
              <a:gd name="connsiteX57" fmla="*/ 1418247 w 12192000"/>
              <a:gd name="connsiteY57" fmla="*/ 3236042 h 3442855"/>
              <a:gd name="connsiteX58" fmla="*/ 1311781 w 12192000"/>
              <a:gd name="connsiteY58" fmla="*/ 3207733 h 3442855"/>
              <a:gd name="connsiteX59" fmla="*/ 1287526 w 12192000"/>
              <a:gd name="connsiteY59" fmla="*/ 3195564 h 3442855"/>
              <a:gd name="connsiteX60" fmla="*/ 1275912 w 12192000"/>
              <a:gd name="connsiteY60" fmla="*/ 3202348 h 3442855"/>
              <a:gd name="connsiteX61" fmla="*/ 1160923 w 12192000"/>
              <a:gd name="connsiteY61" fmla="*/ 3219676 h 3442855"/>
              <a:gd name="connsiteX62" fmla="*/ 909690 w 12192000"/>
              <a:gd name="connsiteY62" fmla="*/ 3216919 h 3442855"/>
              <a:gd name="connsiteX63" fmla="*/ 764020 w 12192000"/>
              <a:gd name="connsiteY63" fmla="*/ 3235844 h 3442855"/>
              <a:gd name="connsiteX64" fmla="*/ 701915 w 12192000"/>
              <a:gd name="connsiteY64" fmla="*/ 3250223 h 3442855"/>
              <a:gd name="connsiteX65" fmla="*/ 463292 w 12192000"/>
              <a:gd name="connsiteY65" fmla="*/ 3316636 h 3442855"/>
              <a:gd name="connsiteX66" fmla="*/ 369865 w 12192000"/>
              <a:gd name="connsiteY66" fmla="*/ 3339094 h 3442855"/>
              <a:gd name="connsiteX67" fmla="*/ 318911 w 12192000"/>
              <a:gd name="connsiteY67" fmla="*/ 3367912 h 3442855"/>
              <a:gd name="connsiteX68" fmla="*/ 119548 w 12192000"/>
              <a:gd name="connsiteY68" fmla="*/ 3404651 h 3442855"/>
              <a:gd name="connsiteX69" fmla="*/ 0 w 12192000"/>
              <a:gd name="connsiteY69" fmla="*/ 3414000 h 3442855"/>
              <a:gd name="connsiteX70" fmla="*/ 0 w 12192000"/>
              <a:gd name="connsiteY70" fmla="*/ 2 h 3442855"/>
              <a:gd name="connsiteX71" fmla="*/ 3459904 w 12192000"/>
              <a:gd name="connsiteY71" fmla="*/ 1 h 3442855"/>
              <a:gd name="connsiteX72" fmla="*/ 3459907 w 12192000"/>
              <a:gd name="connsiteY72"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15859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32874 w 12192000"/>
              <a:gd name="connsiteY33" fmla="*/ 2826106 h 3442855"/>
              <a:gd name="connsiteX34" fmla="*/ 9340481 w 12192000"/>
              <a:gd name="connsiteY34" fmla="*/ 2831628 h 3442855"/>
              <a:gd name="connsiteX35" fmla="*/ 9191002 w 12192000"/>
              <a:gd name="connsiteY35" fmla="*/ 2776544 h 3442855"/>
              <a:gd name="connsiteX36" fmla="*/ 9181756 w 12192000"/>
              <a:gd name="connsiteY36" fmla="*/ 2773801 h 3442855"/>
              <a:gd name="connsiteX37" fmla="*/ 8912415 w 12192000"/>
              <a:gd name="connsiteY37" fmla="*/ 2765023 h 3442855"/>
              <a:gd name="connsiteX38" fmla="*/ 7709716 w 12192000"/>
              <a:gd name="connsiteY38" fmla="*/ 2795956 h 3442855"/>
              <a:gd name="connsiteX39" fmla="*/ 6923164 w 12192000"/>
              <a:gd name="connsiteY39" fmla="*/ 2920980 h 3442855"/>
              <a:gd name="connsiteX40" fmla="*/ 3308915 w 12192000"/>
              <a:gd name="connsiteY40" fmla="*/ 3049912 h 3442855"/>
              <a:gd name="connsiteX41" fmla="*/ 2643050 w 12192000"/>
              <a:gd name="connsiteY41" fmla="*/ 3112559 h 3442855"/>
              <a:gd name="connsiteX42" fmla="*/ 2426006 w 12192000"/>
              <a:gd name="connsiteY42" fmla="*/ 3161942 h 3442855"/>
              <a:gd name="connsiteX43" fmla="*/ 2291811 w 12192000"/>
              <a:gd name="connsiteY43" fmla="*/ 3176941 h 3442855"/>
              <a:gd name="connsiteX44" fmla="*/ 2201685 w 12192000"/>
              <a:gd name="connsiteY44" fmla="*/ 3200625 h 3442855"/>
              <a:gd name="connsiteX45" fmla="*/ 2046141 w 12192000"/>
              <a:gd name="connsiteY45" fmla="*/ 3203263 h 3442855"/>
              <a:gd name="connsiteX46" fmla="*/ 1953987 w 12192000"/>
              <a:gd name="connsiteY46" fmla="*/ 3176250 h 3442855"/>
              <a:gd name="connsiteX47" fmla="*/ 1924440 w 12192000"/>
              <a:gd name="connsiteY47" fmla="*/ 3170393 h 3442855"/>
              <a:gd name="connsiteX48" fmla="*/ 1907653 w 12192000"/>
              <a:gd name="connsiteY48" fmla="*/ 3175484 h 3442855"/>
              <a:gd name="connsiteX49" fmla="*/ 1856828 w 12192000"/>
              <a:gd name="connsiteY49" fmla="*/ 3184705 h 3442855"/>
              <a:gd name="connsiteX50" fmla="*/ 1831611 w 12192000"/>
              <a:gd name="connsiteY50" fmla="*/ 3205201 h 3442855"/>
              <a:gd name="connsiteX51" fmla="*/ 1715859 w 12192000"/>
              <a:gd name="connsiteY51" fmla="*/ 3229661 h 3442855"/>
              <a:gd name="connsiteX52" fmla="*/ 1573012 w 12192000"/>
              <a:gd name="connsiteY52" fmla="*/ 3250275 h 3442855"/>
              <a:gd name="connsiteX53" fmla="*/ 1525936 w 12192000"/>
              <a:gd name="connsiteY53" fmla="*/ 3243056 h 3442855"/>
              <a:gd name="connsiteX54" fmla="*/ 1515932 w 12192000"/>
              <a:gd name="connsiteY54" fmla="*/ 3243699 h 3442855"/>
              <a:gd name="connsiteX55" fmla="*/ 1418247 w 12192000"/>
              <a:gd name="connsiteY55" fmla="*/ 3236042 h 3442855"/>
              <a:gd name="connsiteX56" fmla="*/ 1311781 w 12192000"/>
              <a:gd name="connsiteY56" fmla="*/ 3207733 h 3442855"/>
              <a:gd name="connsiteX57" fmla="*/ 1287526 w 12192000"/>
              <a:gd name="connsiteY57" fmla="*/ 3195564 h 3442855"/>
              <a:gd name="connsiteX58" fmla="*/ 1275912 w 12192000"/>
              <a:gd name="connsiteY58" fmla="*/ 3202348 h 3442855"/>
              <a:gd name="connsiteX59" fmla="*/ 1160923 w 12192000"/>
              <a:gd name="connsiteY59" fmla="*/ 3219676 h 3442855"/>
              <a:gd name="connsiteX60" fmla="*/ 909690 w 12192000"/>
              <a:gd name="connsiteY60" fmla="*/ 3216919 h 3442855"/>
              <a:gd name="connsiteX61" fmla="*/ 764020 w 12192000"/>
              <a:gd name="connsiteY61" fmla="*/ 3235844 h 3442855"/>
              <a:gd name="connsiteX62" fmla="*/ 701915 w 12192000"/>
              <a:gd name="connsiteY62" fmla="*/ 3250223 h 3442855"/>
              <a:gd name="connsiteX63" fmla="*/ 463292 w 12192000"/>
              <a:gd name="connsiteY63" fmla="*/ 3316636 h 3442855"/>
              <a:gd name="connsiteX64" fmla="*/ 369865 w 12192000"/>
              <a:gd name="connsiteY64" fmla="*/ 3339094 h 3442855"/>
              <a:gd name="connsiteX65" fmla="*/ 318911 w 12192000"/>
              <a:gd name="connsiteY65" fmla="*/ 3367912 h 3442855"/>
              <a:gd name="connsiteX66" fmla="*/ 119548 w 12192000"/>
              <a:gd name="connsiteY66" fmla="*/ 3404651 h 3442855"/>
              <a:gd name="connsiteX67" fmla="*/ 0 w 12192000"/>
              <a:gd name="connsiteY67" fmla="*/ 3414000 h 3442855"/>
              <a:gd name="connsiteX68" fmla="*/ 0 w 12192000"/>
              <a:gd name="connsiteY68" fmla="*/ 2 h 3442855"/>
              <a:gd name="connsiteX69" fmla="*/ 3459904 w 12192000"/>
              <a:gd name="connsiteY69" fmla="*/ 1 h 3442855"/>
              <a:gd name="connsiteX70" fmla="*/ 3459907 w 12192000"/>
              <a:gd name="connsiteY70"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71588 w 12192000"/>
              <a:gd name="connsiteY11" fmla="*/ 3113441 h 3442855"/>
              <a:gd name="connsiteX12" fmla="*/ 11270977 w 12192000"/>
              <a:gd name="connsiteY12" fmla="*/ 3100396 h 3442855"/>
              <a:gd name="connsiteX13" fmla="*/ 11250574 w 12192000"/>
              <a:gd name="connsiteY13" fmla="*/ 3091174 h 3442855"/>
              <a:gd name="connsiteX14" fmla="*/ 11246505 w 12192000"/>
              <a:gd name="connsiteY14" fmla="*/ 3086783 h 3442855"/>
              <a:gd name="connsiteX15" fmla="*/ 11221805 w 12192000"/>
              <a:gd name="connsiteY15" fmla="*/ 3063540 h 3442855"/>
              <a:gd name="connsiteX16" fmla="*/ 11135382 w 12192000"/>
              <a:gd name="connsiteY16" fmla="*/ 3062095 h 3442855"/>
              <a:gd name="connsiteX17" fmla="*/ 11056771 w 12192000"/>
              <a:gd name="connsiteY17" fmla="*/ 3020684 h 3442855"/>
              <a:gd name="connsiteX18" fmla="*/ 10800887 w 12192000"/>
              <a:gd name="connsiteY18" fmla="*/ 2963080 h 3442855"/>
              <a:gd name="connsiteX19" fmla="*/ 10701230 w 12192000"/>
              <a:gd name="connsiteY19" fmla="*/ 2935785 h 3442855"/>
              <a:gd name="connsiteX20" fmla="*/ 10529686 w 12192000"/>
              <a:gd name="connsiteY20" fmla="*/ 2918071 h 3442855"/>
              <a:gd name="connsiteX21" fmla="*/ 10337584 w 12192000"/>
              <a:gd name="connsiteY21" fmla="*/ 2926238 h 3442855"/>
              <a:gd name="connsiteX22" fmla="*/ 10179941 w 12192000"/>
              <a:gd name="connsiteY22" fmla="*/ 2930174 h 3442855"/>
              <a:gd name="connsiteX23" fmla="*/ 10129038 w 12192000"/>
              <a:gd name="connsiteY23" fmla="*/ 2929992 h 3442855"/>
              <a:gd name="connsiteX24" fmla="*/ 10044809 w 12192000"/>
              <a:gd name="connsiteY24" fmla="*/ 2932587 h 3442855"/>
              <a:gd name="connsiteX25" fmla="*/ 9923926 w 12192000"/>
              <a:gd name="connsiteY25" fmla="*/ 2936679 h 3442855"/>
              <a:gd name="connsiteX26" fmla="*/ 9825938 w 12192000"/>
              <a:gd name="connsiteY26" fmla="*/ 2915287 h 3442855"/>
              <a:gd name="connsiteX27" fmla="*/ 9761662 w 12192000"/>
              <a:gd name="connsiteY27" fmla="*/ 2916695 h 3442855"/>
              <a:gd name="connsiteX28" fmla="*/ 9688436 w 12192000"/>
              <a:gd name="connsiteY28" fmla="*/ 2894364 h 3442855"/>
              <a:gd name="connsiteX29" fmla="*/ 9626359 w 12192000"/>
              <a:gd name="connsiteY29" fmla="*/ 2876388 h 3442855"/>
              <a:gd name="connsiteX30" fmla="*/ 9536686 w 12192000"/>
              <a:gd name="connsiteY30" fmla="*/ 2845662 h 3442855"/>
              <a:gd name="connsiteX31" fmla="*/ 9500517 w 12192000"/>
              <a:gd name="connsiteY31" fmla="*/ 2847197 h 3442855"/>
              <a:gd name="connsiteX32" fmla="*/ 9432874 w 12192000"/>
              <a:gd name="connsiteY32" fmla="*/ 2826106 h 3442855"/>
              <a:gd name="connsiteX33" fmla="*/ 9340481 w 12192000"/>
              <a:gd name="connsiteY33" fmla="*/ 2831628 h 3442855"/>
              <a:gd name="connsiteX34" fmla="*/ 9191002 w 12192000"/>
              <a:gd name="connsiteY34" fmla="*/ 2776544 h 3442855"/>
              <a:gd name="connsiteX35" fmla="*/ 9181756 w 12192000"/>
              <a:gd name="connsiteY35" fmla="*/ 2773801 h 3442855"/>
              <a:gd name="connsiteX36" fmla="*/ 8912415 w 12192000"/>
              <a:gd name="connsiteY36" fmla="*/ 2765023 h 3442855"/>
              <a:gd name="connsiteX37" fmla="*/ 7709716 w 12192000"/>
              <a:gd name="connsiteY37" fmla="*/ 2795956 h 3442855"/>
              <a:gd name="connsiteX38" fmla="*/ 6923164 w 12192000"/>
              <a:gd name="connsiteY38" fmla="*/ 2920980 h 3442855"/>
              <a:gd name="connsiteX39" fmla="*/ 3308915 w 12192000"/>
              <a:gd name="connsiteY39" fmla="*/ 3049912 h 3442855"/>
              <a:gd name="connsiteX40" fmla="*/ 2643050 w 12192000"/>
              <a:gd name="connsiteY40" fmla="*/ 3112559 h 3442855"/>
              <a:gd name="connsiteX41" fmla="*/ 2426006 w 12192000"/>
              <a:gd name="connsiteY41" fmla="*/ 3161942 h 3442855"/>
              <a:gd name="connsiteX42" fmla="*/ 2291811 w 12192000"/>
              <a:gd name="connsiteY42" fmla="*/ 3176941 h 3442855"/>
              <a:gd name="connsiteX43" fmla="*/ 2201685 w 12192000"/>
              <a:gd name="connsiteY43" fmla="*/ 3200625 h 3442855"/>
              <a:gd name="connsiteX44" fmla="*/ 2046141 w 12192000"/>
              <a:gd name="connsiteY44" fmla="*/ 3203263 h 3442855"/>
              <a:gd name="connsiteX45" fmla="*/ 1953987 w 12192000"/>
              <a:gd name="connsiteY45" fmla="*/ 3176250 h 3442855"/>
              <a:gd name="connsiteX46" fmla="*/ 1924440 w 12192000"/>
              <a:gd name="connsiteY46" fmla="*/ 3170393 h 3442855"/>
              <a:gd name="connsiteX47" fmla="*/ 1907653 w 12192000"/>
              <a:gd name="connsiteY47" fmla="*/ 3175484 h 3442855"/>
              <a:gd name="connsiteX48" fmla="*/ 1856828 w 12192000"/>
              <a:gd name="connsiteY48" fmla="*/ 3184705 h 3442855"/>
              <a:gd name="connsiteX49" fmla="*/ 1831611 w 12192000"/>
              <a:gd name="connsiteY49" fmla="*/ 3205201 h 3442855"/>
              <a:gd name="connsiteX50" fmla="*/ 1715859 w 12192000"/>
              <a:gd name="connsiteY50" fmla="*/ 3229661 h 3442855"/>
              <a:gd name="connsiteX51" fmla="*/ 1573012 w 12192000"/>
              <a:gd name="connsiteY51" fmla="*/ 3250275 h 3442855"/>
              <a:gd name="connsiteX52" fmla="*/ 1525936 w 12192000"/>
              <a:gd name="connsiteY52" fmla="*/ 3243056 h 3442855"/>
              <a:gd name="connsiteX53" fmla="*/ 1515932 w 12192000"/>
              <a:gd name="connsiteY53" fmla="*/ 3243699 h 3442855"/>
              <a:gd name="connsiteX54" fmla="*/ 1418247 w 12192000"/>
              <a:gd name="connsiteY54" fmla="*/ 3236042 h 3442855"/>
              <a:gd name="connsiteX55" fmla="*/ 1311781 w 12192000"/>
              <a:gd name="connsiteY55" fmla="*/ 3207733 h 3442855"/>
              <a:gd name="connsiteX56" fmla="*/ 1287526 w 12192000"/>
              <a:gd name="connsiteY56" fmla="*/ 3195564 h 3442855"/>
              <a:gd name="connsiteX57" fmla="*/ 1275912 w 12192000"/>
              <a:gd name="connsiteY57" fmla="*/ 3202348 h 3442855"/>
              <a:gd name="connsiteX58" fmla="*/ 1160923 w 12192000"/>
              <a:gd name="connsiteY58" fmla="*/ 3219676 h 3442855"/>
              <a:gd name="connsiteX59" fmla="*/ 909690 w 12192000"/>
              <a:gd name="connsiteY59" fmla="*/ 3216919 h 3442855"/>
              <a:gd name="connsiteX60" fmla="*/ 764020 w 12192000"/>
              <a:gd name="connsiteY60" fmla="*/ 3235844 h 3442855"/>
              <a:gd name="connsiteX61" fmla="*/ 701915 w 12192000"/>
              <a:gd name="connsiteY61" fmla="*/ 3250223 h 3442855"/>
              <a:gd name="connsiteX62" fmla="*/ 463292 w 12192000"/>
              <a:gd name="connsiteY62" fmla="*/ 3316636 h 3442855"/>
              <a:gd name="connsiteX63" fmla="*/ 369865 w 12192000"/>
              <a:gd name="connsiteY63" fmla="*/ 3339094 h 3442855"/>
              <a:gd name="connsiteX64" fmla="*/ 318911 w 12192000"/>
              <a:gd name="connsiteY64" fmla="*/ 3367912 h 3442855"/>
              <a:gd name="connsiteX65" fmla="*/ 119548 w 12192000"/>
              <a:gd name="connsiteY65" fmla="*/ 3404651 h 3442855"/>
              <a:gd name="connsiteX66" fmla="*/ 0 w 12192000"/>
              <a:gd name="connsiteY66" fmla="*/ 3414000 h 3442855"/>
              <a:gd name="connsiteX67" fmla="*/ 0 w 12192000"/>
              <a:gd name="connsiteY67" fmla="*/ 2 h 3442855"/>
              <a:gd name="connsiteX68" fmla="*/ 3459904 w 12192000"/>
              <a:gd name="connsiteY68" fmla="*/ 1 h 3442855"/>
              <a:gd name="connsiteX69" fmla="*/ 3459907 w 12192000"/>
              <a:gd name="connsiteY69" fmla="*/ 0 h 344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192000" h="3442855">
                <a:moveTo>
                  <a:pt x="3459907" y="0"/>
                </a:moveTo>
                <a:lnTo>
                  <a:pt x="12192000" y="0"/>
                </a:lnTo>
                <a:lnTo>
                  <a:pt x="12192000" y="3442855"/>
                </a:lnTo>
                <a:lnTo>
                  <a:pt x="12076094" y="3423357"/>
                </a:lnTo>
                <a:cubicBezTo>
                  <a:pt x="12005159" y="3438127"/>
                  <a:pt x="12014346" y="3381657"/>
                  <a:pt x="11974360" y="3396494"/>
                </a:cubicBezTo>
                <a:cubicBezTo>
                  <a:pt x="11904719" y="3371812"/>
                  <a:pt x="11861782" y="3344051"/>
                  <a:pt x="11825709" y="3356473"/>
                </a:cubicBezTo>
                <a:cubicBezTo>
                  <a:pt x="11795915" y="3337312"/>
                  <a:pt x="11776282" y="3287434"/>
                  <a:pt x="11731940" y="3297768"/>
                </a:cubicBezTo>
                <a:cubicBezTo>
                  <a:pt x="11745979" y="3276550"/>
                  <a:pt x="11683245" y="3292173"/>
                  <a:pt x="11676634" y="3269119"/>
                </a:cubicBezTo>
                <a:cubicBezTo>
                  <a:pt x="11673835" y="3250701"/>
                  <a:pt x="11654148" y="3251146"/>
                  <a:pt x="11639416" y="3243537"/>
                </a:cubicBezTo>
                <a:cubicBezTo>
                  <a:pt x="11629359" y="3224298"/>
                  <a:pt x="11554687" y="3202798"/>
                  <a:pt x="11528409" y="3203904"/>
                </a:cubicBezTo>
                <a:cubicBezTo>
                  <a:pt x="11453995" y="3217978"/>
                  <a:pt x="11397027" y="3139530"/>
                  <a:pt x="11337600" y="3148858"/>
                </a:cubicBezTo>
                <a:cubicBezTo>
                  <a:pt x="11294796" y="3133781"/>
                  <a:pt x="11282692" y="3121518"/>
                  <a:pt x="11271588" y="3113441"/>
                </a:cubicBezTo>
                <a:cubicBezTo>
                  <a:pt x="11271384" y="3109093"/>
                  <a:pt x="11271181" y="3104744"/>
                  <a:pt x="11270977" y="3100396"/>
                </a:cubicBezTo>
                <a:lnTo>
                  <a:pt x="11250574" y="3091174"/>
                </a:lnTo>
                <a:lnTo>
                  <a:pt x="11246505" y="3086783"/>
                </a:lnTo>
                <a:cubicBezTo>
                  <a:pt x="11238764" y="3078354"/>
                  <a:pt x="11230851" y="3070308"/>
                  <a:pt x="11221805" y="3063540"/>
                </a:cubicBezTo>
                <a:cubicBezTo>
                  <a:pt x="11194819" y="3110734"/>
                  <a:pt x="11140396" y="3013748"/>
                  <a:pt x="11135382" y="3062095"/>
                </a:cubicBezTo>
                <a:cubicBezTo>
                  <a:pt x="11080975" y="3033115"/>
                  <a:pt x="11090475" y="3086737"/>
                  <a:pt x="11056771" y="3020684"/>
                </a:cubicBezTo>
                <a:cubicBezTo>
                  <a:pt x="10950489" y="2984550"/>
                  <a:pt x="10968513" y="2976705"/>
                  <a:pt x="10800887" y="2963080"/>
                </a:cubicBezTo>
                <a:cubicBezTo>
                  <a:pt x="10782723" y="2947697"/>
                  <a:pt x="10721294" y="2942886"/>
                  <a:pt x="10701230" y="2935785"/>
                </a:cubicBezTo>
                <a:lnTo>
                  <a:pt x="10529686" y="2918071"/>
                </a:lnTo>
                <a:cubicBezTo>
                  <a:pt x="10467898" y="2936564"/>
                  <a:pt x="10391723" y="2920684"/>
                  <a:pt x="10337584" y="2926238"/>
                </a:cubicBezTo>
                <a:cubicBezTo>
                  <a:pt x="10271486" y="2936266"/>
                  <a:pt x="10261085" y="2903356"/>
                  <a:pt x="10179941" y="2930174"/>
                </a:cubicBezTo>
                <a:cubicBezTo>
                  <a:pt x="10171294" y="2901323"/>
                  <a:pt x="10143743" y="2928373"/>
                  <a:pt x="10129038" y="2929992"/>
                </a:cubicBezTo>
                <a:cubicBezTo>
                  <a:pt x="10111049" y="2935411"/>
                  <a:pt x="10080763" y="2928965"/>
                  <a:pt x="10044809" y="2932587"/>
                </a:cubicBezTo>
                <a:cubicBezTo>
                  <a:pt x="9986964" y="2934979"/>
                  <a:pt x="10040427" y="2926217"/>
                  <a:pt x="9923926" y="2936679"/>
                </a:cubicBezTo>
                <a:cubicBezTo>
                  <a:pt x="9890801" y="2937500"/>
                  <a:pt x="9863184" y="2908407"/>
                  <a:pt x="9825938" y="2915287"/>
                </a:cubicBezTo>
                <a:lnTo>
                  <a:pt x="9761662" y="2916695"/>
                </a:lnTo>
                <a:lnTo>
                  <a:pt x="9688436" y="2894364"/>
                </a:lnTo>
                <a:lnTo>
                  <a:pt x="9626359" y="2876388"/>
                </a:lnTo>
                <a:lnTo>
                  <a:pt x="9536686" y="2845662"/>
                </a:lnTo>
                <a:cubicBezTo>
                  <a:pt x="9530621" y="2846717"/>
                  <a:pt x="9510170" y="2854046"/>
                  <a:pt x="9500517" y="2847197"/>
                </a:cubicBezTo>
                <a:lnTo>
                  <a:pt x="9432874" y="2826106"/>
                </a:lnTo>
                <a:cubicBezTo>
                  <a:pt x="9425326" y="2827008"/>
                  <a:pt x="9347481" y="2827961"/>
                  <a:pt x="9340481" y="2831628"/>
                </a:cubicBezTo>
                <a:cubicBezTo>
                  <a:pt x="9293603" y="2778331"/>
                  <a:pt x="9255558" y="2808341"/>
                  <a:pt x="9191002" y="2776544"/>
                </a:cubicBezTo>
                <a:lnTo>
                  <a:pt x="9181756" y="2773801"/>
                </a:lnTo>
                <a:lnTo>
                  <a:pt x="8912415" y="2765023"/>
                </a:lnTo>
                <a:lnTo>
                  <a:pt x="7709716" y="2795956"/>
                </a:lnTo>
                <a:cubicBezTo>
                  <a:pt x="7352819" y="2829880"/>
                  <a:pt x="7380767" y="2943418"/>
                  <a:pt x="6923164" y="2920980"/>
                </a:cubicBezTo>
                <a:cubicBezTo>
                  <a:pt x="5970798" y="2826379"/>
                  <a:pt x="4381146" y="3024064"/>
                  <a:pt x="3308915" y="3049912"/>
                </a:cubicBezTo>
                <a:cubicBezTo>
                  <a:pt x="3098453" y="3075471"/>
                  <a:pt x="2865005" y="3091676"/>
                  <a:pt x="2643050" y="3112559"/>
                </a:cubicBezTo>
                <a:lnTo>
                  <a:pt x="2426006" y="3161942"/>
                </a:lnTo>
                <a:lnTo>
                  <a:pt x="2291811" y="3176941"/>
                </a:lnTo>
                <a:lnTo>
                  <a:pt x="2201685" y="3200625"/>
                </a:lnTo>
                <a:cubicBezTo>
                  <a:pt x="2115718" y="3217427"/>
                  <a:pt x="2132108" y="3186461"/>
                  <a:pt x="2046141" y="3203263"/>
                </a:cubicBezTo>
                <a:cubicBezTo>
                  <a:pt x="2010569" y="3191771"/>
                  <a:pt x="1980262" y="3182883"/>
                  <a:pt x="1953987" y="3176250"/>
                </a:cubicBezTo>
                <a:lnTo>
                  <a:pt x="1924440" y="3170393"/>
                </a:lnTo>
                <a:lnTo>
                  <a:pt x="1907653" y="3175484"/>
                </a:lnTo>
                <a:cubicBezTo>
                  <a:pt x="1878061" y="3178004"/>
                  <a:pt x="1876006" y="3207968"/>
                  <a:pt x="1856828" y="3184705"/>
                </a:cubicBezTo>
                <a:lnTo>
                  <a:pt x="1831611" y="3205201"/>
                </a:lnTo>
                <a:lnTo>
                  <a:pt x="1715859" y="3229661"/>
                </a:lnTo>
                <a:lnTo>
                  <a:pt x="1573012" y="3250275"/>
                </a:lnTo>
                <a:lnTo>
                  <a:pt x="1525936" y="3243056"/>
                </a:lnTo>
                <a:lnTo>
                  <a:pt x="1515932" y="3243699"/>
                </a:lnTo>
                <a:cubicBezTo>
                  <a:pt x="1483797" y="3247820"/>
                  <a:pt x="1486309" y="3252662"/>
                  <a:pt x="1418247" y="3236042"/>
                </a:cubicBezTo>
                <a:cubicBezTo>
                  <a:pt x="1389292" y="3213946"/>
                  <a:pt x="1345427" y="3216968"/>
                  <a:pt x="1311781" y="3207733"/>
                </a:cubicBezTo>
                <a:lnTo>
                  <a:pt x="1287526" y="3195564"/>
                </a:lnTo>
                <a:lnTo>
                  <a:pt x="1275912" y="3202348"/>
                </a:lnTo>
                <a:cubicBezTo>
                  <a:pt x="1219626" y="3232740"/>
                  <a:pt x="1230867" y="3206674"/>
                  <a:pt x="1160923" y="3219676"/>
                </a:cubicBezTo>
                <a:cubicBezTo>
                  <a:pt x="1120939" y="3215839"/>
                  <a:pt x="1029087" y="3185516"/>
                  <a:pt x="909690" y="3216919"/>
                </a:cubicBezTo>
                <a:cubicBezTo>
                  <a:pt x="860463" y="3220671"/>
                  <a:pt x="794970" y="3221233"/>
                  <a:pt x="764020" y="3235844"/>
                </a:cubicBezTo>
                <a:cubicBezTo>
                  <a:pt x="713142" y="3261931"/>
                  <a:pt x="769145" y="3237498"/>
                  <a:pt x="701915" y="3250223"/>
                </a:cubicBezTo>
                <a:cubicBezTo>
                  <a:pt x="644188" y="3215027"/>
                  <a:pt x="531278" y="3284445"/>
                  <a:pt x="463292" y="3316636"/>
                </a:cubicBezTo>
                <a:cubicBezTo>
                  <a:pt x="456096" y="3336479"/>
                  <a:pt x="389128" y="3337531"/>
                  <a:pt x="369865" y="3339094"/>
                </a:cubicBezTo>
                <a:cubicBezTo>
                  <a:pt x="365488" y="3372375"/>
                  <a:pt x="330307" y="3346614"/>
                  <a:pt x="318911" y="3367912"/>
                </a:cubicBezTo>
                <a:cubicBezTo>
                  <a:pt x="256531" y="3381126"/>
                  <a:pt x="186611" y="3396061"/>
                  <a:pt x="119548" y="3404651"/>
                </a:cubicBezTo>
                <a:lnTo>
                  <a:pt x="0" y="3414000"/>
                </a:lnTo>
                <a:lnTo>
                  <a:pt x="0" y="2"/>
                </a:lnTo>
                <a:lnTo>
                  <a:pt x="3459904" y="1"/>
                </a:lnTo>
                <a:cubicBezTo>
                  <a:pt x="3459905" y="1"/>
                  <a:pt x="3459906" y="0"/>
                  <a:pt x="3459907"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DA8FBF-39CC-B508-D724-7C3D34BFE9CB}"/>
              </a:ext>
            </a:extLst>
          </p:cNvPr>
          <p:cNvSpPr>
            <a:spLocks noGrp="1"/>
          </p:cNvSpPr>
          <p:nvPr>
            <p:ph type="title"/>
          </p:nvPr>
        </p:nvSpPr>
        <p:spPr>
          <a:xfrm>
            <a:off x="1304924" y="627385"/>
            <a:ext cx="9620251" cy="856248"/>
          </a:xfrm>
        </p:spPr>
        <p:txBody>
          <a:bodyPr>
            <a:normAutofit/>
          </a:bodyPr>
          <a:lstStyle/>
          <a:p>
            <a:pPr algn="ctr"/>
            <a:r>
              <a:rPr lang="en-US" sz="4000">
                <a:ea typeface="Calibri Light"/>
                <a:cs typeface="Calibri Light"/>
              </a:rPr>
              <a:t>Attention pattern</a:t>
            </a:r>
            <a:endParaRPr lang="en-IN" sz="4000">
              <a:ea typeface="Calibri Light"/>
              <a:cs typeface="Calibri Light"/>
            </a:endParaRPr>
          </a:p>
          <a:p>
            <a:pPr algn="ctr"/>
            <a:endParaRPr lang="en-IN" sz="4000">
              <a:ea typeface="Calibri Light"/>
              <a:cs typeface="Calibri Light"/>
            </a:endParaRPr>
          </a:p>
        </p:txBody>
      </p:sp>
      <p:sp>
        <p:nvSpPr>
          <p:cNvPr id="35" name="Freeform: Shape 34">
            <a:extLst>
              <a:ext uri="{FF2B5EF4-FFF2-40B4-BE49-F238E27FC236}">
                <a16:creationId xmlns:a16="http://schemas.microsoft.com/office/drawing/2014/main" id="{608CD17C-4A7C-477D-A659-BA8A89A7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1775" y="1609518"/>
            <a:ext cx="6610350" cy="294235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B3C84269-D08A-729B-5A7E-6B294A92CB94}"/>
              </a:ext>
            </a:extLst>
          </p:cNvPr>
          <p:cNvPicPr>
            <a:picLocks noChangeAspect="1"/>
          </p:cNvPicPr>
          <p:nvPr/>
        </p:nvPicPr>
        <p:blipFill>
          <a:blip r:embed="rId2"/>
          <a:stretch>
            <a:fillRect/>
          </a:stretch>
        </p:blipFill>
        <p:spPr>
          <a:xfrm>
            <a:off x="2932642" y="2412752"/>
            <a:ext cx="6286500" cy="1335881"/>
          </a:xfrm>
          <a:prstGeom prst="rect">
            <a:avLst/>
          </a:prstGeom>
        </p:spPr>
      </p:pic>
    </p:spTree>
    <p:extLst>
      <p:ext uri="{BB962C8B-B14F-4D97-AF65-F5344CB8AC3E}">
        <p14:creationId xmlns:p14="http://schemas.microsoft.com/office/powerpoint/2010/main" val="2868618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Isosceles Triangle 1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BD77EAE-581E-F482-9A0D-4B47697F8539}"/>
              </a:ext>
            </a:extLst>
          </p:cNvPr>
          <p:cNvPicPr>
            <a:picLocks noGrp="1" noChangeAspect="1"/>
          </p:cNvPicPr>
          <p:nvPr>
            <p:ph idx="1"/>
          </p:nvPr>
        </p:nvPicPr>
        <p:blipFill>
          <a:blip r:embed="rId2"/>
          <a:stretch>
            <a:fillRect/>
          </a:stretch>
        </p:blipFill>
        <p:spPr>
          <a:xfrm>
            <a:off x="1843278" y="643467"/>
            <a:ext cx="8505444" cy="5571065"/>
          </a:xfrm>
          <a:prstGeom prst="rect">
            <a:avLst/>
          </a:prstGeom>
          <a:ln>
            <a:noFill/>
          </a:ln>
        </p:spPr>
      </p:pic>
      <p:sp>
        <p:nvSpPr>
          <p:cNvPr id="17" name="Isosceles Triangle 1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33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8478A-38F6-ABE5-1476-D307C644448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66354F9-2471-812A-4C2C-13EB74FCC8D7}"/>
              </a:ext>
            </a:extLst>
          </p:cNvPr>
          <p:cNvPicPr>
            <a:picLocks noGrp="1" noChangeAspect="1"/>
          </p:cNvPicPr>
          <p:nvPr>
            <p:ph idx="1"/>
          </p:nvPr>
        </p:nvPicPr>
        <p:blipFill>
          <a:blip r:embed="rId2"/>
          <a:stretch>
            <a:fillRect/>
          </a:stretch>
        </p:blipFill>
        <p:spPr>
          <a:xfrm>
            <a:off x="346476" y="365125"/>
            <a:ext cx="11393239" cy="6141144"/>
          </a:xfrm>
        </p:spPr>
      </p:pic>
    </p:spTree>
    <p:extLst>
      <p:ext uri="{BB962C8B-B14F-4D97-AF65-F5344CB8AC3E}">
        <p14:creationId xmlns:p14="http://schemas.microsoft.com/office/powerpoint/2010/main" val="295784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2F4B-114D-2D93-7C82-3240B4D2E15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6833379-348F-202F-EC25-632205C9A40F}"/>
              </a:ext>
            </a:extLst>
          </p:cNvPr>
          <p:cNvPicPr>
            <a:picLocks noGrp="1" noChangeAspect="1"/>
          </p:cNvPicPr>
          <p:nvPr>
            <p:ph idx="1"/>
          </p:nvPr>
        </p:nvPicPr>
        <p:blipFill>
          <a:blip r:embed="rId2"/>
          <a:stretch>
            <a:fillRect/>
          </a:stretch>
        </p:blipFill>
        <p:spPr>
          <a:xfrm>
            <a:off x="446977" y="157405"/>
            <a:ext cx="11298045" cy="6543189"/>
          </a:xfrm>
        </p:spPr>
      </p:pic>
    </p:spTree>
    <p:extLst>
      <p:ext uri="{BB962C8B-B14F-4D97-AF65-F5344CB8AC3E}">
        <p14:creationId xmlns:p14="http://schemas.microsoft.com/office/powerpoint/2010/main" val="196685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2" name="Content Placeholder 2">
            <a:extLst>
              <a:ext uri="{FF2B5EF4-FFF2-40B4-BE49-F238E27FC236}">
                <a16:creationId xmlns:a16="http://schemas.microsoft.com/office/drawing/2014/main" id="{F5A4530F-2B87-925C-FA8F-6AE93A306E18}"/>
              </a:ext>
            </a:extLst>
          </p:cNvPr>
          <p:cNvGraphicFramePr>
            <a:graphicFrameLocks noGrp="1"/>
          </p:cNvGraphicFramePr>
          <p:nvPr>
            <p:ph idx="1"/>
            <p:extLst>
              <p:ext uri="{D42A27DB-BD31-4B8C-83A1-F6EECF244321}">
                <p14:modId xmlns:p14="http://schemas.microsoft.com/office/powerpoint/2010/main" val="394367191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94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c 4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5E103F-C269-225A-A17F-CBF9A5A4CEE3}"/>
              </a:ext>
            </a:extLst>
          </p:cNvPr>
          <p:cNvSpPr>
            <a:spLocks noGrp="1"/>
          </p:cNvSpPr>
          <p:nvPr>
            <p:ph idx="1"/>
          </p:nvPr>
        </p:nvSpPr>
        <p:spPr>
          <a:xfrm>
            <a:off x="4447308" y="591344"/>
            <a:ext cx="6906491" cy="5585619"/>
          </a:xfrm>
        </p:spPr>
        <p:txBody>
          <a:bodyPr anchor="ctr">
            <a:normAutofit/>
          </a:bodyPr>
          <a:lstStyle/>
          <a:p>
            <a:r>
              <a:rPr lang="en-US"/>
              <a:t>Full attention computation is separated into several fast attention operations which when combined approximates the dense attention operation</a:t>
            </a:r>
            <a:endParaRPr lang="en-IN"/>
          </a:p>
        </p:txBody>
      </p:sp>
    </p:spTree>
    <p:extLst>
      <p:ext uri="{BB962C8B-B14F-4D97-AF65-F5344CB8AC3E}">
        <p14:creationId xmlns:p14="http://schemas.microsoft.com/office/powerpoint/2010/main" val="290569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E3B18-4E19-F3D7-7A85-3FEA24251BD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2. Architectural changes</a:t>
            </a:r>
          </a:p>
        </p:txBody>
      </p:sp>
      <p:pic>
        <p:nvPicPr>
          <p:cNvPr id="4" name="Content Placeholder 3" descr="A diagram of a flowchart&#10;&#10;AI-generated content may be incorrect.">
            <a:extLst>
              <a:ext uri="{FF2B5EF4-FFF2-40B4-BE49-F238E27FC236}">
                <a16:creationId xmlns:a16="http://schemas.microsoft.com/office/drawing/2014/main" id="{56B1A892-E0CC-2170-6ED4-8708DE12FBD1}"/>
              </a:ext>
            </a:extLst>
          </p:cNvPr>
          <p:cNvPicPr>
            <a:picLocks noGrp="1" noChangeAspect="1"/>
          </p:cNvPicPr>
          <p:nvPr>
            <p:ph idx="1"/>
          </p:nvPr>
        </p:nvPicPr>
        <p:blipFill>
          <a:blip r:embed="rId2"/>
          <a:stretch>
            <a:fillRect/>
          </a:stretch>
        </p:blipFill>
        <p:spPr>
          <a:xfrm>
            <a:off x="5876707" y="1209"/>
            <a:ext cx="4560146" cy="6864139"/>
          </a:xfrm>
          <a:prstGeom prst="rect">
            <a:avLst/>
          </a:prstGeom>
        </p:spPr>
      </p:pic>
    </p:spTree>
    <p:extLst>
      <p:ext uri="{BB962C8B-B14F-4D97-AF65-F5344CB8AC3E}">
        <p14:creationId xmlns:p14="http://schemas.microsoft.com/office/powerpoint/2010/main" val="3436307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1</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Sparse Transformers [2019]</vt:lpstr>
      <vt:lpstr>Introduction</vt:lpstr>
      <vt:lpstr>Attention pattern </vt:lpstr>
      <vt:lpstr>PowerPoint Presentation</vt:lpstr>
      <vt:lpstr>PowerPoint Presentation</vt:lpstr>
      <vt:lpstr>PowerPoint Presentation</vt:lpstr>
      <vt:lpstr>PowerPoint Presentation</vt:lpstr>
      <vt:lpstr>PowerPoint Presentation</vt:lpstr>
      <vt:lpstr>2. Architectural changes</vt:lpstr>
      <vt:lpstr>3. Other changes introduced</vt:lpstr>
      <vt:lpstr>Factorized Self Attention</vt:lpstr>
      <vt:lpstr>PowerPoint Presentation</vt:lpstr>
      <vt:lpstr>PowerPoint Presentation</vt:lpstr>
      <vt:lpstr>Two-Dimensional Factorized Attention </vt:lpstr>
      <vt:lpstr>Factorized attention heads  </vt:lpstr>
      <vt:lpstr>Training</vt:lpstr>
      <vt:lpstr>Experiments</vt:lpstr>
      <vt:lpstr>CIFAR-10</vt:lpstr>
      <vt:lpstr> Enwik8:</vt:lpstr>
      <vt:lpstr>ImageNet 64x64</vt:lpstr>
      <vt:lpstr>Classical Music (Raw Audio)</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Blesson Manjakunnel</dc:creator>
  <cp:revision>1</cp:revision>
  <dcterms:created xsi:type="dcterms:W3CDTF">2025-01-09T20:44:56Z</dcterms:created>
  <dcterms:modified xsi:type="dcterms:W3CDTF">2025-01-17T00:10:37Z</dcterms:modified>
</cp:coreProperties>
</file>