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Yeseva One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27646" y="2062570"/>
            <a:ext cx="11721636" cy="5753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Project RoadShow</a:t>
            </a:r>
          </a:p>
          <a:p>
            <a:pPr algn="ctr">
              <a:lnSpc>
                <a:spcPts val="10000"/>
              </a:lnSpc>
            </a:pPr>
            <a:r>
              <a:rPr lang="en-US" sz="10000" u="sng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Resume Reviewver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69424"/>
            <a:ext cx="16599572" cy="696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✅ Automate resume screening so you don’t bother the Professors.</a:t>
            </a:r>
          </a:p>
          <a:p>
            <a:pPr algn="ctr">
              <a:lnSpc>
                <a:spcPts val="5000"/>
              </a:lnSpc>
              <a:spcBef>
                <a:spcPct val="0"/>
              </a:spcBef>
            </a:pPr>
          </a:p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✅ Provide AI-based insights for resume improvement.</a:t>
            </a:r>
          </a:p>
          <a:p>
            <a:pPr algn="ctr">
              <a:lnSpc>
                <a:spcPts val="5000"/>
              </a:lnSpc>
              <a:spcBef>
                <a:spcPct val="0"/>
              </a:spcBef>
            </a:pPr>
          </a:p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✅ Improve job match percentage using Applicant Tracking System (ATS) criteria.</a:t>
            </a:r>
          </a:p>
          <a:p>
            <a:pPr algn="ctr">
              <a:lnSpc>
                <a:spcPts val="5000"/>
              </a:lnSpc>
              <a:spcBef>
                <a:spcPct val="0"/>
              </a:spcBef>
            </a:pPr>
          </a:p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✅ Offer real-time feedback for better job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3482" y="2044739"/>
            <a:ext cx="16501037" cy="6901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54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Frameworks &amp; Libraries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459"/>
              </a:lnSpc>
            </a:pPr>
            <a:r>
              <a:rPr lang="en-US" sz="54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📌 Streamlit – Web application framework</a:t>
            </a:r>
          </a:p>
          <a:p>
            <a:pPr algn="ctr">
              <a:lnSpc>
                <a:spcPts val="5459"/>
              </a:lnSpc>
            </a:pPr>
            <a:r>
              <a:rPr lang="en-US" sz="54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📌 Google Generative AI (Gemini-Pro) – AI-powered text analysis</a:t>
            </a:r>
          </a:p>
          <a:p>
            <a:pPr algn="ctr">
              <a:lnSpc>
                <a:spcPts val="5459"/>
              </a:lnSpc>
            </a:pPr>
            <a:r>
              <a:rPr lang="en-US" sz="54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📌 PIL (Pillow) – Image handling</a:t>
            </a:r>
          </a:p>
          <a:p>
            <a:pPr algn="ctr">
              <a:lnSpc>
                <a:spcPts val="5459"/>
              </a:lnSpc>
            </a:pPr>
            <a:r>
              <a:rPr lang="en-US" sz="54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📌 Base64 &amp; pdf2image – PDF content extraction</a:t>
            </a:r>
          </a:p>
          <a:p>
            <a:pPr algn="ctr">
              <a:lnSpc>
                <a:spcPts val="5459"/>
              </a:lnSpc>
            </a:pPr>
            <a:r>
              <a:rPr lang="en-US" sz="54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82617" y="2947805"/>
            <a:ext cx="6847211" cy="6847211"/>
          </a:xfrm>
          <a:custGeom>
            <a:avLst/>
            <a:gdLst/>
            <a:ahLst/>
            <a:cxnLst/>
            <a:rect r="r" b="b" t="t" l="l"/>
            <a:pathLst>
              <a:path h="6847211" w="6847211">
                <a:moveTo>
                  <a:pt x="0" y="0"/>
                </a:moveTo>
                <a:lnTo>
                  <a:pt x="6847211" y="0"/>
                </a:lnTo>
                <a:lnTo>
                  <a:pt x="6847211" y="6847211"/>
                </a:lnTo>
                <a:lnTo>
                  <a:pt x="0" y="6847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14907" y="1058634"/>
            <a:ext cx="14382631" cy="167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  <a:spcBef>
                <a:spcPct val="0"/>
              </a:spcBef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Try it for yourself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0977" y="3632200"/>
            <a:ext cx="836604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 you</a:t>
            </a:r>
          </a:p>
          <a:p>
            <a:pPr algn="ctr">
              <a:lnSpc>
                <a:spcPts val="12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DAGfKDv_GtA</dc:identifier>
  <dcterms:modified xsi:type="dcterms:W3CDTF">2011-08-01T06:04:30Z</dcterms:modified>
  <cp:revision>1</cp:revision>
  <dc:title>Soft Sand Minimalist Modern Thesis Defense Presentation</dc:title>
</cp:coreProperties>
</file>