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3fe508d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3fe508d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3fe508d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3fe508d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3fe508d2_1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3fe508d2_1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3fe508d2_1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3fe508d2_1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3fe508d2_1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3fe508d2_1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3fe508d2_1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3fe508d2_1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3fe508d2_1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3fe508d2_1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3fe508d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3fe508d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3fe508d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3fe508d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3fe508d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3fe508d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2400"/>
              </a:spcAft>
              <a:buNone/>
            </a:pPr>
            <a:r>
              <a:rPr lang="en-GB" sz="3150">
                <a:latin typeface="Arial"/>
                <a:ea typeface="Arial"/>
                <a:cs typeface="Arial"/>
                <a:sym typeface="Arial"/>
              </a:rPr>
              <a:t>Sprocket Central Pty Ltd. </a:t>
            </a:r>
            <a:endParaRPr sz="3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-188775" y="1722300"/>
            <a:ext cx="64266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Leverage Top Brands: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Heavily promote "WeareB2B" &amp; "Solex" – proven profit drivers.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Re-evaluate or deprioritize low-profit "Norco Bicycles."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Capitalize on Profit Seasonality: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Q4 Peak: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Maximize acquisition efforts; highest profit generated.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 &amp; Q3 Build-Up: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Nurture leads and build momentum for Q4.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55150" y="1838950"/>
            <a:ext cx="57375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ntegrated Campaign Focus: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Combine insights: e.g., Target young adults in NSW with "WeareB2B" promotions, especially in Q3/Q4.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Action for Growth: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Develop detailed "ideal customer" personas.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Tailor marketing messages and channel selection accordingly.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Continuously track new customer profitability &amp; refine strategy.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67250" y="714775"/>
            <a:ext cx="48123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83900" y="1817725"/>
            <a:ext cx="5005500" cy="24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To identify the most promising 1000 customers for Sprocket Central Pty Ltd to target based on data-driven insights from the provided dataset.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67250" y="714775"/>
            <a:ext cx="48123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73300" y="1711675"/>
            <a:ext cx="4889100" cy="24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Sprocket Central Pty Ltd, a medium size bikes &amp; cycling accessories organization, has approached in KPMG's Lighthouse &amp; Innovation Team. Sprocket Central Pty Ltd is keen to learn more about KPMG's expertise in its  Analytics, Information &amp; Modelling team.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67250" y="820850"/>
            <a:ext cx="4812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73300" y="1711675"/>
            <a:ext cx="4889100" cy="24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During module 1, we addressed the data quality issues present in the given dataset, specifically focusing on columns that lacked the following attributes: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Accuracy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Completeness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Relevancy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Consistency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Data Quality Assessment and Data Cleaning.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373300" y="1838950"/>
            <a:ext cx="56313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There is customer_ID </a:t>
            </a:r>
            <a:r>
              <a:rPr lang="en-GB" u="sng">
                <a:latin typeface="Arial"/>
                <a:ea typeface="Arial"/>
                <a:cs typeface="Arial"/>
                <a:sym typeface="Arial"/>
              </a:rPr>
              <a:t>5034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which is incorrect because in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Customer Demographic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the maximum Customer_ID is 4000. So we have to drop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There are 360 missing values in the Online_order and 197 missing values across the following fields: Brand,product_line, product_class, Product_size, Standard_cost, product_first_sold_date.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Data Quality Assessment and Data Cleaning.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373300" y="1838950"/>
            <a:ext cx="56313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Based on the Demographic sheet analysis, two issu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have been identified. Customers with IDs 753 and 3790 are marked as deceased. Since our campaign targets only living customers, we recommend excluding them from our model.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"Customer_ID 34 has a recorded birth year of 1843, which would make them 182 years old — indicating a likely data error."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55150" y="1838950"/>
            <a:ext cx="55359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total of 197 blank rows were removed in the "brand," "product_line," "product_class," "product_size," "standard_cost," and "product_first_sold_date" columns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Additionally, 360 blank rows were replaced from the "online_order" column.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using Statistics.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Transaction sheet, profit column was derived by subtracting the </a:t>
            </a:r>
            <a:r>
              <a:rPr i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standard_cost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i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list_price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55150" y="1838950"/>
            <a:ext cx="57375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Transaction dataset was merged with the Customer Address and Customer Demographic datasets using the "customer_id" column to enable a unified analysis of customer behavior and profile.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 the Customer_Address sheet, data inconsistencies in the "state" column were resolved.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Inconsistencies in the "gender" and "deceased_indicator" columns were also corrected.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267250" y="333000"/>
            <a:ext cx="59070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436750" y="1775300"/>
            <a:ext cx="60981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Targeting Profitable New Customers: Key Strategies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 on Prime Age Groups: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customers aged 21-40 (highest profit).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Engage customers aged 1-20 (strong secondary profit, future value).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Geographic Concentration: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Prioritize New South Wales: Highest customer concentration &amp; profit.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growth potential in Victoria.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