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3834e0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3834e0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ce3712a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ce3712a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391a3d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391a3d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3834e0f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3834e0f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834e0ff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834e0ff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e3712a6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e3712a6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3275" y="110100"/>
            <a:ext cx="8520600" cy="14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5"/>
              <a:t>Data Structures and its Applications Project </a:t>
            </a:r>
            <a:r>
              <a:rPr lang="en" sz="4866"/>
              <a:t> </a:t>
            </a:r>
            <a:r>
              <a:rPr lang="en"/>
              <a:t>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68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605675" y="2112975"/>
            <a:ext cx="8520600" cy="10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Title:</a:t>
            </a:r>
            <a:r>
              <a:rPr lang="en" sz="2000"/>
              <a:t>Implementation of a Quiz game using different data structure concepts.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148250" y="917550"/>
            <a:ext cx="65592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                     </a:t>
            </a:r>
            <a:endParaRPr sz="18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dirty="0"/>
              <a:t>                                                                           </a:t>
            </a:r>
            <a:r>
              <a:rPr lang="en" sz="1850" b="1" dirty="0"/>
              <a:t>Year</a:t>
            </a:r>
            <a:r>
              <a:rPr lang="en" sz="1850" dirty="0"/>
              <a:t>:2023-24 </a:t>
            </a:r>
            <a:endParaRPr sz="18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dirty="0"/>
              <a:t>                                                                         </a:t>
            </a:r>
            <a:endParaRPr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44900" y="351300"/>
            <a:ext cx="6323100" cy="3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1"/>
                </a:solidFill>
              </a:rPr>
              <a:t>Index : 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Program Overview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Data Structures Used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Functionalities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546575" y="183550"/>
            <a:ext cx="21618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Program Overview</a:t>
            </a:r>
            <a:endParaRPr sz="16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94200" y="687900"/>
            <a:ext cx="8955600" cy="4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dirty="0"/>
              <a:t>objective </a:t>
            </a:r>
            <a:r>
              <a:rPr lang="en" dirty="0"/>
              <a:t>of this project is to construct a program implementing a </a:t>
            </a:r>
            <a:r>
              <a:rPr lang="en" b="1" dirty="0"/>
              <a:t>quiz game,</a:t>
            </a:r>
            <a:r>
              <a:rPr lang="en" dirty="0"/>
              <a:t> in which all the questions asked are with respect to the concepts covered in this course i.e. </a:t>
            </a:r>
            <a:r>
              <a:rPr lang="en" b="1" dirty="0"/>
              <a:t>Data Structures and Applications.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 question implemented here is a </a:t>
            </a:r>
            <a:r>
              <a:rPr lang="en" b="1" dirty="0"/>
              <a:t>multiple choice question</a:t>
            </a:r>
            <a:r>
              <a:rPr lang="en" dirty="0"/>
              <a:t> with </a:t>
            </a:r>
            <a:r>
              <a:rPr lang="en" b="1" dirty="0"/>
              <a:t>four options and only one correct answer. </a:t>
            </a:r>
            <a:r>
              <a:rPr lang="en" dirty="0"/>
              <a:t>There are also three lifelines enabled here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50-50 :</a:t>
            </a:r>
            <a:r>
              <a:rPr lang="en" dirty="0"/>
              <a:t> Two incorrect options are removed and the user has to guess the correct answer out of two options instead of four.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Elementary Watson : </a:t>
            </a:r>
            <a:r>
              <a:rPr lang="en" dirty="0"/>
              <a:t>The computer gives the user a hint regarding the correct answer.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Double Dip :</a:t>
            </a:r>
            <a:r>
              <a:rPr lang="en" dirty="0"/>
              <a:t> The user gets two chances to answer a question.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game ends immediately when a wrong answer is given.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the program ends, the points earned by the user is displayed.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user can also compare the performance with other users in a leaderboard feature here.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also displays the highest score.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197400" y="535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97400" y="1327600"/>
            <a:ext cx="8520600" cy="3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i="1" u="sng" dirty="0">
                <a:solidFill>
                  <a:schemeClr val="dk1"/>
                </a:solidFill>
              </a:rPr>
              <a:t>Stacks</a:t>
            </a:r>
            <a:r>
              <a:rPr lang="en" dirty="0">
                <a:solidFill>
                  <a:schemeClr val="dk1"/>
                </a:solidFill>
              </a:rPr>
              <a:t>- To store questions and the respective correct answers separately in two different stacks.</a:t>
            </a:r>
          </a:p>
          <a:p>
            <a:pPr marL="1174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" dirty="0">
              <a:solidFill>
                <a:schemeClr val="dk1"/>
              </a:solidFill>
            </a:endParaRPr>
          </a:p>
          <a:p>
            <a:pPr marL="1174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dirty="0">
                <a:solidFill>
                  <a:schemeClr val="dk1"/>
                </a:solidFill>
              </a:rPr>
              <a:t>2.</a:t>
            </a:r>
            <a:r>
              <a:rPr lang="en" i="1" u="sng" dirty="0">
                <a:solidFill>
                  <a:schemeClr val="dk1"/>
                </a:solidFill>
              </a:rPr>
              <a:t>Maximum Heap</a:t>
            </a:r>
            <a:r>
              <a:rPr lang="en" dirty="0">
                <a:solidFill>
                  <a:schemeClr val="dk1"/>
                </a:solidFill>
              </a:rPr>
              <a:t>- To display the highest points scored by any player.</a:t>
            </a:r>
          </a:p>
          <a:p>
            <a:pPr marL="1174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" dirty="0">
              <a:solidFill>
                <a:schemeClr val="dk1"/>
              </a:solidFill>
            </a:endParaRPr>
          </a:p>
          <a:p>
            <a:pPr marL="1174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3.</a:t>
            </a:r>
            <a:r>
              <a:rPr lang="en" i="1" u="sng" dirty="0">
                <a:solidFill>
                  <a:schemeClr val="dk1"/>
                </a:solidFill>
              </a:rPr>
              <a:t>Priority Queue </a:t>
            </a:r>
            <a:r>
              <a:rPr lang="en" dirty="0">
                <a:solidFill>
                  <a:schemeClr val="dk1"/>
                </a:solidFill>
              </a:rPr>
              <a:t>- For displaying the Leaderboard.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0" y="193650"/>
            <a:ext cx="85206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50325" y="1092750"/>
            <a:ext cx="8520600" cy="3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1)Question Selection and Display: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program will start by selecting questions related to Data Structures and Applications.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question, the program will display the question, along with four multiple-choice options (A, B, C, D).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2)Scoring: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the beginning of the game, the user starts with a score of 0.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correct answer, the user's score increases by 1 points.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3)Lifelines: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three lifelines available,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a)50-50 Lifeline:</a:t>
            </a:r>
            <a:endParaRPr sz="14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used, two incorrect options are removed from the choices, leaving the user with two options to choose from.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b)Elementary Watson:</a:t>
            </a:r>
            <a:endParaRPr sz="14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used, the computer provides a hint or clue about the correct answer, helping the user make an informed choice.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0" y="193650"/>
            <a:ext cx="85206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50325" y="1092750"/>
            <a:ext cx="8520600" cy="3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c)Double Dip:</a:t>
            </a: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user can use this lifeline to have two chances to answer a question. If the user gets the answer wrong on the first attempt, they can try again.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4)Comments:</a:t>
            </a: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program gives comments regarding each user’s performance.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5)Game Over: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game ends immediately when the user gives a wrong answer.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final score of the user is displayed.</a:t>
            </a:r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6)Highest Score: </a:t>
            </a: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displays the highest score scored by a player.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lang="en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7)Leaderboard: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the game ends, the program provides an option for the user to compare their performance with other users in a leaderboard feature.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leaderboard displays the user's rank and their score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440"/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518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Data Structures and its Applications Project     </vt:lpstr>
      <vt:lpstr>PowerPoint Presentation</vt:lpstr>
      <vt:lpstr>PowerPoint Presentation</vt:lpstr>
      <vt:lpstr>Data Structures Used</vt:lpstr>
      <vt:lpstr>Functionalities</vt:lpstr>
      <vt:lpstr>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its Applications Project</dc:title>
  <dc:creator>Umang Singhal</dc:creator>
  <cp:lastModifiedBy>RR S&amp;H 1O UMANG SINGHAL</cp:lastModifiedBy>
  <cp:revision>9</cp:revision>
  <dcterms:modified xsi:type="dcterms:W3CDTF">2024-01-02T09:36:17Z</dcterms:modified>
</cp:coreProperties>
</file>