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70" r:id="rId12"/>
    <p:sldId id="271" r:id="rId13"/>
    <p:sldId id="272" r:id="rId14"/>
    <p:sldId id="273" r:id="rId15"/>
    <p:sldId id="262" r:id="rId16"/>
    <p:sldId id="274" r:id="rId17"/>
    <p:sldId id="275" r:id="rId18"/>
    <p:sldId id="276" r:id="rId19"/>
    <p:sldId id="277" r:id="rId20"/>
    <p:sldId id="278" r:id="rId21"/>
    <p:sldId id="263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40" autoAdjust="0"/>
  </p:normalViewPr>
  <p:slideViewPr>
    <p:cSldViewPr snapToGrid="0" snapToObjects="1">
      <p:cViewPr varScale="1">
        <p:scale>
          <a:sx n="59" d="100"/>
          <a:sy n="59" d="100"/>
        </p:scale>
        <p:origin x="11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2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3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11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4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9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4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SQL Project: Pizza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Data Analysis using SQL</a:t>
            </a:r>
          </a:p>
          <a:p>
            <a:r>
              <a:rPr dirty="0"/>
              <a:t>By </a:t>
            </a:r>
            <a:r>
              <a:rPr lang="en-US" dirty="0"/>
              <a:t>Umang Gurjar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</a:t>
            </a:r>
            <a:r>
              <a:rPr lang="en-US" dirty="0"/>
              <a:t> Join the necessary tables to find the total quantity of each pizza category ordered.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7B77-0321-4C84-B7DD-424C6BD9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3" y="2976374"/>
            <a:ext cx="5086692" cy="2705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6281E-3212-4CC1-8BF7-B3E246DE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62" y="4414838"/>
            <a:ext cx="2515551" cy="19859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dirty="0"/>
              <a:t>.</a:t>
            </a:r>
            <a:r>
              <a:rPr lang="en-US" dirty="0"/>
              <a:t> Determine the distribution of orders by hour of the day.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D9588-66CF-4FD6-AA77-44CEEAD2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02" y="3005044"/>
            <a:ext cx="5429611" cy="209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FB972-E0F1-4CE7-9D60-3AEBA59A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116" y="3005043"/>
            <a:ext cx="1838582" cy="35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Join relevant tables to find the category-wise distribution of pizzas.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3F9BF-CC2A-4AA0-8ACB-8F9B7070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" y="3011025"/>
            <a:ext cx="6363653" cy="1810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80A83-28B2-4CFC-B665-8DEF2042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085" y="4958187"/>
            <a:ext cx="3518915" cy="17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5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Group the orders by date and calculate the average number of pizzas ordered per day.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8C82B-9A00-434B-BD88-BDE8EFD9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019256"/>
            <a:ext cx="5753903" cy="241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D67DB2-1156-471B-8454-DB4E370E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75" y="5587857"/>
            <a:ext cx="3156776" cy="10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Determine the top 3 most ordered pizza types based on revenue.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4B1CB-7590-4EAE-827E-3B674BD7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82" y="2929426"/>
            <a:ext cx="5382376" cy="3057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5D059-B124-484D-AE6A-716128DC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80" y="4979046"/>
            <a:ext cx="2838846" cy="15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Calculate the percentage contribution of each pizza type to total revenue.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70EDB-F335-4D77-88F5-87CD5781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991394"/>
            <a:ext cx="7387046" cy="3683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Calculate the percentage contribution of each pizza type to total revenue.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C756E-8DA2-4CA6-B49A-A6D36710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15" y="3377217"/>
            <a:ext cx="3437969" cy="28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Analyze the cumulative revenue generated over time.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886DD-A462-4C5B-91CA-708E0726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" y="2704520"/>
            <a:ext cx="6828641" cy="39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Analyze the cumulative revenue generated over time.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ABBDB-F260-49F9-9BA3-73CE0ACB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611" y="2673283"/>
            <a:ext cx="3278777" cy="35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28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Determine the top 3 most ordered pizza types based on revenue for each pizza category.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F87A-B687-497A-B577-52B805FF5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01" y="2886890"/>
            <a:ext cx="5353797" cy="38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analyzes pizza sales data to uncover business insights.</a:t>
            </a:r>
          </a:p>
          <a:p>
            <a:r>
              <a:rPr dirty="0"/>
              <a:t>Objectives include identifying best-selling pizzas, revenue trends, and customer preferences.</a:t>
            </a:r>
          </a:p>
          <a:p>
            <a:r>
              <a:rPr dirty="0"/>
              <a:t>Tools used: SQL (MySQL), PowerPoint.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Determine the top 3 most ordered pizza types based on revenue for each pizza category.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15C0D-FEDD-47DA-A9D4-930CE770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169748"/>
            <a:ext cx="4782217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Classic and Supreme pizzas dominate revenue.</a:t>
            </a:r>
          </a:p>
          <a:p>
            <a:r>
              <a:t>- Medium size is most popular among customers.</a:t>
            </a:r>
          </a:p>
          <a:p>
            <a:r>
              <a:t>- Peak orders happen during evening hours.</a:t>
            </a:r>
          </a:p>
          <a:p>
            <a:r>
              <a:t>- Strong correlation between category and pricing.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NULL values in quantity/price fields.</a:t>
            </a:r>
          </a:p>
          <a:p>
            <a:r>
              <a:t>- Parsing date/time for hourly trends.</a:t>
            </a:r>
          </a:p>
          <a:p>
            <a:r>
              <a:t>- Learned advanced SQL (CTEs, window functions).</a:t>
            </a:r>
          </a:p>
          <a:p>
            <a:r>
              <a:t>- Gained experience with JOINs and GROUP BY clauses.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reviewing my project.</a:t>
            </a:r>
          </a:p>
          <a:p>
            <a:r>
              <a:rPr dirty="0"/>
              <a:t>Questions and feedback are welcome.</a:t>
            </a:r>
          </a:p>
          <a:p>
            <a:r>
              <a:rPr dirty="0"/>
              <a:t>Presented by: </a:t>
            </a:r>
            <a:r>
              <a:rPr lang="en-US" dirty="0"/>
              <a:t>Umang Gurjar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Files:</a:t>
            </a:r>
          </a:p>
          <a:p>
            <a:r>
              <a:t>- orders.csv: Order timestamps</a:t>
            </a:r>
          </a:p>
          <a:p>
            <a:r>
              <a:t>- order_details.csv: Items per order</a:t>
            </a:r>
          </a:p>
          <a:p>
            <a:r>
              <a:t>- pizzas.csv: Pizza size, type, price</a:t>
            </a:r>
          </a:p>
          <a:p>
            <a:r>
              <a:t>- pizza_types.csv: Description and category</a:t>
            </a:r>
          </a:p>
          <a:p>
            <a:r>
              <a:t>Total Rows: ~5000+</a:t>
            </a:r>
          </a:p>
          <a:p>
            <a:r>
              <a:t>Used in SQL via table import.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 and Key Columns:</a:t>
            </a:r>
          </a:p>
          <a:p>
            <a:r>
              <a:t>- orders (order_id, date, time)</a:t>
            </a:r>
          </a:p>
          <a:p>
            <a:r>
              <a:t>- order_details (order_details_id, order_id, pizza_id, quantity)</a:t>
            </a:r>
          </a:p>
          <a:p>
            <a:r>
              <a:t>- pizzas (pizza_id, pizza_type_id, size, price)</a:t>
            </a:r>
          </a:p>
          <a:p>
            <a:r>
              <a:t>- pizza_types (pizza_type_id, name, category, ingredients)</a:t>
            </a:r>
          </a:p>
          <a:p>
            <a:r>
              <a:t>Relationships via pizza_id and pizza_type_id.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1. </a:t>
            </a:r>
            <a:r>
              <a:rPr lang="en-US" sz="2000" dirty="0"/>
              <a:t>Retrieve the total number of orders placed.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BAECE-A5C5-47E7-81BC-D9880AF3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2806497"/>
            <a:ext cx="5029200" cy="1651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774FE-BF9D-4ABC-99C6-D499E4F7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38" y="4243388"/>
            <a:ext cx="2428875" cy="1872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Calculate the total revenue generated from pizza sales.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65E16A-DC21-465C-9AA9-6A2ECAEC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636773"/>
            <a:ext cx="6943726" cy="2120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916984-EA29-4805-94F1-C04313F9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4914195"/>
            <a:ext cx="2228850" cy="18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0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Identify the highest-priced pizza.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FA228-18E6-4715-ADA5-24B1D21E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0" y="2742192"/>
            <a:ext cx="5634775" cy="2319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180E9-06EC-44F6-89B4-CAFE6072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49" y="5236361"/>
            <a:ext cx="3350118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Identify the most common pizza size ordered.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9AC99-F0AE-4989-81B5-4FFA0B88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3" y="2664252"/>
            <a:ext cx="5948792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61D40-0B1E-4EF4-B795-422EE4BF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634" y="4086225"/>
            <a:ext cx="2099204" cy="2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7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List the top 5 most ordered pizza types along with their quantities.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5FEDF-1E58-4E4B-A20D-B4918544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81" y="2995412"/>
            <a:ext cx="5627155" cy="3291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DF6BD-BC35-4C7F-8648-2E47CDE6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43" y="4753220"/>
            <a:ext cx="246464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729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543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Vapor Trail</vt:lpstr>
      <vt:lpstr>SQL Project: Pizza Sales Analysis</vt:lpstr>
      <vt:lpstr>Project Introduction</vt:lpstr>
      <vt:lpstr>Dataset Overview</vt:lpstr>
      <vt:lpstr>Database Schema</vt:lpstr>
      <vt:lpstr>Basic SQL Queries</vt:lpstr>
      <vt:lpstr>Basic SQL Queries</vt:lpstr>
      <vt:lpstr>Basic SQL Queries</vt:lpstr>
      <vt:lpstr>Basic SQL Queries</vt:lpstr>
      <vt:lpstr>Basic SQL Queries</vt:lpstr>
      <vt:lpstr>Intermediate SQL Queries</vt:lpstr>
      <vt:lpstr>Intermediate SQL Queries</vt:lpstr>
      <vt:lpstr>Intermediate SQL Queries</vt:lpstr>
      <vt:lpstr>Intermediate SQL Queries</vt:lpstr>
      <vt:lpstr>Intermediate SQL Queries</vt:lpstr>
      <vt:lpstr>Advanced SQL Queries</vt:lpstr>
      <vt:lpstr>Advanced SQL Queries</vt:lpstr>
      <vt:lpstr>Advanced SQL Queries</vt:lpstr>
      <vt:lpstr>Advanced SQL Queries</vt:lpstr>
      <vt:lpstr>Advanced SQL Queries</vt:lpstr>
      <vt:lpstr>Advanced SQL Queries</vt:lpstr>
      <vt:lpstr>Insights &amp; Summary</vt:lpstr>
      <vt:lpstr>Challenges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Project: Pizza Sales Analysis</dc:title>
  <dc:subject/>
  <dc:creator/>
  <cp:keywords/>
  <dc:description>generated using python-pptx</dc:description>
  <cp:lastModifiedBy>Umang .</cp:lastModifiedBy>
  <cp:revision>2</cp:revision>
  <dcterms:created xsi:type="dcterms:W3CDTF">2013-01-27T09:14:16Z</dcterms:created>
  <dcterms:modified xsi:type="dcterms:W3CDTF">2025-05-27T06:35:44Z</dcterms:modified>
  <cp:category/>
</cp:coreProperties>
</file>