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33C442-9B95-4B7F-88A3-6D458AF5B39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CF80362-8837-4FCA-86C7-136F314FD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A SOLEMN EFFORT TO CURE CANCER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CAN-CURE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D" dirty="0" smtClean="0"/>
              <a:t>CANCER KILLS MORE PEOPLE THAN ANY OTHER THING IN THE WORLD</a:t>
            </a:r>
          </a:p>
          <a:p>
            <a:r>
              <a:rPr lang="en-ID" dirty="0" smtClean="0"/>
              <a:t>CANCER DETECTION IS REALLY DIFFICULT</a:t>
            </a:r>
          </a:p>
          <a:p>
            <a:r>
              <a:rPr lang="en-ID" dirty="0" smtClean="0"/>
              <a:t>IF DETECTED EARLY CURE IS POSSIBLE</a:t>
            </a:r>
          </a:p>
          <a:p>
            <a:r>
              <a:rPr lang="en-ID" dirty="0" smtClean="0"/>
              <a:t>THIS CAN SAVE MILLIONS OF LIVES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D" dirty="0" smtClean="0"/>
              <a:t>WE  </a:t>
            </a:r>
            <a:r>
              <a:rPr lang="en-ID" dirty="0" smtClean="0"/>
              <a:t>WILL PREDICT WHETHER HE/SHE HAS CANCER OR NOT WITH THE HELP OF SOME SPECIFIC QUESTIONS</a:t>
            </a:r>
          </a:p>
          <a:p>
            <a:r>
              <a:rPr lang="en-ID" dirty="0" smtClean="0"/>
              <a:t>THE DATA TAKEN FROM THE USER WILL BE STORED IN A DATABASE</a:t>
            </a:r>
          </a:p>
          <a:p>
            <a:r>
              <a:rPr lang="en-ID" dirty="0" smtClean="0"/>
              <a:t>DATA ANALYTICS OF THE STORED DATA WILL BE DONE</a:t>
            </a:r>
          </a:p>
          <a:p>
            <a:r>
              <a:rPr lang="en-ID" dirty="0" smtClean="0"/>
              <a:t>THE PERSON HAVING CANCER SHALL BE GIVEN INFORMATION AND WILL BE CONNECTED TO THE CANCER EXPERTS</a:t>
            </a:r>
          </a:p>
          <a:p>
            <a:r>
              <a:rPr lang="en-ID" dirty="0" smtClean="0"/>
              <a:t>INFORMATION ABOUT DIFFERENT TYPES OF </a:t>
            </a:r>
            <a:r>
              <a:rPr lang="en-ID" dirty="0" smtClean="0"/>
              <a:t>CANCER</a:t>
            </a:r>
          </a:p>
          <a:p>
            <a:r>
              <a:rPr lang="en-ID" dirty="0" smtClean="0"/>
              <a:t>ALL THE RESULTS WILL BE STORED IN THE </a:t>
            </a:r>
            <a:r>
              <a:rPr lang="en-ID" dirty="0" err="1" smtClean="0"/>
              <a:t>THE</a:t>
            </a:r>
            <a:r>
              <a:rPr lang="en-ID" dirty="0" smtClean="0"/>
              <a:t> DATABASE ACCORDING TO THE USER</a:t>
            </a:r>
            <a:endParaRPr lang="en-ID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LANGUAGES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python</a:t>
            </a:r>
          </a:p>
          <a:p>
            <a:r>
              <a:rPr lang="en-ID" dirty="0" err="1" smtClean="0"/>
              <a:t>MySQL</a:t>
            </a:r>
            <a:endParaRPr lang="en-ID" dirty="0" smtClean="0"/>
          </a:p>
          <a:p>
            <a:r>
              <a:rPr lang="en-ID" dirty="0" err="1" smtClean="0"/>
              <a:t>MySQL</a:t>
            </a:r>
            <a:r>
              <a:rPr lang="en-ID" dirty="0" smtClean="0"/>
              <a:t> python connector</a:t>
            </a:r>
          </a:p>
          <a:p>
            <a:r>
              <a:rPr lang="en-ID" dirty="0" err="1" smtClean="0"/>
              <a:t>MySQL</a:t>
            </a:r>
            <a:r>
              <a:rPr lang="en-ID" dirty="0" smtClean="0"/>
              <a:t> workbench</a:t>
            </a:r>
          </a:p>
          <a:p>
            <a:r>
              <a:rPr lang="en-ID" dirty="0" smtClean="0"/>
              <a:t>HTML</a:t>
            </a:r>
          </a:p>
          <a:p>
            <a:r>
              <a:rPr lang="en-ID" dirty="0" smtClean="0"/>
              <a:t>CSS</a:t>
            </a:r>
          </a:p>
          <a:p>
            <a:pPr>
              <a:buNone/>
            </a:pPr>
            <a:endParaRPr lang="en-ID" dirty="0" smtClean="0"/>
          </a:p>
          <a:p>
            <a:endParaRPr lang="en-ID" dirty="0" smtClean="0"/>
          </a:p>
          <a:p>
            <a:endParaRPr lang="en-US" dirty="0"/>
          </a:p>
        </p:txBody>
      </p:sp>
      <p:sp>
        <p:nvSpPr>
          <p:cNvPr id="2050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 descr="Image result for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500042"/>
            <a:ext cx="3071834" cy="1933576"/>
          </a:xfrm>
          <a:prstGeom prst="rect">
            <a:avLst/>
          </a:prstGeom>
          <a:noFill/>
        </p:spPr>
      </p:pic>
      <p:pic>
        <p:nvPicPr>
          <p:cNvPr id="2054" name="Picture 6" descr="Image result for mysq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143116"/>
            <a:ext cx="2130409" cy="1285884"/>
          </a:xfrm>
          <a:prstGeom prst="rect">
            <a:avLst/>
          </a:prstGeom>
          <a:noFill/>
        </p:spPr>
      </p:pic>
      <p:sp>
        <p:nvSpPr>
          <p:cNvPr id="2056" name="AutoShape 8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Image result for htm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3357562"/>
            <a:ext cx="1785951" cy="1771337"/>
          </a:xfrm>
          <a:prstGeom prst="rect">
            <a:avLst/>
          </a:prstGeom>
          <a:noFill/>
        </p:spPr>
      </p:pic>
      <p:sp>
        <p:nvSpPr>
          <p:cNvPr id="2060" name="AutoShape 12" descr="Image result for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AutoShape 14" descr="Image result for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AutoShape 16" descr="Image result for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AutoShape 18" descr="Image result for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AutoShape 20" descr="Image result for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0" name="Picture 22" descr="Image result for cs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4500570"/>
            <a:ext cx="2026915" cy="1881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ROAD MAP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 smtClean="0"/>
              <a:t>We created the database using </a:t>
            </a:r>
            <a:r>
              <a:rPr lang="en-ID" dirty="0" err="1" smtClean="0"/>
              <a:t>MySQL</a:t>
            </a:r>
            <a:r>
              <a:rPr lang="en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smtClean="0"/>
              <a:t>We created the GUI using python.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smtClean="0"/>
              <a:t>We designed our website using </a:t>
            </a:r>
            <a:r>
              <a:rPr lang="en-ID" dirty="0" smtClean="0"/>
              <a:t>HTML and CSS.</a:t>
            </a:r>
            <a:endParaRPr lang="en-ID" dirty="0" smtClean="0"/>
          </a:p>
          <a:p>
            <a:pPr marL="514350" indent="-514350">
              <a:buFont typeface="+mj-lt"/>
              <a:buAutoNum type="arabicPeriod"/>
            </a:pPr>
            <a:r>
              <a:rPr lang="en-ID" dirty="0" smtClean="0"/>
              <a:t>We extracted data from the database and displayed to the user.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smtClean="0"/>
              <a:t>We took input from the user and displayed the corresponding result.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smtClean="0"/>
              <a:t>Finally, we tested it.</a:t>
            </a:r>
          </a:p>
          <a:p>
            <a:pPr marL="514350" indent="-514350">
              <a:buFont typeface="+mj-lt"/>
              <a:buAutoNum type="arabicPeriod"/>
            </a:pPr>
            <a:endParaRPr lang="en-ID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FUTURE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D" dirty="0" smtClean="0"/>
              <a:t>We can expand it further by connecting it with the hospital database and send the results immediately to the nearest multi-speciality hospital so as to give an upper advantage of time to the patient.</a:t>
            </a:r>
          </a:p>
          <a:p>
            <a:pPr>
              <a:buNone/>
            </a:pPr>
            <a:r>
              <a:rPr lang="en-ID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D" dirty="0" smtClean="0"/>
              <a:t>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o2 - Copy.PN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785786" y="500042"/>
            <a:ext cx="7715304" cy="5857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D" dirty="0" smtClean="0"/>
              <a:t>     </a:t>
            </a:r>
          </a:p>
          <a:p>
            <a:pPr>
              <a:buNone/>
            </a:pPr>
            <a:endParaRPr lang="en-ID" dirty="0" smtClean="0"/>
          </a:p>
          <a:p>
            <a:pPr>
              <a:buNone/>
            </a:pPr>
            <a:endParaRPr lang="en-ID" dirty="0" smtClean="0"/>
          </a:p>
          <a:p>
            <a:pPr>
              <a:buNone/>
            </a:pPr>
            <a:endParaRPr lang="en-ID" dirty="0" smtClean="0"/>
          </a:p>
          <a:p>
            <a:pPr>
              <a:buNone/>
            </a:pPr>
            <a:r>
              <a:rPr lang="en-ID" dirty="0" smtClean="0"/>
              <a:t>				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171</TotalTime>
  <Words>212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CAN-CURE</vt:lpstr>
      <vt:lpstr>OVERVIEW</vt:lpstr>
      <vt:lpstr> CONCEPT</vt:lpstr>
      <vt:lpstr> LANGUAGES USED</vt:lpstr>
      <vt:lpstr> ROAD MAP</vt:lpstr>
      <vt:lpstr>FUTURE PROSPECTS</vt:lpstr>
      <vt:lpstr>REPORT</vt:lpstr>
      <vt:lpstr>Slide 8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CAN-CURE</dc:title>
  <dc:creator>User</dc:creator>
  <cp:lastModifiedBy>User</cp:lastModifiedBy>
  <cp:revision>10</cp:revision>
  <dcterms:created xsi:type="dcterms:W3CDTF">2017-09-08T06:09:39Z</dcterms:created>
  <dcterms:modified xsi:type="dcterms:W3CDTF">2017-09-09T00:56:33Z</dcterms:modified>
</cp:coreProperties>
</file>