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80" r:id="rId3"/>
    <p:sldId id="281" r:id="rId4"/>
    <p:sldId id="282" r:id="rId5"/>
    <p:sldId id="283" r:id="rId6"/>
    <p:sldId id="287" r:id="rId7"/>
    <p:sldId id="284" r:id="rId8"/>
    <p:sldId id="285" r:id="rId9"/>
    <p:sldId id="286" r:id="rId10"/>
    <p:sldId id="288" r:id="rId11"/>
    <p:sldId id="289" r:id="rId12"/>
    <p:sldId id="290" r:id="rId13"/>
    <p:sldId id="259" r:id="rId14"/>
    <p:sldId id="260" r:id="rId15"/>
    <p:sldId id="265" r:id="rId16"/>
    <p:sldId id="261" r:id="rId17"/>
    <p:sldId id="262" r:id="rId18"/>
    <p:sldId id="266" r:id="rId19"/>
    <p:sldId id="264" r:id="rId20"/>
    <p:sldId id="263" r:id="rId21"/>
    <p:sldId id="291" r:id="rId22"/>
    <p:sldId id="257" r:id="rId23"/>
    <p:sldId id="258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7" r:id="rId40"/>
    <p:sldId id="308" r:id="rId41"/>
    <p:sldId id="30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Work\Week%202\Dummy%20data%20and%20visu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Work\Week%202\Dummy%20data%20and%20visua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Work\Week%202\Dummy%20data%20and%20visu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Work\Week%202\Dummy%20data%20and%20visua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Mathematics</c:v>
                </c:pt>
                <c:pt idx="1">
                  <c:v>English</c:v>
                </c:pt>
                <c:pt idx="2">
                  <c:v>Social Science</c:v>
                </c:pt>
                <c:pt idx="3">
                  <c:v>Science</c:v>
                </c:pt>
                <c:pt idx="4">
                  <c:v>II Language</c:v>
                </c:pt>
                <c:pt idx="5">
                  <c:v>III Language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0.78</c:v>
                </c:pt>
                <c:pt idx="1">
                  <c:v>0.85</c:v>
                </c:pt>
                <c:pt idx="2">
                  <c:v>0.77</c:v>
                </c:pt>
                <c:pt idx="3">
                  <c:v>0.89</c:v>
                </c:pt>
                <c:pt idx="4">
                  <c:v>0.92</c:v>
                </c:pt>
                <c:pt idx="5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2-4271-9083-1BAD5F2D44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Mathematics</c:v>
                </c:pt>
                <c:pt idx="1">
                  <c:v>English</c:v>
                </c:pt>
                <c:pt idx="2">
                  <c:v>Social Science</c:v>
                </c:pt>
                <c:pt idx="3">
                  <c:v>Science</c:v>
                </c:pt>
                <c:pt idx="4">
                  <c:v>II Language</c:v>
                </c:pt>
                <c:pt idx="5">
                  <c:v>III Language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0.73</c:v>
                </c:pt>
                <c:pt idx="1">
                  <c:v>0.86</c:v>
                </c:pt>
                <c:pt idx="2">
                  <c:v>0.76</c:v>
                </c:pt>
                <c:pt idx="3">
                  <c:v>0.93</c:v>
                </c:pt>
                <c:pt idx="4">
                  <c:v>0.93</c:v>
                </c:pt>
                <c:pt idx="5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D2-4271-9083-1BAD5F2D4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630928"/>
        <c:axId val="346631256"/>
      </c:barChart>
      <c:catAx>
        <c:axId val="34663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31256"/>
        <c:crosses val="autoZero"/>
        <c:auto val="1"/>
        <c:lblAlgn val="ctr"/>
        <c:lblOffset val="100"/>
        <c:noMultiLvlLbl val="0"/>
      </c:catAx>
      <c:valAx>
        <c:axId val="34663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30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Sheet1!$B$16</c:f>
              <c:strCache>
                <c:ptCount val="1"/>
                <c:pt idx="0">
                  <c:v>Middle School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873-477D-BF6A-43A36E9DA2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873-477D-BF6A-43A36E9DA2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873-477D-BF6A-43A36E9DA2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873-477D-BF6A-43A36E9DA2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873-477D-BF6A-43A36E9DA2A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Sheet1!$A$17:$A$21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Sheet1!$B$17:$B$21</c:f>
              <c:numCache>
                <c:formatCode>0%</c:formatCode>
                <c:ptCount val="5"/>
                <c:pt idx="0">
                  <c:v>0.02</c:v>
                </c:pt>
                <c:pt idx="1">
                  <c:v>0.08</c:v>
                </c:pt>
                <c:pt idx="2">
                  <c:v>0.3</c:v>
                </c:pt>
                <c:pt idx="3">
                  <c:v>0.4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73-477D-BF6A-43A36E9DA2AC}"/>
            </c:ext>
          </c:extLst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Intermediate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6873-477D-BF6A-43A36E9DA2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6873-477D-BF6A-43A36E9DA2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6873-477D-BF6A-43A36E9DA2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6873-477D-BF6A-43A36E9DA2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6873-477D-BF6A-43A36E9DA2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Sheet1!$A$17:$A$21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Sheet1!$C$17:$C$21</c:f>
              <c:numCache>
                <c:formatCode>0%</c:formatCode>
                <c:ptCount val="5"/>
                <c:pt idx="0">
                  <c:v>0.06</c:v>
                </c:pt>
                <c:pt idx="1">
                  <c:v>0.05</c:v>
                </c:pt>
                <c:pt idx="2">
                  <c:v>0.27</c:v>
                </c:pt>
                <c:pt idx="3">
                  <c:v>0.39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873-477D-BF6A-43A36E9DA2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Sheet1!$C$38</c:f>
              <c:strCache>
                <c:ptCount val="1"/>
                <c:pt idx="0">
                  <c:v>High School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015-4165-98C6-0994D81C75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015-4165-98C6-0994D81C75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015-4165-98C6-0994D81C75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015-4165-98C6-0994D81C75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015-4165-98C6-0994D81C755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Sheet1!$B$39:$B$43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Sheet1!$C$39:$C$43</c:f>
              <c:numCache>
                <c:formatCode>0%</c:formatCode>
                <c:ptCount val="5"/>
                <c:pt idx="0">
                  <c:v>0.06</c:v>
                </c:pt>
                <c:pt idx="1">
                  <c:v>0.05</c:v>
                </c:pt>
                <c:pt idx="2">
                  <c:v>0.27</c:v>
                </c:pt>
                <c:pt idx="3">
                  <c:v>0.39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015-4165-98C6-0994D81C7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7288-750F-4A81-AB64-69E6756695E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8DA9-3CB7-457D-A391-62D30B0E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DB57654-5F02-FAC3-5AD6-87ED2C04B1D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0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547E-5B1B-FBDD-5078-7CE1E1A39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SHIKSHA EKIKARAN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DFD1-744F-ED90-6B31-FC39F6A3A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Umang Basuthkar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3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0192D-B5CC-8E22-E1E5-814D34DC3613}"/>
              </a:ext>
            </a:extLst>
          </p:cNvPr>
          <p:cNvSpPr/>
          <p:nvPr/>
        </p:nvSpPr>
        <p:spPr>
          <a:xfrm>
            <a:off x="4975951" y="2967335"/>
            <a:ext cx="224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81708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1F42-7043-EA4A-D51A-9BD8FD00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9375"/>
            <a:ext cx="10353762" cy="1257300"/>
          </a:xfrm>
        </p:spPr>
        <p:txBody>
          <a:bodyPr/>
          <a:lstStyle/>
          <a:p>
            <a:r>
              <a:rPr lang="en-AU" dirty="0"/>
              <a:t>Functional Requirements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97C29-CBB2-7B46-2C30-390F0DA00E28}"/>
              </a:ext>
            </a:extLst>
          </p:cNvPr>
          <p:cNvSpPr txBox="1"/>
          <p:nvPr/>
        </p:nvSpPr>
        <p:spPr>
          <a:xfrm>
            <a:off x="538106" y="2445120"/>
            <a:ext cx="115879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website should be user friendly so that the user can navigate through it smoothly.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institutions (schools and colleges) should be able to upload the data of their respective institutions.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They should also be able to download previously uploaded data, to edit and re-uploaded the data.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government official should be only view the data, so that he/she can analyse it to form policies.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data should be displayed using graphs, charts,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60D-56B0-FA39-59D3-4DA1EECC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00" y="241954"/>
            <a:ext cx="10353762" cy="1257300"/>
          </a:xfrm>
        </p:spPr>
        <p:txBody>
          <a:bodyPr/>
          <a:lstStyle/>
          <a:p>
            <a:r>
              <a:rPr lang="en-AU" dirty="0"/>
              <a:t>Website Users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9EDC0-CD89-5EB2-0D0E-9BD2B68C3C9B}"/>
              </a:ext>
            </a:extLst>
          </p:cNvPr>
          <p:cNvSpPr txBox="1"/>
          <p:nvPr/>
        </p:nvSpPr>
        <p:spPr>
          <a:xfrm>
            <a:off x="761607" y="2375947"/>
            <a:ext cx="106687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The users of the website include institutions like schools, colleges and government officials.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u="sng" dirty="0"/>
              <a:t>Schools and Colleges :</a:t>
            </a:r>
            <a:r>
              <a:rPr lang="en-AU" sz="2800" dirty="0"/>
              <a:t> Schools and Colleges can register themselves and will have the ability to upload new data and also download and edit previously uploaded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u="sng" dirty="0"/>
              <a:t>Government Officials :</a:t>
            </a:r>
            <a:r>
              <a:rPr lang="en-AU" sz="2800" dirty="0"/>
              <a:t> They will be able to view the data in the form of graphs, charts etc.</a:t>
            </a:r>
            <a:endParaRPr lang="en-AU" sz="2800" u="sng" dirty="0"/>
          </a:p>
        </p:txBody>
      </p:sp>
    </p:spTree>
    <p:extLst>
      <p:ext uri="{BB962C8B-B14F-4D97-AF65-F5344CB8AC3E}">
        <p14:creationId xmlns:p14="http://schemas.microsoft.com/office/powerpoint/2010/main" val="31010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BF62-0319-E925-1424-ADAA0FBA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Layout of the Website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61FB76-111E-2F60-4508-4DE991E0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6" y="2300139"/>
            <a:ext cx="6840718" cy="42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F650B-04DB-CB06-A687-9E1DF2E4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231" cy="389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5A216-410F-11CD-9511-318B2077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24" y="2808515"/>
            <a:ext cx="6479176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EF281-620C-4A34-DB03-45543EAA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9" y="2939143"/>
            <a:ext cx="6270171" cy="391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0F727-8DB3-0804-C8F8-6B5CF84E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" y="0"/>
            <a:ext cx="6078582" cy="3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494C1-AD30-10B1-D6F7-2CCD53B7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8237" cy="3780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9816E-05C5-D614-0688-BA1CFFF8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11" y="2867320"/>
            <a:ext cx="6385089" cy="39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90D6C-0757-EDC9-7401-4FF7F4D0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545972" cy="4091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D274D-C797-3B1E-DF6C-0EE05B4D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678" y="3068424"/>
            <a:ext cx="6063322" cy="37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AC1BA-FDB9-1393-E53C-3CB4D73B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91" y="925744"/>
            <a:ext cx="8010418" cy="50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C1A42-85E0-10F5-7869-80E73F58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380060" cy="3987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A0C92-7095-CFC0-EC4B-735F47CD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18" y="3129699"/>
            <a:ext cx="5965282" cy="37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9CD-1A9C-E157-3F3B-37E6972D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AU" dirty="0"/>
              <a:t>Functional Requirements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A62FE-B40F-DB04-C78C-9212380018D7}"/>
              </a:ext>
            </a:extLst>
          </p:cNvPr>
          <p:cNvSpPr txBox="1"/>
          <p:nvPr/>
        </p:nvSpPr>
        <p:spPr>
          <a:xfrm>
            <a:off x="279661" y="2185304"/>
            <a:ext cx="11632677" cy="44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website should be able to display any information regarding the educational status of any group of students.</a:t>
            </a:r>
            <a:r>
              <a:rPr lang="en-AU" sz="2400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should able to display enough educational data for the education-controlled agencies to form policies.</a:t>
            </a:r>
            <a:r>
              <a:rPr lang="en-AU" sz="2400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 must vary across various groups like, girls, boys, SC’s, ST’s etc. and the data must be easily accessible to those who want to use the website.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website should be able to group and display a specific set of data based on the preference of the user like, “Data on girl’s technical education”, “Data on all high school education”, etc.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website should be easy to access and easy to navigate so that there’s a smooth flow of information between the user and the website.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6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FE277-E05F-94B9-F6FE-F075EFBC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37" y="638273"/>
            <a:ext cx="8930326" cy="55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1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6606-B24C-368C-B4B3-A6CF7BA2F5C4}"/>
              </a:ext>
            </a:extLst>
          </p:cNvPr>
          <p:cNvSpPr/>
          <p:nvPr/>
        </p:nvSpPr>
        <p:spPr>
          <a:xfrm>
            <a:off x="4975951" y="2967335"/>
            <a:ext cx="224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95442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BA93-BC73-2941-D752-D5D91FE9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Functional Requirements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05C11-5DC4-6C2E-906B-1CFB7C8371B5}"/>
              </a:ext>
            </a:extLst>
          </p:cNvPr>
          <p:cNvSpPr txBox="1"/>
          <p:nvPr/>
        </p:nvSpPr>
        <p:spPr>
          <a:xfrm>
            <a:off x="810000" y="2516957"/>
            <a:ext cx="11058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website should be user friendly so that the user can navigate through it smoothly.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institutions (schools and colleges) should be able to upload the data of their respective institutions.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They should also be able to download previously uploaded data, to edit and re-uploaded the data.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government official should be only view the data, so that he/she can analyse it to form policies.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data should be displayed using graphs, charts,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626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F986-6882-223F-3B2A-56643E7F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Users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74B52-D1F6-C55C-556B-25BC88231332}"/>
              </a:ext>
            </a:extLst>
          </p:cNvPr>
          <p:cNvSpPr txBox="1"/>
          <p:nvPr/>
        </p:nvSpPr>
        <p:spPr>
          <a:xfrm>
            <a:off x="669303" y="2554664"/>
            <a:ext cx="11104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users of the website include institutions like schools, colleges and government officials.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u="sng" dirty="0"/>
              <a:t>Schools and Colleges :</a:t>
            </a:r>
            <a:r>
              <a:rPr lang="en-AU" sz="2000" dirty="0"/>
              <a:t> Schools and Colleges can register themselves and will have the ability to upload new data and also download and edit previously uploaded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u="sng" dirty="0"/>
              <a:t>Government Officials :</a:t>
            </a:r>
            <a:r>
              <a:rPr lang="en-AU" sz="2000" dirty="0"/>
              <a:t> They will be able to view the data in the form of graphs, charts etc.</a:t>
            </a:r>
            <a:endParaRPr lang="en-AU" sz="2000" u="sng" dirty="0"/>
          </a:p>
        </p:txBody>
      </p:sp>
    </p:spTree>
    <p:extLst>
      <p:ext uri="{BB962C8B-B14F-4D97-AF65-F5344CB8AC3E}">
        <p14:creationId xmlns:p14="http://schemas.microsoft.com/office/powerpoint/2010/main" val="134885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BF62-0319-E925-1424-ADAA0FBA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Layout of the Website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47D2F-A68A-A315-8861-789A3C04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848"/>
            <a:ext cx="6023728" cy="376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EDE6B-ED24-07BD-9D31-38571556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72" y="2337848"/>
            <a:ext cx="6023728" cy="37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753F9-C14F-CCA1-29E8-503FBD72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" y="1677971"/>
            <a:ext cx="5887982" cy="3679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CDD85-9F36-BE00-D139-8C01DE3C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9" y="1677971"/>
            <a:ext cx="5891751" cy="3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73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F362B-4FAD-B4BE-DF40-F2FAE468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294"/>
            <a:ext cx="5799370" cy="3624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7FF4C-A5CD-D41E-DAEE-5B51D5BF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41" y="1475295"/>
            <a:ext cx="5799370" cy="36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26D17-01E5-F002-5336-A7AC4917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50" y="1268513"/>
            <a:ext cx="5929660" cy="3706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15E33-70D5-48B7-ABC6-E3713367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92" y="1268513"/>
            <a:ext cx="5902008" cy="36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1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DD886-DE69-11BA-7B91-A4B441D5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16" y="1197989"/>
            <a:ext cx="7139233" cy="44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5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85B6C-4DE4-C858-B3B4-971A5EBB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060"/>
            <a:ext cx="5803141" cy="362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D61B7-1F6C-9B44-EB1F-BE347CA2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59" y="1586059"/>
            <a:ext cx="5803141" cy="36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2738-4E07-CAD7-B529-DE7BEB54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AU" dirty="0"/>
              <a:t>Primary Users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411EE-C08D-179A-C4BE-C87F8C1DBAA3}"/>
              </a:ext>
            </a:extLst>
          </p:cNvPr>
          <p:cNvSpPr txBox="1"/>
          <p:nvPr/>
        </p:nvSpPr>
        <p:spPr>
          <a:xfrm>
            <a:off x="1289896" y="3016245"/>
            <a:ext cx="9982985" cy="236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primary users refers to those who will want to use the website. They could be people like:-</a:t>
            </a:r>
          </a:p>
          <a:p>
            <a:endParaRPr lang="en-AU" sz="2400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Education controlling agencies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colleges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schools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3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1CDF0-4938-1FD6-EA64-9AB72156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7" y="1044804"/>
            <a:ext cx="7629427" cy="47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4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DDE6E8-3C5B-7489-D774-202FA4270843}"/>
              </a:ext>
            </a:extLst>
          </p:cNvPr>
          <p:cNvSpPr/>
          <p:nvPr/>
        </p:nvSpPr>
        <p:spPr>
          <a:xfrm>
            <a:off x="4758935" y="2967335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1942179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1DF-C2E3-0483-8E6A-22B5BEEC6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Website Layout (Updated)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907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4E83C-B33C-362A-AA87-CBF6F0AE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11" y="865695"/>
            <a:ext cx="8202576" cy="51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7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7950D-E3E3-6100-3BC0-10DC7D03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276"/>
            <a:ext cx="5972823" cy="373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E2520-AC9D-0F49-2FBB-8FAA32CE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76" y="1574276"/>
            <a:ext cx="5972824" cy="37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93BBD-7B10-9359-ABB6-F2E2B224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79"/>
            <a:ext cx="5942658" cy="3714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85BBB-5566-80B6-A5D1-7F826600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42" y="1329178"/>
            <a:ext cx="5942658" cy="37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21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B2156-D6ED-4E24-38B0-C32A623D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206"/>
            <a:ext cx="5957740" cy="3723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6E7D8-5F51-5FE5-410C-BC3A18DA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59" y="1567206"/>
            <a:ext cx="5957741" cy="37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8A382-E1E3-CF29-4009-AC0C0799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423"/>
            <a:ext cx="5990420" cy="3744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96C16-C498-396C-2C64-92BCAC74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81" y="1555423"/>
            <a:ext cx="5990420" cy="37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02CC0-FCFF-7989-3CCE-74ACA13C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85" y="895546"/>
            <a:ext cx="7631941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23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78CF4-3B11-49E4-EABD-2DC5D0FB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92" y="933842"/>
            <a:ext cx="7984504" cy="49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A5F4-164F-0F05-9059-50602805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Number of Screens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976D4-87F1-F9F7-14B4-BD64BA9D3D54}"/>
              </a:ext>
            </a:extLst>
          </p:cNvPr>
          <p:cNvSpPr txBox="1"/>
          <p:nvPr/>
        </p:nvSpPr>
        <p:spPr>
          <a:xfrm>
            <a:off x="791246" y="2378497"/>
            <a:ext cx="110299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There are going to be four screens. They are:-</a:t>
            </a:r>
          </a:p>
          <a:p>
            <a:r>
              <a:rPr lang="en-AU" sz="2000" u="sng" dirty="0"/>
              <a:t>Home</a:t>
            </a:r>
            <a:r>
              <a:rPr lang="en-AU" sz="2000" dirty="0"/>
              <a:t> :-</a:t>
            </a:r>
            <a:r>
              <a:rPr lang="en-IN" sz="2000" dirty="0"/>
              <a:t> The home page will contain a brief overview on what the website is about, what is its primary use and a detailed explanation of how it will work.</a:t>
            </a:r>
          </a:p>
          <a:p>
            <a:endParaRPr lang="en-IN" sz="2000" dirty="0"/>
          </a:p>
          <a:p>
            <a:r>
              <a:rPr lang="en-IN" sz="2000" u="sng" dirty="0"/>
              <a:t>About Us</a:t>
            </a:r>
            <a:r>
              <a:rPr lang="en-IN" sz="2000" dirty="0"/>
              <a:t> :- This page will contain a detailed explanation of the main goal of the website and will also contain information about the developer team.</a:t>
            </a:r>
          </a:p>
          <a:p>
            <a:endParaRPr lang="en-IN" sz="2000" u="sng" dirty="0"/>
          </a:p>
          <a:p>
            <a:r>
              <a:rPr lang="en-IN" sz="2000" u="sng" dirty="0"/>
              <a:t>Login</a:t>
            </a:r>
            <a:r>
              <a:rPr lang="en-IN" sz="2000" dirty="0"/>
              <a:t> :- This will allow people, mainly those who work in education controlling agencies, to login and add, update, analyse the data present in the database.</a:t>
            </a:r>
          </a:p>
          <a:p>
            <a:endParaRPr lang="en-IN" sz="2000" u="sng" dirty="0"/>
          </a:p>
          <a:p>
            <a:r>
              <a:rPr lang="en-IN" sz="2000" u="sng" dirty="0"/>
              <a:t>Contact Info</a:t>
            </a:r>
            <a:r>
              <a:rPr lang="en-IN" sz="2000" dirty="0"/>
              <a:t> :- This page will contain E-mail ID’s of the customer service of their respective agencies, in case of queries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672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F24EB-3588-467F-50F1-48A4675A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80" y="844484"/>
            <a:ext cx="8270449" cy="51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82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12F63-AA82-6F86-B62F-3FA36C89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01" y="1131214"/>
            <a:ext cx="7601147" cy="475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2F5D-E8CF-62F7-6B78-9499775D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1257300"/>
          </a:xfrm>
        </p:spPr>
        <p:txBody>
          <a:bodyPr/>
          <a:lstStyle/>
          <a:p>
            <a:r>
              <a:rPr lang="en-AU" dirty="0"/>
              <a:t>Basic Layout Of The Website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3D536-BAE0-AF2F-A22E-E0E3A0BF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98" y="2243733"/>
            <a:ext cx="6666404" cy="3793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6E38F-A795-818E-BE3A-752D341C76E8}"/>
              </a:ext>
            </a:extLst>
          </p:cNvPr>
          <p:cNvSpPr txBox="1"/>
          <p:nvPr/>
        </p:nvSpPr>
        <p:spPr>
          <a:xfrm>
            <a:off x="1572463" y="6326487"/>
            <a:ext cx="1004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*By basic layout, I meant the core look of the website on every screen, the data in it will differ*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5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F2F489-79D9-994C-2661-60A97F9E6856}"/>
              </a:ext>
            </a:extLst>
          </p:cNvPr>
          <p:cNvSpPr/>
          <p:nvPr/>
        </p:nvSpPr>
        <p:spPr>
          <a:xfrm>
            <a:off x="4975951" y="2967335"/>
            <a:ext cx="224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54644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7CA6F-69A3-3A65-1824-B41A9658DDCC}"/>
              </a:ext>
            </a:extLst>
          </p:cNvPr>
          <p:cNvSpPr txBox="1"/>
          <p:nvPr/>
        </p:nvSpPr>
        <p:spPr>
          <a:xfrm>
            <a:off x="2208025" y="772763"/>
            <a:ext cx="7643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/>
              <a:t>M</a:t>
            </a:r>
            <a:r>
              <a:rPr lang="en-AU" sz="4000" dirty="0"/>
              <a:t>ost</a:t>
            </a:r>
            <a:r>
              <a:rPr lang="en-AU" sz="4400" dirty="0"/>
              <a:t> Valuable Points (MVPs)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C4D1-6449-F97A-53BC-5DA5816B2702}"/>
              </a:ext>
            </a:extLst>
          </p:cNvPr>
          <p:cNvSpPr txBox="1"/>
          <p:nvPr/>
        </p:nvSpPr>
        <p:spPr>
          <a:xfrm>
            <a:off x="1055802" y="2253006"/>
            <a:ext cx="9832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The data would be visualized into various pictorial representations like graphs, pie charts, histograms, etc.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When the users accesses the website and when they search for specific parts, they should be greeted with the above said representations.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This would make the student’s data more easy to understand and analyse for the respective agencies to work on them.</a:t>
            </a:r>
          </a:p>
        </p:txBody>
      </p:sp>
    </p:spTree>
    <p:extLst>
      <p:ext uri="{BB962C8B-B14F-4D97-AF65-F5344CB8AC3E}">
        <p14:creationId xmlns:p14="http://schemas.microsoft.com/office/powerpoint/2010/main" val="221751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1906A2-AE30-4802-3147-E14A46F21321}"/>
              </a:ext>
            </a:extLst>
          </p:cNvPr>
          <p:cNvGraphicFramePr>
            <a:graphicFrameLocks/>
          </p:cNvGraphicFramePr>
          <p:nvPr/>
        </p:nvGraphicFramePr>
        <p:xfrm>
          <a:off x="657701" y="146984"/>
          <a:ext cx="6723486" cy="3529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204E23-733B-B360-DC94-44FB21253B86}"/>
              </a:ext>
            </a:extLst>
          </p:cNvPr>
          <p:cNvSpPr txBox="1"/>
          <p:nvPr/>
        </p:nvSpPr>
        <p:spPr>
          <a:xfrm>
            <a:off x="1787950" y="3846137"/>
            <a:ext cx="8616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The above bar graph displays the percentage of boys and girls who passed the respective subjects.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a user wants to filter out the percentage of boys and girls who passed the respective subjects, this is how the data would be visualized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26211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5F1884-3951-B5D6-593C-D61044E80E6E}"/>
              </a:ext>
            </a:extLst>
          </p:cNvPr>
          <p:cNvGraphicFramePr>
            <a:graphicFrameLocks/>
          </p:cNvGraphicFramePr>
          <p:nvPr/>
        </p:nvGraphicFramePr>
        <p:xfrm>
          <a:off x="-648879" y="0"/>
          <a:ext cx="6502924" cy="358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E971A0-7A18-21DD-394E-9E78630F34EF}"/>
              </a:ext>
            </a:extLst>
          </p:cNvPr>
          <p:cNvGraphicFramePr>
            <a:graphicFrameLocks/>
          </p:cNvGraphicFramePr>
          <p:nvPr/>
        </p:nvGraphicFramePr>
        <p:xfrm>
          <a:off x="5854045" y="15318"/>
          <a:ext cx="6096000" cy="387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13A65D-F286-73D8-9975-F794AFD70F6D}"/>
              </a:ext>
            </a:extLst>
          </p:cNvPr>
          <p:cNvSpPr txBox="1"/>
          <p:nvPr/>
        </p:nvSpPr>
        <p:spPr>
          <a:xfrm>
            <a:off x="980387" y="4263271"/>
            <a:ext cx="10067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Similar to the bar graphs in the previous slide, these pie charts show the percentage of students who received a particular range of grade in their respective final examinations.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And in a similar scenario as presented in the previous slide, it would be easy for the user to filter and analyse the data.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5F1884-3951-B5D6-593C-D61044E80E6E}"/>
              </a:ext>
            </a:extLst>
          </p:cNvPr>
          <p:cNvGraphicFramePr>
            <a:graphicFrameLocks/>
          </p:cNvGraphicFramePr>
          <p:nvPr/>
        </p:nvGraphicFramePr>
        <p:xfrm>
          <a:off x="347221" y="53025"/>
          <a:ext cx="5667080" cy="375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821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</TotalTime>
  <Words>834</Words>
  <Application>Microsoft Office PowerPoint</Application>
  <PresentationFormat>Widescreen</PresentationFormat>
  <Paragraphs>78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Symbol</vt:lpstr>
      <vt:lpstr>Wingdings 2</vt:lpstr>
      <vt:lpstr>Quotable</vt:lpstr>
      <vt:lpstr>SHIKSHA EKIKARAN</vt:lpstr>
      <vt:lpstr>Functional Requirements</vt:lpstr>
      <vt:lpstr>Primary Users</vt:lpstr>
      <vt:lpstr>Number of Screens</vt:lpstr>
      <vt:lpstr>Basic Layout Of The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Requirements</vt:lpstr>
      <vt:lpstr>Website Users</vt:lpstr>
      <vt:lpstr>Basic Layout of the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Requirements</vt:lpstr>
      <vt:lpstr>Website Users</vt:lpstr>
      <vt:lpstr>Basic Layout of the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 Layout (Updated)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Basuthkar</dc:creator>
  <cp:lastModifiedBy>Umang Basuthkar</cp:lastModifiedBy>
  <cp:revision>3</cp:revision>
  <dcterms:created xsi:type="dcterms:W3CDTF">2022-12-25T16:54:34Z</dcterms:created>
  <dcterms:modified xsi:type="dcterms:W3CDTF">2022-12-26T08:16:46Z</dcterms:modified>
</cp:coreProperties>
</file>