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72" r:id="rId1"/>
  </p:sldMasterIdLst>
  <p:sldIdLst>
    <p:sldId id="256" r:id="rId2"/>
    <p:sldId id="257" r:id="rId3"/>
    <p:sldId id="258" r:id="rId4"/>
    <p:sldId id="259" r:id="rId5"/>
    <p:sldId id="261" r:id="rId6"/>
    <p:sldId id="262" r:id="rId7"/>
    <p:sldId id="263" r:id="rId8"/>
  </p:sldIdLst>
  <p:sldSz cx="4610100" cy="3460750"/>
  <p:notesSz cx="4610100" cy="346075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00" d="100"/>
          <a:sy n="200" d="100"/>
        </p:scale>
        <p:origin x="1314" y="27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201" y="92286"/>
            <a:ext cx="4425696" cy="3276177"/>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19711" y="445273"/>
            <a:ext cx="3768757" cy="1476587"/>
          </a:xfrm>
        </p:spPr>
        <p:txBody>
          <a:bodyPr anchor="b">
            <a:normAutofit/>
          </a:bodyPr>
          <a:lstStyle>
            <a:lvl1pPr algn="ctr">
              <a:lnSpc>
                <a:spcPct val="85000"/>
              </a:lnSpc>
              <a:defRPr sz="3025"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46417" y="1952733"/>
            <a:ext cx="3315347" cy="700509"/>
          </a:xfrm>
        </p:spPr>
        <p:txBody>
          <a:bodyPr>
            <a:normAutofit/>
          </a:bodyPr>
          <a:lstStyle>
            <a:lvl1pPr marL="0" indent="0" algn="ctr">
              <a:spcBef>
                <a:spcPts val="504"/>
              </a:spcBef>
              <a:buNone/>
              <a:defRPr sz="908">
                <a:solidFill>
                  <a:srgbClr val="FFFFFF"/>
                </a:solidFill>
              </a:defRPr>
            </a:lvl1pPr>
            <a:lvl2pPr marL="172890" indent="0" algn="ctr">
              <a:buNone/>
              <a:defRPr sz="908"/>
            </a:lvl2pPr>
            <a:lvl3pPr marL="345780" indent="0" algn="ctr">
              <a:buNone/>
              <a:defRPr sz="908"/>
            </a:lvl3pPr>
            <a:lvl4pPr marL="518671" indent="0" algn="ctr">
              <a:buNone/>
              <a:defRPr sz="756"/>
            </a:lvl4pPr>
            <a:lvl5pPr marL="691561" indent="0" algn="ctr">
              <a:buNone/>
              <a:defRPr sz="756"/>
            </a:lvl5pPr>
            <a:lvl6pPr marL="864451" indent="0" algn="ctr">
              <a:buNone/>
              <a:defRPr sz="756"/>
            </a:lvl6pPr>
            <a:lvl7pPr marL="1037341" indent="0" algn="ctr">
              <a:buNone/>
              <a:defRPr sz="756"/>
            </a:lvl7pPr>
            <a:lvl8pPr marL="1210231" indent="0" algn="ctr">
              <a:buNone/>
              <a:defRPr sz="756"/>
            </a:lvl8pPr>
            <a:lvl9pPr marL="1383121" indent="0" algn="ctr">
              <a:buNone/>
              <a:defRPr sz="756"/>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1D8BD707-D9CF-40AE-B4C6-C98DA3205C09}" type="datetimeFigureOut">
              <a:rPr lang="en-US" smtClean="0"/>
              <a:t>11/30/2020</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t>‹#›</a:t>
            </a:fld>
            <a:endParaRPr lang="en-US"/>
          </a:p>
        </p:txBody>
      </p:sp>
      <p:cxnSp>
        <p:nvCxnSpPr>
          <p:cNvPr id="8" name="Straight Connector 7"/>
          <p:cNvCxnSpPr/>
          <p:nvPr/>
        </p:nvCxnSpPr>
        <p:spPr>
          <a:xfrm>
            <a:off x="748181" y="1884186"/>
            <a:ext cx="3111818"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181333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422667685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99103" y="384528"/>
            <a:ext cx="878800" cy="273014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32197" y="384528"/>
            <a:ext cx="2809280" cy="273014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138638410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spcBef>
                <a:spcPts val="504"/>
              </a:spcBef>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058018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18366" y="592221"/>
            <a:ext cx="3768757" cy="1476587"/>
          </a:xfrm>
        </p:spPr>
        <p:txBody>
          <a:bodyPr anchor="b">
            <a:noAutofit/>
          </a:bodyPr>
          <a:lstStyle>
            <a:lvl1pPr algn="ctr">
              <a:lnSpc>
                <a:spcPct val="85000"/>
              </a:lnSpc>
              <a:defRPr sz="3025"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46567" y="2096494"/>
            <a:ext cx="3315814" cy="688217"/>
          </a:xfrm>
        </p:spPr>
        <p:txBody>
          <a:bodyPr anchor="t">
            <a:normAutofit/>
          </a:bodyPr>
          <a:lstStyle>
            <a:lvl1pPr marL="0" indent="0" algn="ctr">
              <a:buNone/>
              <a:defRPr sz="908">
                <a:solidFill>
                  <a:schemeClr val="accent1"/>
                </a:solidFill>
              </a:defRPr>
            </a:lvl1pPr>
            <a:lvl2pPr marL="172890" indent="0">
              <a:buNone/>
              <a:defRPr sz="681">
                <a:solidFill>
                  <a:schemeClr val="tx1">
                    <a:tint val="75000"/>
                  </a:schemeClr>
                </a:solidFill>
              </a:defRPr>
            </a:lvl2pPr>
            <a:lvl3pPr marL="345780" indent="0">
              <a:buNone/>
              <a:defRPr sz="605">
                <a:solidFill>
                  <a:schemeClr val="tx1">
                    <a:tint val="75000"/>
                  </a:schemeClr>
                </a:solidFill>
              </a:defRPr>
            </a:lvl3pPr>
            <a:lvl4pPr marL="518671" indent="0">
              <a:buNone/>
              <a:defRPr sz="529">
                <a:solidFill>
                  <a:schemeClr val="tx1">
                    <a:tint val="75000"/>
                  </a:schemeClr>
                </a:solidFill>
              </a:defRPr>
            </a:lvl4pPr>
            <a:lvl5pPr marL="691561" indent="0">
              <a:buNone/>
              <a:defRPr sz="529">
                <a:solidFill>
                  <a:schemeClr val="tx1">
                    <a:tint val="75000"/>
                  </a:schemeClr>
                </a:solidFill>
              </a:defRPr>
            </a:lvl5pPr>
            <a:lvl6pPr marL="864451" indent="0">
              <a:buNone/>
              <a:defRPr sz="529">
                <a:solidFill>
                  <a:schemeClr val="tx1">
                    <a:tint val="75000"/>
                  </a:schemeClr>
                </a:solidFill>
              </a:defRPr>
            </a:lvl6pPr>
            <a:lvl7pPr marL="1037341" indent="0">
              <a:buNone/>
              <a:defRPr sz="529">
                <a:solidFill>
                  <a:schemeClr val="tx1">
                    <a:tint val="75000"/>
                  </a:schemeClr>
                </a:solidFill>
              </a:defRPr>
            </a:lvl7pPr>
            <a:lvl8pPr marL="1210231" indent="0">
              <a:buNone/>
              <a:defRPr sz="529">
                <a:solidFill>
                  <a:schemeClr val="tx1">
                    <a:tint val="75000"/>
                  </a:schemeClr>
                </a:solidFill>
              </a:defRPr>
            </a:lvl8pPr>
            <a:lvl9pPr marL="1383121" indent="0">
              <a:buNone/>
              <a:defRPr sz="529">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cxnSp>
        <p:nvCxnSpPr>
          <p:cNvPr id="7" name="Straight Connector 6"/>
          <p:cNvCxnSpPr/>
          <p:nvPr/>
        </p:nvCxnSpPr>
        <p:spPr>
          <a:xfrm>
            <a:off x="749142" y="2028817"/>
            <a:ext cx="311181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539184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32197" y="1038224"/>
            <a:ext cx="1797939" cy="2030307"/>
          </a:xfrm>
        </p:spPr>
        <p:txBody>
          <a:bodyPr/>
          <a:lstStyle>
            <a:lvl1pPr>
              <a:defRPr sz="832"/>
            </a:lvl1pPr>
            <a:lvl2pPr>
              <a:defRPr sz="756"/>
            </a:lvl2pPr>
            <a:lvl3pPr>
              <a:defRPr sz="681"/>
            </a:lvl3pPr>
            <a:lvl4pPr>
              <a:defRPr sz="605"/>
            </a:lvl4pPr>
            <a:lvl5pPr>
              <a:defRPr sz="605"/>
            </a:lvl5pPr>
            <a:lvl6pPr>
              <a:defRPr sz="605"/>
            </a:lvl6pPr>
            <a:lvl7pPr>
              <a:defRPr sz="605"/>
            </a:lvl7pPr>
            <a:lvl8pPr>
              <a:defRPr sz="605"/>
            </a:lvl8pPr>
            <a:lvl9pPr>
              <a:defRPr sz="605"/>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369941" y="1038225"/>
            <a:ext cx="1797939" cy="2030307"/>
          </a:xfrm>
        </p:spPr>
        <p:txBody>
          <a:bodyPr/>
          <a:lstStyle>
            <a:lvl1pPr>
              <a:defRPr sz="832"/>
            </a:lvl1pPr>
            <a:lvl2pPr>
              <a:defRPr sz="756"/>
            </a:lvl2pPr>
            <a:lvl3pPr>
              <a:defRPr sz="681"/>
            </a:lvl3pPr>
            <a:lvl4pPr>
              <a:defRPr sz="605"/>
            </a:lvl4pPr>
            <a:lvl5pPr>
              <a:defRPr sz="605"/>
            </a:lvl5pPr>
            <a:lvl6pPr>
              <a:defRPr sz="605"/>
            </a:lvl6pPr>
            <a:lvl7pPr>
              <a:defRPr sz="605"/>
            </a:lvl7pPr>
            <a:lvl8pPr>
              <a:defRPr sz="605"/>
            </a:lvl8pPr>
            <a:lvl9pPr>
              <a:defRPr sz="605"/>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19403219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32197" y="1010022"/>
            <a:ext cx="1797939" cy="392218"/>
          </a:xfrm>
        </p:spPr>
        <p:txBody>
          <a:bodyPr anchor="ctr"/>
          <a:lstStyle>
            <a:lvl1pPr marL="0" indent="0">
              <a:spcBef>
                <a:spcPts val="0"/>
              </a:spcBef>
              <a:buNone/>
              <a:defRPr sz="908" b="1"/>
            </a:lvl1pPr>
            <a:lvl2pPr marL="172890" indent="0">
              <a:buNone/>
              <a:defRPr sz="756" b="1"/>
            </a:lvl2pPr>
            <a:lvl3pPr marL="345780" indent="0">
              <a:buNone/>
              <a:defRPr sz="681" b="1"/>
            </a:lvl3pPr>
            <a:lvl4pPr marL="518671" indent="0">
              <a:buNone/>
              <a:defRPr sz="605" b="1"/>
            </a:lvl4pPr>
            <a:lvl5pPr marL="691561" indent="0">
              <a:buNone/>
              <a:defRPr sz="605" b="1"/>
            </a:lvl5pPr>
            <a:lvl6pPr marL="864451" indent="0">
              <a:buNone/>
              <a:defRPr sz="605" b="1"/>
            </a:lvl6pPr>
            <a:lvl7pPr marL="1037341" indent="0">
              <a:buNone/>
              <a:defRPr sz="605" b="1"/>
            </a:lvl7pPr>
            <a:lvl8pPr marL="1210231" indent="0">
              <a:buNone/>
              <a:defRPr sz="605" b="1"/>
            </a:lvl8pPr>
            <a:lvl9pPr marL="1383121" indent="0">
              <a:buNone/>
              <a:defRPr sz="605" b="1"/>
            </a:lvl9pPr>
          </a:lstStyle>
          <a:p>
            <a:pPr lvl="0"/>
            <a:r>
              <a:rPr lang="en-US" smtClean="0"/>
              <a:t>Edit Master text styles</a:t>
            </a:r>
          </a:p>
        </p:txBody>
      </p:sp>
      <p:sp>
        <p:nvSpPr>
          <p:cNvPr id="4" name="Content Placeholder 3"/>
          <p:cNvSpPr>
            <a:spLocks noGrp="1"/>
          </p:cNvSpPr>
          <p:nvPr>
            <p:ph sz="half" idx="2"/>
          </p:nvPr>
        </p:nvSpPr>
        <p:spPr>
          <a:xfrm>
            <a:off x="432197" y="1373341"/>
            <a:ext cx="1797939" cy="1707303"/>
          </a:xfrm>
        </p:spPr>
        <p:txBody>
          <a:bodyPr/>
          <a:lstStyle>
            <a:lvl1pPr>
              <a:defRPr sz="832"/>
            </a:lvl1pPr>
            <a:lvl2pPr>
              <a:defRPr sz="756"/>
            </a:lvl2pPr>
            <a:lvl3pPr>
              <a:defRPr sz="681"/>
            </a:lvl3pPr>
            <a:lvl4pPr>
              <a:defRPr sz="605"/>
            </a:lvl4pPr>
            <a:lvl5pPr>
              <a:defRPr sz="605"/>
            </a:lvl5pPr>
            <a:lvl6pPr>
              <a:defRPr sz="605"/>
            </a:lvl6pPr>
            <a:lvl7pPr>
              <a:defRPr sz="605"/>
            </a:lvl7pPr>
            <a:lvl8pPr>
              <a:defRPr sz="605"/>
            </a:lvl8pPr>
            <a:lvl9pPr>
              <a:defRPr sz="605"/>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370531" y="1008771"/>
            <a:ext cx="1797939" cy="392218"/>
          </a:xfrm>
        </p:spPr>
        <p:txBody>
          <a:bodyPr anchor="ctr"/>
          <a:lstStyle>
            <a:lvl1pPr marL="0" indent="0">
              <a:spcBef>
                <a:spcPts val="0"/>
              </a:spcBef>
              <a:buNone/>
              <a:defRPr sz="908" b="1"/>
            </a:lvl1pPr>
            <a:lvl2pPr marL="172890" indent="0">
              <a:buNone/>
              <a:defRPr sz="756" b="1"/>
            </a:lvl2pPr>
            <a:lvl3pPr marL="345780" indent="0">
              <a:buNone/>
              <a:defRPr sz="681" b="1"/>
            </a:lvl3pPr>
            <a:lvl4pPr marL="518671" indent="0">
              <a:buNone/>
              <a:defRPr sz="605" b="1"/>
            </a:lvl4pPr>
            <a:lvl5pPr marL="691561" indent="0">
              <a:buNone/>
              <a:defRPr sz="605" b="1"/>
            </a:lvl5pPr>
            <a:lvl6pPr marL="864451" indent="0">
              <a:buNone/>
              <a:defRPr sz="605" b="1"/>
            </a:lvl6pPr>
            <a:lvl7pPr marL="1037341" indent="0">
              <a:buNone/>
              <a:defRPr sz="605" b="1"/>
            </a:lvl7pPr>
            <a:lvl8pPr marL="1210231" indent="0">
              <a:buNone/>
              <a:defRPr sz="605" b="1"/>
            </a:lvl8pPr>
            <a:lvl9pPr marL="1383121" indent="0">
              <a:buNone/>
              <a:defRPr sz="605" b="1"/>
            </a:lvl9pPr>
          </a:lstStyle>
          <a:p>
            <a:pPr lvl="0"/>
            <a:r>
              <a:rPr lang="en-US" smtClean="0"/>
              <a:t>Edit Master text styles</a:t>
            </a:r>
          </a:p>
        </p:txBody>
      </p:sp>
      <p:sp>
        <p:nvSpPr>
          <p:cNvPr id="6" name="Content Placeholder 5"/>
          <p:cNvSpPr>
            <a:spLocks noGrp="1"/>
          </p:cNvSpPr>
          <p:nvPr>
            <p:ph sz="quarter" idx="4"/>
          </p:nvPr>
        </p:nvSpPr>
        <p:spPr>
          <a:xfrm>
            <a:off x="2370531" y="1372251"/>
            <a:ext cx="1797939" cy="1707303"/>
          </a:xfrm>
        </p:spPr>
        <p:txBody>
          <a:bodyPr/>
          <a:lstStyle>
            <a:lvl1pPr>
              <a:defRPr sz="832"/>
            </a:lvl1pPr>
            <a:lvl2pPr>
              <a:defRPr sz="756"/>
            </a:lvl2pPr>
            <a:lvl3pPr>
              <a:defRPr sz="681"/>
            </a:lvl3pPr>
            <a:lvl4pPr>
              <a:defRPr sz="605"/>
            </a:lvl4pPr>
            <a:lvl5pPr>
              <a:defRPr sz="605"/>
            </a:lvl5pPr>
            <a:lvl6pPr>
              <a:defRPr sz="605"/>
            </a:lvl6pPr>
            <a:lvl7pPr>
              <a:defRPr sz="605"/>
            </a:lvl7pPr>
            <a:lvl8pPr>
              <a:defRPr sz="605"/>
            </a:lvl8pPr>
            <a:lvl9pPr>
              <a:defRPr sz="605"/>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303581396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11/30/2020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24562510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11/30/2020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68356686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2197" y="553720"/>
            <a:ext cx="1429131" cy="876723"/>
          </a:xfrm>
        </p:spPr>
        <p:txBody>
          <a:bodyPr anchor="b">
            <a:noAutofit/>
          </a:bodyPr>
          <a:lstStyle>
            <a:lvl1pPr>
              <a:lnSpc>
                <a:spcPct val="90000"/>
              </a:lnSpc>
              <a:defRPr sz="1513" b="0"/>
            </a:lvl1pPr>
          </a:lstStyle>
          <a:p>
            <a:r>
              <a:rPr lang="en-US" smtClean="0"/>
              <a:t>Click to edit Master title style</a:t>
            </a:r>
            <a:endParaRPr lang="en-US" dirty="0"/>
          </a:p>
        </p:txBody>
      </p:sp>
      <p:sp>
        <p:nvSpPr>
          <p:cNvPr id="3" name="Content Placeholder 2"/>
          <p:cNvSpPr>
            <a:spLocks noGrp="1"/>
          </p:cNvSpPr>
          <p:nvPr>
            <p:ph idx="1"/>
          </p:nvPr>
        </p:nvSpPr>
        <p:spPr>
          <a:xfrm>
            <a:off x="2081863" y="553720"/>
            <a:ext cx="2092109" cy="2353310"/>
          </a:xfrm>
        </p:spPr>
        <p:txBody>
          <a:bodyPr/>
          <a:lstStyle>
            <a:lvl1pPr>
              <a:defRPr sz="1210"/>
            </a:lvl1pPr>
            <a:lvl2pPr>
              <a:defRPr sz="1059"/>
            </a:lvl2pPr>
            <a:lvl3pPr>
              <a:defRPr sz="908"/>
            </a:lvl3pPr>
            <a:lvl4pPr>
              <a:defRPr sz="756"/>
            </a:lvl4pPr>
            <a:lvl5pPr>
              <a:defRPr sz="756"/>
            </a:lvl5pPr>
            <a:lvl6pPr>
              <a:defRPr sz="756"/>
            </a:lvl6pPr>
            <a:lvl7pPr>
              <a:defRPr sz="756"/>
            </a:lvl7pPr>
            <a:lvl8pPr>
              <a:defRPr sz="756"/>
            </a:lvl8pPr>
            <a:lvl9pPr>
              <a:defRPr sz="756"/>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32197" y="1430443"/>
            <a:ext cx="1429131" cy="1476587"/>
          </a:xfrm>
        </p:spPr>
        <p:txBody>
          <a:bodyPr>
            <a:normAutofit/>
          </a:bodyPr>
          <a:lstStyle>
            <a:lvl1pPr marL="0" indent="0">
              <a:lnSpc>
                <a:spcPct val="100000"/>
              </a:lnSpc>
              <a:spcBef>
                <a:spcPts val="403"/>
              </a:spcBef>
              <a:buNone/>
              <a:defRPr sz="643"/>
            </a:lvl1pPr>
            <a:lvl2pPr marL="172890" indent="0">
              <a:buNone/>
              <a:defRPr sz="454"/>
            </a:lvl2pPr>
            <a:lvl3pPr marL="345780" indent="0">
              <a:buNone/>
              <a:defRPr sz="378"/>
            </a:lvl3pPr>
            <a:lvl4pPr marL="518671" indent="0">
              <a:buNone/>
              <a:defRPr sz="340"/>
            </a:lvl4pPr>
            <a:lvl5pPr marL="691561" indent="0">
              <a:buNone/>
              <a:defRPr sz="340"/>
            </a:lvl5pPr>
            <a:lvl6pPr marL="864451" indent="0">
              <a:buNone/>
              <a:defRPr sz="340"/>
            </a:lvl6pPr>
            <a:lvl7pPr marL="1037341" indent="0">
              <a:buNone/>
              <a:defRPr sz="340"/>
            </a:lvl7pPr>
            <a:lvl8pPr marL="1210231" indent="0">
              <a:buNone/>
              <a:defRPr sz="340"/>
            </a:lvl8pPr>
            <a:lvl9pPr marL="1383121" indent="0">
              <a:buNone/>
              <a:defRPr sz="340"/>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395576827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2197" y="553720"/>
            <a:ext cx="1429131" cy="876723"/>
          </a:xfrm>
        </p:spPr>
        <p:txBody>
          <a:bodyPr anchor="b">
            <a:noAutofit/>
          </a:bodyPr>
          <a:lstStyle>
            <a:lvl1pPr>
              <a:lnSpc>
                <a:spcPct val="90000"/>
              </a:lnSpc>
              <a:defRPr sz="1513"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026300" y="539877"/>
            <a:ext cx="2146592" cy="2344082"/>
          </a:xfrm>
        </p:spPr>
        <p:txBody>
          <a:bodyPr lIns="274320" tIns="182880" anchor="t">
            <a:normAutofit/>
          </a:bodyPr>
          <a:lstStyle>
            <a:lvl1pPr marL="0" indent="0">
              <a:buNone/>
              <a:defRPr sz="1059"/>
            </a:lvl1pPr>
            <a:lvl2pPr marL="172890" indent="0">
              <a:buNone/>
              <a:defRPr sz="1059"/>
            </a:lvl2pPr>
            <a:lvl3pPr marL="345780" indent="0">
              <a:buNone/>
              <a:defRPr sz="908"/>
            </a:lvl3pPr>
            <a:lvl4pPr marL="518671" indent="0">
              <a:buNone/>
              <a:defRPr sz="756"/>
            </a:lvl4pPr>
            <a:lvl5pPr marL="691561" indent="0">
              <a:buNone/>
              <a:defRPr sz="756"/>
            </a:lvl5pPr>
            <a:lvl6pPr marL="864451" indent="0">
              <a:buNone/>
              <a:defRPr sz="756"/>
            </a:lvl6pPr>
            <a:lvl7pPr marL="1037341" indent="0">
              <a:buNone/>
              <a:defRPr sz="756"/>
            </a:lvl7pPr>
            <a:lvl8pPr marL="1210231" indent="0">
              <a:buNone/>
              <a:defRPr sz="756"/>
            </a:lvl8pPr>
            <a:lvl9pPr marL="1383121" indent="0">
              <a:buNone/>
              <a:defRPr sz="756"/>
            </a:lvl9pPr>
          </a:lstStyle>
          <a:p>
            <a:r>
              <a:rPr lang="en-US" smtClean="0"/>
              <a:t>Click icon to add picture</a:t>
            </a:r>
            <a:endParaRPr lang="en-US" dirty="0"/>
          </a:p>
        </p:txBody>
      </p:sp>
      <p:sp>
        <p:nvSpPr>
          <p:cNvPr id="4" name="Text Placeholder 3"/>
          <p:cNvSpPr>
            <a:spLocks noGrp="1"/>
          </p:cNvSpPr>
          <p:nvPr>
            <p:ph type="body" sz="half" idx="2"/>
          </p:nvPr>
        </p:nvSpPr>
        <p:spPr>
          <a:xfrm>
            <a:off x="432197" y="1430443"/>
            <a:ext cx="1429131" cy="1453515"/>
          </a:xfrm>
        </p:spPr>
        <p:txBody>
          <a:bodyPr>
            <a:normAutofit/>
          </a:bodyPr>
          <a:lstStyle>
            <a:lvl1pPr marL="0" indent="0">
              <a:lnSpc>
                <a:spcPct val="100000"/>
              </a:lnSpc>
              <a:spcBef>
                <a:spcPts val="403"/>
              </a:spcBef>
              <a:buNone/>
              <a:defRPr sz="643"/>
            </a:lvl1pPr>
            <a:lvl2pPr marL="172890" indent="0">
              <a:buNone/>
              <a:defRPr sz="454"/>
            </a:lvl2pPr>
            <a:lvl3pPr marL="345780" indent="0">
              <a:buNone/>
              <a:defRPr sz="378"/>
            </a:lvl3pPr>
            <a:lvl4pPr marL="518671" indent="0">
              <a:buNone/>
              <a:defRPr sz="340"/>
            </a:lvl4pPr>
            <a:lvl5pPr marL="691561" indent="0">
              <a:buNone/>
              <a:defRPr sz="340"/>
            </a:lvl5pPr>
            <a:lvl6pPr marL="864451" indent="0">
              <a:buNone/>
              <a:defRPr sz="340"/>
            </a:lvl6pPr>
            <a:lvl7pPr marL="1037341" indent="0">
              <a:buNone/>
              <a:defRPr sz="340"/>
            </a:lvl7pPr>
            <a:lvl8pPr marL="1210231" indent="0">
              <a:buNone/>
              <a:defRPr sz="340"/>
            </a:lvl8pPr>
            <a:lvl9pPr marL="1383121" indent="0">
              <a:buNone/>
              <a:defRPr sz="340"/>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339041994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92202" y="92287"/>
            <a:ext cx="4425696" cy="327617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432197" y="307622"/>
            <a:ext cx="3734181" cy="68445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32198" y="1038225"/>
            <a:ext cx="3733179" cy="203799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32196" y="3140729"/>
            <a:ext cx="880681" cy="184253"/>
          </a:xfrm>
          <a:prstGeom prst="rect">
            <a:avLst/>
          </a:prstGeom>
        </p:spPr>
        <p:txBody>
          <a:bodyPr vert="horz" lIns="91440" tIns="45720" rIns="91440" bIns="45720" rtlCol="0" anchor="ctr"/>
          <a:lstStyle>
            <a:lvl1pPr algn="l">
              <a:defRPr sz="504">
                <a:solidFill>
                  <a:schemeClr val="accent1"/>
                </a:solidFill>
              </a:defRPr>
            </a:lvl1pPr>
          </a:lstStyle>
          <a:p>
            <a:fld id="{1D8BD707-D9CF-40AE-B4C6-C98DA3205C09}" type="datetimeFigureOut">
              <a:rPr lang="en-US" smtClean="0"/>
              <a:t>11/30/2020</a:t>
            </a:fld>
            <a:endParaRPr lang="en-US"/>
          </a:p>
        </p:txBody>
      </p:sp>
      <p:sp>
        <p:nvSpPr>
          <p:cNvPr id="5" name="Footer Placeholder 4"/>
          <p:cNvSpPr>
            <a:spLocks noGrp="1"/>
          </p:cNvSpPr>
          <p:nvPr>
            <p:ph type="ftr" sz="quarter" idx="3"/>
          </p:nvPr>
        </p:nvSpPr>
        <p:spPr>
          <a:xfrm>
            <a:off x="1493272" y="3140729"/>
            <a:ext cx="1783909" cy="184253"/>
          </a:xfrm>
          <a:prstGeom prst="rect">
            <a:avLst/>
          </a:prstGeom>
        </p:spPr>
        <p:txBody>
          <a:bodyPr vert="horz" lIns="91440" tIns="45720" rIns="91440" bIns="45720" rtlCol="0" anchor="ctr"/>
          <a:lstStyle>
            <a:lvl1pPr algn="ctr">
              <a:defRPr sz="504">
                <a:solidFill>
                  <a:schemeClr val="accent1"/>
                </a:solidFill>
              </a:defRPr>
            </a:lvl1pPr>
          </a:lstStyle>
          <a:p>
            <a:endParaRPr lang="en-US"/>
          </a:p>
        </p:txBody>
      </p:sp>
      <p:sp>
        <p:nvSpPr>
          <p:cNvPr id="6" name="Slide Number Placeholder 5"/>
          <p:cNvSpPr>
            <a:spLocks noGrp="1"/>
          </p:cNvSpPr>
          <p:nvPr>
            <p:ph type="sldNum" sz="quarter" idx="4"/>
          </p:nvPr>
        </p:nvSpPr>
        <p:spPr>
          <a:xfrm>
            <a:off x="3527729" y="3140729"/>
            <a:ext cx="645163" cy="184253"/>
          </a:xfrm>
          <a:prstGeom prst="rect">
            <a:avLst/>
          </a:prstGeom>
        </p:spPr>
        <p:txBody>
          <a:bodyPr vert="horz" lIns="91440" tIns="45720" rIns="91440" bIns="45720" rtlCol="0" anchor="ctr"/>
          <a:lstStyle>
            <a:lvl1pPr algn="r">
              <a:defRPr sz="504">
                <a:solidFill>
                  <a:schemeClr val="accent1"/>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2249259454"/>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hf sldNum="0" hdr="0" ftr="0" dt="0"/>
  <p:txStyles>
    <p:titleStyle>
      <a:lvl1pPr algn="l" defTabSz="345780" rtl="0" eaLnBrk="1" latinLnBrk="0" hangingPunct="1">
        <a:lnSpc>
          <a:spcPct val="90000"/>
        </a:lnSpc>
        <a:spcBef>
          <a:spcPct val="0"/>
        </a:spcBef>
        <a:buNone/>
        <a:defRPr sz="2017" kern="1200">
          <a:solidFill>
            <a:schemeClr val="accent1"/>
          </a:solidFill>
          <a:latin typeface="+mj-lt"/>
          <a:ea typeface="+mj-ea"/>
          <a:cs typeface="+mj-cs"/>
        </a:defRPr>
      </a:lvl1pPr>
    </p:titleStyle>
    <p:bodyStyle>
      <a:lvl1pPr marL="86445" indent="-69156" algn="l" defTabSz="345780" rtl="0" eaLnBrk="1" latinLnBrk="0" hangingPunct="1">
        <a:lnSpc>
          <a:spcPct val="90000"/>
        </a:lnSpc>
        <a:spcBef>
          <a:spcPts val="504"/>
        </a:spcBef>
        <a:buClr>
          <a:schemeClr val="accent1"/>
        </a:buClr>
        <a:buSzPct val="80000"/>
        <a:buFont typeface="Corbel" pitchFamily="34" charset="0"/>
        <a:buChar char="•"/>
        <a:defRPr sz="1008" kern="1200">
          <a:solidFill>
            <a:schemeClr val="accent1"/>
          </a:solidFill>
          <a:latin typeface="+mn-lt"/>
          <a:ea typeface="+mn-ea"/>
          <a:cs typeface="+mn-cs"/>
        </a:defRPr>
      </a:lvl1pPr>
      <a:lvl2pPr marL="172890" indent="-69156" algn="l" defTabSz="345780" rtl="0" eaLnBrk="1" latinLnBrk="0" hangingPunct="1">
        <a:lnSpc>
          <a:spcPct val="90000"/>
        </a:lnSpc>
        <a:spcBef>
          <a:spcPts val="76"/>
        </a:spcBef>
        <a:spcAft>
          <a:spcPts val="151"/>
        </a:spcAft>
        <a:buClr>
          <a:schemeClr val="accent1"/>
        </a:buClr>
        <a:buSzPct val="80000"/>
        <a:buFont typeface="Corbel" pitchFamily="34" charset="0"/>
        <a:buChar char="•"/>
        <a:defRPr sz="908" kern="1200">
          <a:solidFill>
            <a:schemeClr val="accent1"/>
          </a:solidFill>
          <a:latin typeface="+mn-lt"/>
          <a:ea typeface="+mn-ea"/>
          <a:cs typeface="+mn-cs"/>
        </a:defRPr>
      </a:lvl2pPr>
      <a:lvl3pPr marL="276624" indent="-69156" algn="l" defTabSz="345780" rtl="0" eaLnBrk="1" latinLnBrk="0" hangingPunct="1">
        <a:lnSpc>
          <a:spcPct val="90000"/>
        </a:lnSpc>
        <a:spcBef>
          <a:spcPts val="76"/>
        </a:spcBef>
        <a:spcAft>
          <a:spcPts val="151"/>
        </a:spcAft>
        <a:buClr>
          <a:schemeClr val="accent1"/>
        </a:buClr>
        <a:buSzPct val="80000"/>
        <a:buFont typeface="Corbel" pitchFamily="34" charset="0"/>
        <a:buChar char="•"/>
        <a:defRPr sz="807" kern="1200">
          <a:solidFill>
            <a:schemeClr val="accent1"/>
          </a:solidFill>
          <a:latin typeface="+mn-lt"/>
          <a:ea typeface="+mn-ea"/>
          <a:cs typeface="+mn-cs"/>
        </a:defRPr>
      </a:lvl3pPr>
      <a:lvl4pPr marL="380358" indent="-69156" algn="l" defTabSz="345780" rtl="0" eaLnBrk="1" latinLnBrk="0" hangingPunct="1">
        <a:lnSpc>
          <a:spcPct val="90000"/>
        </a:lnSpc>
        <a:spcBef>
          <a:spcPts val="76"/>
        </a:spcBef>
        <a:spcAft>
          <a:spcPts val="151"/>
        </a:spcAft>
        <a:buClr>
          <a:schemeClr val="accent1"/>
        </a:buClr>
        <a:buSzPct val="80000"/>
        <a:buFont typeface="Corbel" pitchFamily="34" charset="0"/>
        <a:buChar char="•"/>
        <a:defRPr sz="706" kern="1200">
          <a:solidFill>
            <a:schemeClr val="accent1"/>
          </a:solidFill>
          <a:latin typeface="+mn-lt"/>
          <a:ea typeface="+mn-ea"/>
          <a:cs typeface="+mn-cs"/>
        </a:defRPr>
      </a:lvl4pPr>
      <a:lvl5pPr marL="463925" indent="-69156" algn="l" defTabSz="345780" rtl="0" eaLnBrk="1" latinLnBrk="0" hangingPunct="1">
        <a:lnSpc>
          <a:spcPct val="90000"/>
        </a:lnSpc>
        <a:spcBef>
          <a:spcPts val="76"/>
        </a:spcBef>
        <a:spcAft>
          <a:spcPts val="151"/>
        </a:spcAft>
        <a:buClr>
          <a:schemeClr val="accent1"/>
        </a:buClr>
        <a:buSzPct val="80000"/>
        <a:buFont typeface="Corbel" pitchFamily="34" charset="0"/>
        <a:buChar char="•"/>
        <a:defRPr sz="706" kern="1200">
          <a:solidFill>
            <a:schemeClr val="accent1"/>
          </a:solidFill>
          <a:latin typeface="+mn-lt"/>
          <a:ea typeface="+mn-ea"/>
          <a:cs typeface="+mn-cs"/>
        </a:defRPr>
      </a:lvl5pPr>
      <a:lvl6pPr marL="554620" indent="-86445" algn="l" defTabSz="345780" rtl="0" eaLnBrk="1" latinLnBrk="0" hangingPunct="1">
        <a:lnSpc>
          <a:spcPct val="90000"/>
        </a:lnSpc>
        <a:spcBef>
          <a:spcPts val="76"/>
        </a:spcBef>
        <a:spcAft>
          <a:spcPts val="151"/>
        </a:spcAft>
        <a:buClr>
          <a:schemeClr val="accent1"/>
        </a:buClr>
        <a:buSzPct val="80000"/>
        <a:buFont typeface="Corbel" pitchFamily="34" charset="0"/>
        <a:buChar char="•"/>
        <a:defRPr sz="706" kern="1200">
          <a:solidFill>
            <a:schemeClr val="accent1"/>
          </a:solidFill>
          <a:latin typeface="+mn-lt"/>
          <a:ea typeface="+mn-ea"/>
          <a:cs typeface="+mn-cs"/>
        </a:defRPr>
      </a:lvl6pPr>
      <a:lvl7pPr marL="655460" indent="-86445" algn="l" defTabSz="345780" rtl="0" eaLnBrk="1" latinLnBrk="0" hangingPunct="1">
        <a:lnSpc>
          <a:spcPct val="90000"/>
        </a:lnSpc>
        <a:spcBef>
          <a:spcPts val="76"/>
        </a:spcBef>
        <a:spcAft>
          <a:spcPts val="151"/>
        </a:spcAft>
        <a:buClr>
          <a:schemeClr val="accent1"/>
        </a:buClr>
        <a:buSzPct val="80000"/>
        <a:buFont typeface="Corbel" pitchFamily="34" charset="0"/>
        <a:buChar char="•"/>
        <a:defRPr sz="706" kern="1200">
          <a:solidFill>
            <a:schemeClr val="accent1"/>
          </a:solidFill>
          <a:latin typeface="+mn-lt"/>
          <a:ea typeface="+mn-ea"/>
          <a:cs typeface="+mn-cs"/>
        </a:defRPr>
      </a:lvl7pPr>
      <a:lvl8pPr marL="756300" indent="-86445" algn="l" defTabSz="345780" rtl="0" eaLnBrk="1" latinLnBrk="0" hangingPunct="1">
        <a:lnSpc>
          <a:spcPct val="90000"/>
        </a:lnSpc>
        <a:spcBef>
          <a:spcPts val="76"/>
        </a:spcBef>
        <a:spcAft>
          <a:spcPts val="151"/>
        </a:spcAft>
        <a:buClr>
          <a:schemeClr val="accent1"/>
        </a:buClr>
        <a:buSzPct val="80000"/>
        <a:buFont typeface="Corbel" pitchFamily="34" charset="0"/>
        <a:buChar char="•"/>
        <a:defRPr sz="706" kern="1200">
          <a:solidFill>
            <a:schemeClr val="accent1"/>
          </a:solidFill>
          <a:latin typeface="+mn-lt"/>
          <a:ea typeface="+mn-ea"/>
          <a:cs typeface="+mn-cs"/>
        </a:defRPr>
      </a:lvl8pPr>
      <a:lvl9pPr marL="857140" indent="-86445" algn="l" defTabSz="345780" rtl="0" eaLnBrk="1" latinLnBrk="0" hangingPunct="1">
        <a:lnSpc>
          <a:spcPct val="90000"/>
        </a:lnSpc>
        <a:spcBef>
          <a:spcPts val="76"/>
        </a:spcBef>
        <a:spcAft>
          <a:spcPts val="151"/>
        </a:spcAft>
        <a:buClr>
          <a:schemeClr val="accent1"/>
        </a:buClr>
        <a:buSzPct val="80000"/>
        <a:buFont typeface="Corbel" pitchFamily="34" charset="0"/>
        <a:buChar char="•"/>
        <a:defRPr sz="706" kern="1200">
          <a:solidFill>
            <a:schemeClr val="accent1"/>
          </a:solidFill>
          <a:latin typeface="+mn-lt"/>
          <a:ea typeface="+mn-ea"/>
          <a:cs typeface="+mn-cs"/>
        </a:defRPr>
      </a:lvl9pPr>
    </p:bodyStyle>
    <p:otherStyle>
      <a:defPPr>
        <a:defRPr lang="en-US"/>
      </a:defPPr>
      <a:lvl1pPr marL="0" algn="l" defTabSz="345780" rtl="0" eaLnBrk="1" latinLnBrk="0" hangingPunct="1">
        <a:defRPr sz="681" kern="1200">
          <a:solidFill>
            <a:schemeClr val="tx1"/>
          </a:solidFill>
          <a:latin typeface="+mn-lt"/>
          <a:ea typeface="+mn-ea"/>
          <a:cs typeface="+mn-cs"/>
        </a:defRPr>
      </a:lvl1pPr>
      <a:lvl2pPr marL="172890" algn="l" defTabSz="345780" rtl="0" eaLnBrk="1" latinLnBrk="0" hangingPunct="1">
        <a:defRPr sz="681" kern="1200">
          <a:solidFill>
            <a:schemeClr val="tx1"/>
          </a:solidFill>
          <a:latin typeface="+mn-lt"/>
          <a:ea typeface="+mn-ea"/>
          <a:cs typeface="+mn-cs"/>
        </a:defRPr>
      </a:lvl2pPr>
      <a:lvl3pPr marL="345780" algn="l" defTabSz="345780" rtl="0" eaLnBrk="1" latinLnBrk="0" hangingPunct="1">
        <a:defRPr sz="681" kern="1200">
          <a:solidFill>
            <a:schemeClr val="tx1"/>
          </a:solidFill>
          <a:latin typeface="+mn-lt"/>
          <a:ea typeface="+mn-ea"/>
          <a:cs typeface="+mn-cs"/>
        </a:defRPr>
      </a:lvl3pPr>
      <a:lvl4pPr marL="518671" algn="l" defTabSz="345780" rtl="0" eaLnBrk="1" latinLnBrk="0" hangingPunct="1">
        <a:defRPr sz="681" kern="1200">
          <a:solidFill>
            <a:schemeClr val="tx1"/>
          </a:solidFill>
          <a:latin typeface="+mn-lt"/>
          <a:ea typeface="+mn-ea"/>
          <a:cs typeface="+mn-cs"/>
        </a:defRPr>
      </a:lvl4pPr>
      <a:lvl5pPr marL="691561" algn="l" defTabSz="345780" rtl="0" eaLnBrk="1" latinLnBrk="0" hangingPunct="1">
        <a:defRPr sz="681" kern="1200">
          <a:solidFill>
            <a:schemeClr val="tx1"/>
          </a:solidFill>
          <a:latin typeface="+mn-lt"/>
          <a:ea typeface="+mn-ea"/>
          <a:cs typeface="+mn-cs"/>
        </a:defRPr>
      </a:lvl5pPr>
      <a:lvl6pPr marL="864451" algn="l" defTabSz="345780" rtl="0" eaLnBrk="1" latinLnBrk="0" hangingPunct="1">
        <a:defRPr sz="681" kern="1200">
          <a:solidFill>
            <a:schemeClr val="tx1"/>
          </a:solidFill>
          <a:latin typeface="+mn-lt"/>
          <a:ea typeface="+mn-ea"/>
          <a:cs typeface="+mn-cs"/>
        </a:defRPr>
      </a:lvl6pPr>
      <a:lvl7pPr marL="1037341" algn="l" defTabSz="345780" rtl="0" eaLnBrk="1" latinLnBrk="0" hangingPunct="1">
        <a:defRPr sz="681" kern="1200">
          <a:solidFill>
            <a:schemeClr val="tx1"/>
          </a:solidFill>
          <a:latin typeface="+mn-lt"/>
          <a:ea typeface="+mn-ea"/>
          <a:cs typeface="+mn-cs"/>
        </a:defRPr>
      </a:lvl7pPr>
      <a:lvl8pPr marL="1210231" algn="l" defTabSz="345780" rtl="0" eaLnBrk="1" latinLnBrk="0" hangingPunct="1">
        <a:defRPr sz="681" kern="1200">
          <a:solidFill>
            <a:schemeClr val="tx1"/>
          </a:solidFill>
          <a:latin typeface="+mn-lt"/>
          <a:ea typeface="+mn-ea"/>
          <a:cs typeface="+mn-cs"/>
        </a:defRPr>
      </a:lvl8pPr>
      <a:lvl9pPr marL="1383121" algn="l" defTabSz="345780" rtl="0" eaLnBrk="1" latinLnBrk="0" hangingPunct="1">
        <a:defRPr sz="68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slide" Target="slide6.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slide" Target="slide5.xml"/><Relationship Id="rId5" Type="http://schemas.openxmlformats.org/officeDocument/2006/relationships/slide" Target="slide4.xml"/><Relationship Id="rId4" Type="http://schemas.openxmlformats.org/officeDocument/2006/relationships/slide" Target="slide3.xml"/></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slide" Target="slide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slide" Target="slide1.xml"/><Relationship Id="rId5" Type="http://schemas.openxmlformats.org/officeDocument/2006/relationships/image" Target="../media/image10.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object 4"/>
          <p:cNvSpPr txBox="1"/>
          <p:nvPr/>
        </p:nvSpPr>
        <p:spPr>
          <a:xfrm>
            <a:off x="938530" y="400685"/>
            <a:ext cx="2731770" cy="232410"/>
          </a:xfrm>
          <a:prstGeom prst="rect">
            <a:avLst/>
          </a:prstGeom>
        </p:spPr>
        <p:txBody>
          <a:bodyPr vert="horz" wrap="square" lIns="0" tIns="17145" rIns="0" bIns="0" rtlCol="0">
            <a:spAutoFit/>
          </a:bodyPr>
          <a:lstStyle/>
          <a:p>
            <a:pPr marL="12700">
              <a:lnSpc>
                <a:spcPct val="100000"/>
              </a:lnSpc>
              <a:spcBef>
                <a:spcPts val="135"/>
              </a:spcBef>
            </a:pPr>
            <a:r>
              <a:rPr sz="1400" b="1" spc="60" dirty="0">
                <a:solidFill>
                  <a:schemeClr val="accent1">
                    <a:lumMod val="75000"/>
                  </a:schemeClr>
                </a:solidFill>
                <a:latin typeface="Book Antiqua"/>
                <a:cs typeface="Book Antiqua"/>
              </a:rPr>
              <a:t>The </a:t>
            </a:r>
            <a:r>
              <a:rPr sz="1400" b="1" spc="90" dirty="0">
                <a:solidFill>
                  <a:schemeClr val="accent1">
                    <a:lumMod val="75000"/>
                  </a:schemeClr>
                </a:solidFill>
                <a:latin typeface="Book Antiqua"/>
                <a:cs typeface="Book Antiqua"/>
              </a:rPr>
              <a:t>Battle </a:t>
            </a:r>
            <a:r>
              <a:rPr sz="1400" b="1" spc="-30" dirty="0">
                <a:solidFill>
                  <a:schemeClr val="accent1">
                    <a:lumMod val="75000"/>
                  </a:schemeClr>
                </a:solidFill>
                <a:latin typeface="Book Antiqua"/>
                <a:cs typeface="Book Antiqua"/>
              </a:rPr>
              <a:t>of</a:t>
            </a:r>
            <a:r>
              <a:rPr sz="1400" b="1" spc="30" dirty="0">
                <a:solidFill>
                  <a:schemeClr val="accent1">
                    <a:lumMod val="75000"/>
                  </a:schemeClr>
                </a:solidFill>
                <a:latin typeface="Book Antiqua"/>
                <a:cs typeface="Book Antiqua"/>
              </a:rPr>
              <a:t> </a:t>
            </a:r>
            <a:r>
              <a:rPr sz="1400" b="1" spc="20" dirty="0">
                <a:solidFill>
                  <a:schemeClr val="accent1">
                    <a:lumMod val="75000"/>
                  </a:schemeClr>
                </a:solidFill>
                <a:latin typeface="Book Antiqua"/>
                <a:cs typeface="Book Antiqua"/>
              </a:rPr>
              <a:t>Neighborhoods</a:t>
            </a:r>
            <a:endParaRPr sz="1400" dirty="0">
              <a:solidFill>
                <a:schemeClr val="accent1">
                  <a:lumMod val="75000"/>
                </a:schemeClr>
              </a:solidFill>
              <a:latin typeface="Book Antiqua"/>
              <a:cs typeface="Book Antiqua"/>
            </a:endParaRPr>
          </a:p>
        </p:txBody>
      </p:sp>
      <p:sp>
        <p:nvSpPr>
          <p:cNvPr id="6" name="object 6"/>
          <p:cNvSpPr txBox="1"/>
          <p:nvPr/>
        </p:nvSpPr>
        <p:spPr>
          <a:xfrm>
            <a:off x="3543300" y="3178175"/>
            <a:ext cx="1066800" cy="135293"/>
          </a:xfrm>
          <a:prstGeom prst="rect">
            <a:avLst/>
          </a:prstGeom>
        </p:spPr>
        <p:txBody>
          <a:bodyPr vert="horz" wrap="square" lIns="0" tIns="12065" rIns="0" bIns="0" rtlCol="0">
            <a:spAutoFit/>
          </a:bodyPr>
          <a:lstStyle/>
          <a:p>
            <a:pPr marL="12700">
              <a:lnSpc>
                <a:spcPct val="100000"/>
              </a:lnSpc>
              <a:spcBef>
                <a:spcPts val="95"/>
              </a:spcBef>
            </a:pPr>
            <a:r>
              <a:rPr lang="en-US" sz="800" spc="-10" dirty="0" smtClean="0">
                <a:solidFill>
                  <a:schemeClr val="accent1">
                    <a:lumMod val="75000"/>
                  </a:schemeClr>
                </a:solidFill>
                <a:latin typeface="Arial" panose="020B0604020202020204"/>
                <a:cs typeface="Arial" panose="020B0604020202020204"/>
              </a:rPr>
              <a:t>November 29</a:t>
            </a:r>
            <a:r>
              <a:rPr sz="800" spc="-15" dirty="0" smtClean="0">
                <a:solidFill>
                  <a:schemeClr val="accent1">
                    <a:lumMod val="75000"/>
                  </a:schemeClr>
                </a:solidFill>
                <a:latin typeface="Arial" panose="020B0604020202020204"/>
                <a:cs typeface="Arial" panose="020B0604020202020204"/>
              </a:rPr>
              <a:t>,</a:t>
            </a:r>
            <a:r>
              <a:rPr sz="800" spc="85" dirty="0" smtClean="0">
                <a:solidFill>
                  <a:schemeClr val="accent1">
                    <a:lumMod val="75000"/>
                  </a:schemeClr>
                </a:solidFill>
                <a:latin typeface="Arial" panose="020B0604020202020204"/>
                <a:cs typeface="Arial" panose="020B0604020202020204"/>
              </a:rPr>
              <a:t> </a:t>
            </a:r>
            <a:r>
              <a:rPr sz="800" spc="-25" dirty="0">
                <a:solidFill>
                  <a:schemeClr val="accent1">
                    <a:lumMod val="75000"/>
                  </a:schemeClr>
                </a:solidFill>
                <a:latin typeface="Arial" panose="020B0604020202020204"/>
                <a:cs typeface="Arial" panose="020B0604020202020204"/>
              </a:rPr>
              <a:t>20</a:t>
            </a:r>
            <a:r>
              <a:rPr lang="en-US" sz="800" spc="-25" dirty="0">
                <a:solidFill>
                  <a:schemeClr val="accent1">
                    <a:lumMod val="75000"/>
                  </a:schemeClr>
                </a:solidFill>
                <a:latin typeface="Arial" panose="020B0604020202020204"/>
                <a:cs typeface="Arial" panose="020B0604020202020204"/>
              </a:rPr>
              <a:t>20</a:t>
            </a:r>
          </a:p>
        </p:txBody>
      </p:sp>
      <p:sp>
        <p:nvSpPr>
          <p:cNvPr id="15" name="object 5"/>
          <p:cNvSpPr txBox="1"/>
          <p:nvPr/>
        </p:nvSpPr>
        <p:spPr>
          <a:xfrm>
            <a:off x="3629736" y="2949575"/>
            <a:ext cx="775970" cy="165735"/>
          </a:xfrm>
          <a:prstGeom prst="rect">
            <a:avLst/>
          </a:prstGeom>
        </p:spPr>
        <p:txBody>
          <a:bodyPr vert="horz" wrap="square" lIns="0" tIns="12065" rIns="0" bIns="0" rtlCol="0">
            <a:spAutoFit/>
          </a:bodyPr>
          <a:lstStyle/>
          <a:p>
            <a:pPr marL="12700">
              <a:lnSpc>
                <a:spcPct val="100000"/>
              </a:lnSpc>
              <a:spcBef>
                <a:spcPts val="95"/>
              </a:spcBef>
            </a:pPr>
            <a:r>
              <a:rPr lang="en-US" sz="1000" spc="-35" dirty="0" smtClean="0">
                <a:solidFill>
                  <a:schemeClr val="accent1">
                    <a:lumMod val="75000"/>
                  </a:schemeClr>
                </a:solidFill>
                <a:latin typeface="Arial" panose="020B0604020202020204"/>
                <a:cs typeface="Arial" panose="020B0604020202020204"/>
              </a:rPr>
              <a:t>Umang Jain</a:t>
            </a:r>
            <a:endParaRPr lang="en-US" sz="1000" spc="-15" dirty="0">
              <a:solidFill>
                <a:schemeClr val="accent1">
                  <a:lumMod val="75000"/>
                </a:schemeClr>
              </a:solidFill>
              <a:latin typeface="Arial" panose="020B0604020202020204"/>
              <a:cs typeface="Arial" panose="020B0604020202020204"/>
            </a:endParaRPr>
          </a:p>
        </p:txBody>
      </p:sp>
      <p:pic>
        <p:nvPicPr>
          <p:cNvPr id="2" name="Picture 1"/>
          <p:cNvPicPr>
            <a:picLocks noChangeAspect="1"/>
          </p:cNvPicPr>
          <p:nvPr/>
        </p:nvPicPr>
        <p:blipFill rotWithShape="1">
          <a:blip r:embed="rId2"/>
          <a:srcRect l="16655" r="18579"/>
          <a:stretch/>
        </p:blipFill>
        <p:spPr>
          <a:xfrm>
            <a:off x="933450" y="1044575"/>
            <a:ext cx="2667000" cy="1521109"/>
          </a:xfrm>
          <a:prstGeom prst="rect">
            <a:avLst/>
          </a:prstGeom>
        </p:spPr>
      </p:pic>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396131" y="205403"/>
            <a:ext cx="178762" cy="276467"/>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4481321" y="365210"/>
            <a:ext cx="60960" cy="101600"/>
          </a:xfrm>
          <a:prstGeom prst="rect">
            <a:avLst/>
          </a:prstGeom>
        </p:spPr>
        <p:txBody>
          <a:bodyPr vert="horz" wrap="square" lIns="0" tIns="12065" rIns="0" bIns="0" rtlCol="0">
            <a:spAutoFit/>
          </a:bodyPr>
          <a:lstStyle/>
          <a:p>
            <a:pPr marL="12700">
              <a:lnSpc>
                <a:spcPct val="100000"/>
              </a:lnSpc>
              <a:spcBef>
                <a:spcPts val="95"/>
              </a:spcBef>
            </a:pPr>
            <a:r>
              <a:rPr sz="500" spc="-5" dirty="0">
                <a:solidFill>
                  <a:srgbClr val="53606D"/>
                </a:solidFill>
                <a:latin typeface="Arial" panose="020B0604020202020204"/>
                <a:cs typeface="Arial" panose="020B0604020202020204"/>
              </a:rPr>
              <a:t>1</a:t>
            </a:r>
            <a:endParaRPr sz="500">
              <a:latin typeface="Arial" panose="020B0604020202020204"/>
              <a:cs typeface="Arial" panose="020B0604020202020204"/>
            </a:endParaRPr>
          </a:p>
        </p:txBody>
      </p:sp>
      <p:sp>
        <p:nvSpPr>
          <p:cNvPr id="6" name="object 6"/>
          <p:cNvSpPr txBox="1"/>
          <p:nvPr/>
        </p:nvSpPr>
        <p:spPr>
          <a:xfrm>
            <a:off x="120688" y="3349927"/>
            <a:ext cx="1212850" cy="86360"/>
          </a:xfrm>
          <a:prstGeom prst="rect">
            <a:avLst/>
          </a:prstGeom>
        </p:spPr>
        <p:txBody>
          <a:bodyPr vert="horz" wrap="square" lIns="0" tIns="9525" rIns="0" bIns="0" rtlCol="0">
            <a:spAutoFit/>
          </a:bodyPr>
          <a:lstStyle/>
          <a:p>
            <a:pPr marL="12700">
              <a:lnSpc>
                <a:spcPct val="100000"/>
              </a:lnSpc>
              <a:spcBef>
                <a:spcPts val="75"/>
              </a:spcBef>
            </a:pPr>
            <a:r>
              <a:rPr sz="500" spc="-5" dirty="0">
                <a:solidFill>
                  <a:srgbClr val="FFFFFF"/>
                </a:solidFill>
                <a:latin typeface="Arial" panose="020B0604020202020204"/>
                <a:cs typeface="Arial" panose="020B0604020202020204"/>
                <a:hlinkClick r:id="rId3" action="ppaction://hlinksldjump"/>
              </a:rPr>
              <a:t>The Battle of</a:t>
            </a:r>
            <a:r>
              <a:rPr sz="500" spc="20" dirty="0">
                <a:solidFill>
                  <a:srgbClr val="FFFFFF"/>
                </a:solidFill>
                <a:latin typeface="Arial" panose="020B0604020202020204"/>
                <a:cs typeface="Arial" panose="020B0604020202020204"/>
                <a:hlinkClick r:id="rId3" action="ppaction://hlinksldjump"/>
              </a:rPr>
              <a:t> </a:t>
            </a:r>
            <a:r>
              <a:rPr sz="500" spc="-5" dirty="0">
                <a:solidFill>
                  <a:srgbClr val="FFFFFF"/>
                </a:solidFill>
                <a:latin typeface="Arial" panose="020B0604020202020204"/>
                <a:cs typeface="Arial" panose="020B0604020202020204"/>
                <a:hlinkClick r:id="rId3" action="ppaction://hlinksldjump"/>
              </a:rPr>
              <a:t>Neighborhoods</a:t>
            </a:r>
            <a:endParaRPr sz="500">
              <a:latin typeface="Arial" panose="020B0604020202020204"/>
              <a:cs typeface="Arial" panose="020B0604020202020204"/>
            </a:endParaRPr>
          </a:p>
        </p:txBody>
      </p:sp>
      <p:sp>
        <p:nvSpPr>
          <p:cNvPr id="4" name="object 4"/>
          <p:cNvSpPr txBox="1">
            <a:spLocks noGrp="1"/>
          </p:cNvSpPr>
          <p:nvPr>
            <p:ph type="title"/>
          </p:nvPr>
        </p:nvSpPr>
        <p:spPr>
          <a:xfrm>
            <a:off x="347345" y="318537"/>
            <a:ext cx="937895" cy="296545"/>
          </a:xfrm>
          <a:prstGeom prst="rect">
            <a:avLst/>
          </a:prstGeom>
        </p:spPr>
        <p:txBody>
          <a:bodyPr vert="horz" wrap="square" lIns="0" tIns="17145" rIns="0" bIns="0" rtlCol="0">
            <a:spAutoFit/>
          </a:bodyPr>
          <a:lstStyle/>
          <a:p>
            <a:pPr marL="12700">
              <a:lnSpc>
                <a:spcPct val="100000"/>
              </a:lnSpc>
              <a:spcBef>
                <a:spcPts val="135"/>
              </a:spcBef>
            </a:pPr>
            <a:r>
              <a:rPr spc="15" dirty="0"/>
              <a:t>Content</a:t>
            </a:r>
          </a:p>
        </p:txBody>
      </p:sp>
      <p:sp>
        <p:nvSpPr>
          <p:cNvPr id="5" name="object 5"/>
          <p:cNvSpPr txBox="1"/>
          <p:nvPr/>
        </p:nvSpPr>
        <p:spPr>
          <a:xfrm>
            <a:off x="347345" y="891540"/>
            <a:ext cx="1647825" cy="209423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006889"/>
                </a:solidFill>
                <a:latin typeface="Arial" panose="020B0604020202020204"/>
                <a:cs typeface="Arial" panose="020B0604020202020204"/>
                <a:hlinkClick r:id="rId4" action="ppaction://hlinksldjump"/>
              </a:rPr>
              <a:t>Introduction</a:t>
            </a:r>
            <a:endParaRPr sz="1000" dirty="0">
              <a:latin typeface="Arial" panose="020B0604020202020204"/>
              <a:cs typeface="Arial" panose="020B0604020202020204"/>
            </a:endParaRPr>
          </a:p>
          <a:p>
            <a:pPr>
              <a:lnSpc>
                <a:spcPct val="100000"/>
              </a:lnSpc>
              <a:spcBef>
                <a:spcPts val="15"/>
              </a:spcBef>
            </a:pPr>
            <a:endParaRPr sz="1300" dirty="0">
              <a:latin typeface="Times New Roman" panose="02020603050405020304"/>
              <a:cs typeface="Times New Roman" panose="02020603050405020304"/>
            </a:endParaRPr>
          </a:p>
          <a:p>
            <a:pPr marL="12700">
              <a:lnSpc>
                <a:spcPts val="1200"/>
              </a:lnSpc>
            </a:pPr>
            <a:r>
              <a:rPr sz="1000" spc="-5" dirty="0">
                <a:solidFill>
                  <a:srgbClr val="006889"/>
                </a:solidFill>
                <a:latin typeface="Arial" panose="020B0604020202020204"/>
                <a:cs typeface="Arial" panose="020B0604020202020204"/>
                <a:hlinkClick r:id="rId5" action="ppaction://hlinksldjump"/>
              </a:rPr>
              <a:t>Data</a:t>
            </a:r>
            <a:endParaRPr sz="1000" dirty="0">
              <a:latin typeface="Arial" panose="020B0604020202020204"/>
              <a:cs typeface="Arial" panose="020B0604020202020204"/>
            </a:endParaRPr>
          </a:p>
          <a:p>
            <a:pPr marL="201930" marR="5080">
              <a:lnSpc>
                <a:spcPts val="1200"/>
              </a:lnSpc>
              <a:spcBef>
                <a:spcPts val="40"/>
              </a:spcBef>
            </a:pPr>
            <a:r>
              <a:rPr lang="en-US" sz="1000" spc="-5" dirty="0">
                <a:solidFill>
                  <a:srgbClr val="53606D"/>
                </a:solidFill>
                <a:latin typeface="Arial" panose="020B0604020202020204"/>
                <a:cs typeface="Arial" panose="020B0604020202020204"/>
                <a:hlinkClick r:id="rId5" action="ppaction://hlinksldjump"/>
              </a:rPr>
              <a:t>Toronto City Places Like:</a:t>
            </a:r>
            <a:r>
              <a:rPr sz="1000" spc="-5" dirty="0">
                <a:solidFill>
                  <a:srgbClr val="53606D"/>
                </a:solidFill>
                <a:latin typeface="Arial" panose="020B0604020202020204"/>
                <a:cs typeface="Arial" panose="020B0604020202020204"/>
                <a:hlinkClick r:id="rId5" action="ppaction://hlinksldjump"/>
              </a:rPr>
              <a:t> </a:t>
            </a:r>
            <a:r>
              <a:rPr sz="1000" spc="-5" dirty="0">
                <a:solidFill>
                  <a:srgbClr val="53606D"/>
                </a:solidFill>
                <a:latin typeface="Arial" panose="020B0604020202020204"/>
                <a:cs typeface="Arial" panose="020B0604020202020204"/>
              </a:rPr>
              <a:t> </a:t>
            </a:r>
            <a:r>
              <a:rPr lang="en-US" sz="1000" spc="-5" dirty="0">
                <a:solidFill>
                  <a:srgbClr val="53606D"/>
                </a:solidFill>
                <a:latin typeface="Arial" panose="020B0604020202020204"/>
                <a:cs typeface="Arial" panose="020B0604020202020204"/>
                <a:hlinkClick r:id="rId3" action="ppaction://hlinksldjump"/>
              </a:rPr>
              <a:t>Hotels,Parks,Caffe &amp;</a:t>
            </a:r>
          </a:p>
          <a:p>
            <a:pPr marL="201930" marR="5080">
              <a:lnSpc>
                <a:spcPts val="1200"/>
              </a:lnSpc>
              <a:spcBef>
                <a:spcPts val="40"/>
              </a:spcBef>
            </a:pPr>
            <a:r>
              <a:rPr lang="en-US" sz="1000" spc="-5" dirty="0">
                <a:solidFill>
                  <a:srgbClr val="53606D"/>
                </a:solidFill>
                <a:latin typeface="Arial" panose="020B0604020202020204"/>
                <a:cs typeface="Arial" panose="020B0604020202020204"/>
                <a:hlinkClick r:id="rId3" action="ppaction://hlinksldjump"/>
              </a:rPr>
              <a:t>Restaurants</a:t>
            </a:r>
            <a:endParaRPr sz="1000" dirty="0">
              <a:latin typeface="Arial" panose="020B0604020202020204"/>
              <a:cs typeface="Arial" panose="020B0604020202020204"/>
            </a:endParaRPr>
          </a:p>
          <a:p>
            <a:pPr marL="12700" marR="796925">
              <a:lnSpc>
                <a:spcPts val="2710"/>
              </a:lnSpc>
              <a:spcBef>
                <a:spcPts val="300"/>
              </a:spcBef>
            </a:pPr>
            <a:r>
              <a:rPr sz="1000" spc="-5" dirty="0">
                <a:solidFill>
                  <a:srgbClr val="006889"/>
                </a:solidFill>
                <a:latin typeface="Arial" panose="020B0604020202020204"/>
                <a:cs typeface="Arial" panose="020B0604020202020204"/>
                <a:hlinkClick r:id="rId6" action="ppaction://hlinksldjump"/>
              </a:rPr>
              <a:t>Methodology </a:t>
            </a:r>
            <a:r>
              <a:rPr sz="1000" spc="-5" dirty="0">
                <a:solidFill>
                  <a:srgbClr val="006889"/>
                </a:solidFill>
                <a:latin typeface="Arial" panose="020B0604020202020204"/>
                <a:cs typeface="Arial" panose="020B0604020202020204"/>
              </a:rPr>
              <a:t> </a:t>
            </a:r>
          </a:p>
          <a:p>
            <a:pPr marL="12700" marR="796925">
              <a:lnSpc>
                <a:spcPts val="2710"/>
              </a:lnSpc>
              <a:spcBef>
                <a:spcPts val="300"/>
              </a:spcBef>
            </a:pPr>
            <a:r>
              <a:rPr sz="1000" spc="-5" dirty="0">
                <a:solidFill>
                  <a:srgbClr val="006889"/>
                </a:solidFill>
                <a:latin typeface="Arial" panose="020B0604020202020204"/>
                <a:cs typeface="Arial" panose="020B0604020202020204"/>
                <a:hlinkClick r:id="rId7" action="ppaction://hlinksldjump"/>
              </a:rPr>
              <a:t>Results</a:t>
            </a:r>
            <a:endParaRPr sz="1000" dirty="0">
              <a:latin typeface="Arial" panose="020B0604020202020204"/>
              <a:cs typeface="Arial" panose="020B0604020202020204"/>
            </a:endParaRPr>
          </a:p>
          <a:p>
            <a:pPr marL="201930">
              <a:lnSpc>
                <a:spcPts val="855"/>
              </a:lnSpc>
            </a:pPr>
            <a:r>
              <a:rPr lang="en-US" sz="1000" spc="-45" dirty="0" smtClean="0">
                <a:solidFill>
                  <a:srgbClr val="53606D"/>
                </a:solidFill>
                <a:latin typeface="Arial" panose="020B0604020202020204"/>
                <a:cs typeface="Arial" panose="020B0604020202020204"/>
                <a:hlinkClick r:id="rId7" action="ppaction://hlinksldjump"/>
              </a:rPr>
              <a:t>Places </a:t>
            </a:r>
            <a:r>
              <a:rPr lang="en-US" sz="1000" spc="-45" dirty="0">
                <a:solidFill>
                  <a:srgbClr val="53606D"/>
                </a:solidFill>
                <a:latin typeface="Arial" panose="020B0604020202020204"/>
                <a:cs typeface="Arial" panose="020B0604020202020204"/>
                <a:hlinkClick r:id="rId7" action="ppaction://hlinksldjump"/>
              </a:rPr>
              <a:t>Clustering &amp;</a:t>
            </a:r>
          </a:p>
          <a:p>
            <a:pPr marL="201930">
              <a:lnSpc>
                <a:spcPts val="855"/>
              </a:lnSpc>
            </a:pPr>
            <a:endParaRPr lang="en-US" sz="1000" spc="-45" dirty="0">
              <a:solidFill>
                <a:srgbClr val="53606D"/>
              </a:solidFill>
              <a:latin typeface="Arial" panose="020B0604020202020204"/>
              <a:cs typeface="Arial" panose="020B0604020202020204"/>
              <a:hlinkClick r:id="rId7" action="ppaction://hlinksldjump"/>
            </a:endParaRPr>
          </a:p>
          <a:p>
            <a:pPr marL="201930">
              <a:lnSpc>
                <a:spcPts val="855"/>
              </a:lnSpc>
            </a:pPr>
            <a:r>
              <a:rPr lang="en-US" sz="1000" spc="-45" dirty="0">
                <a:solidFill>
                  <a:srgbClr val="53606D"/>
                </a:solidFill>
                <a:latin typeface="Arial" panose="020B0604020202020204"/>
                <a:cs typeface="Arial" panose="020B0604020202020204"/>
                <a:hlinkClick r:id="rId7" action="ppaction://hlinksldjump"/>
              </a:rPr>
              <a:t>Visualizing  Maps</a:t>
            </a:r>
            <a:endParaRPr sz="1000" dirty="0">
              <a:latin typeface="Arial" panose="020B0604020202020204"/>
              <a:cs typeface="Arial" panose="020B0604020202020204"/>
            </a:endParaRP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295352" y="171999"/>
            <a:ext cx="216535" cy="247015"/>
          </a:xfrm>
          <a:custGeom>
            <a:avLst/>
            <a:gdLst/>
            <a:ahLst/>
            <a:cxnLst/>
            <a:rect l="l" t="t" r="r" b="b"/>
            <a:pathLst>
              <a:path w="216535" h="247015">
                <a:moveTo>
                  <a:pt x="216316" y="246647"/>
                </a:moveTo>
                <a:lnTo>
                  <a:pt x="212097" y="200875"/>
                </a:lnTo>
                <a:lnTo>
                  <a:pt x="199921" y="157734"/>
                </a:lnTo>
                <a:lnTo>
                  <a:pt x="180505" y="118042"/>
                </a:lnTo>
                <a:lnTo>
                  <a:pt x="154569" y="82619"/>
                </a:lnTo>
                <a:lnTo>
                  <a:pt x="122832" y="52284"/>
                </a:lnTo>
                <a:lnTo>
                  <a:pt x="86012" y="27856"/>
                </a:lnTo>
                <a:lnTo>
                  <a:pt x="44828" y="10155"/>
                </a:lnTo>
                <a:lnTo>
                  <a:pt x="0" y="0"/>
                </a:lnTo>
              </a:path>
            </a:pathLst>
          </a:custGeom>
          <a:ln w="7559">
            <a:solidFill>
              <a:srgbClr val="006889"/>
            </a:solidFill>
          </a:ln>
        </p:spPr>
        <p:txBody>
          <a:bodyPr wrap="square" lIns="0" tIns="0" rIns="0" bIns="0" rtlCol="0"/>
          <a:lstStyle/>
          <a:p>
            <a:endParaRPr/>
          </a:p>
        </p:txBody>
      </p:sp>
      <p:sp>
        <p:nvSpPr>
          <p:cNvPr id="3" name="object 3"/>
          <p:cNvSpPr/>
          <p:nvPr/>
        </p:nvSpPr>
        <p:spPr>
          <a:xfrm>
            <a:off x="4448444" y="355422"/>
            <a:ext cx="126449" cy="12644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4481321" y="365210"/>
            <a:ext cx="60960" cy="101600"/>
          </a:xfrm>
          <a:prstGeom prst="rect">
            <a:avLst/>
          </a:prstGeom>
        </p:spPr>
        <p:txBody>
          <a:bodyPr vert="horz" wrap="square" lIns="0" tIns="12065" rIns="0" bIns="0" rtlCol="0">
            <a:spAutoFit/>
          </a:bodyPr>
          <a:lstStyle/>
          <a:p>
            <a:pPr marL="12700">
              <a:lnSpc>
                <a:spcPct val="100000"/>
              </a:lnSpc>
              <a:spcBef>
                <a:spcPts val="95"/>
              </a:spcBef>
            </a:pPr>
            <a:r>
              <a:rPr sz="500" spc="-5" dirty="0">
                <a:solidFill>
                  <a:srgbClr val="53606D"/>
                </a:solidFill>
                <a:latin typeface="Arial" panose="020B0604020202020204"/>
                <a:cs typeface="Arial" panose="020B0604020202020204"/>
              </a:rPr>
              <a:t>2</a:t>
            </a:r>
            <a:endParaRPr sz="500">
              <a:latin typeface="Arial" panose="020B0604020202020204"/>
              <a:cs typeface="Arial" panose="020B0604020202020204"/>
            </a:endParaRPr>
          </a:p>
        </p:txBody>
      </p:sp>
      <p:sp>
        <p:nvSpPr>
          <p:cNvPr id="7" name="object 7"/>
          <p:cNvSpPr txBox="1"/>
          <p:nvPr/>
        </p:nvSpPr>
        <p:spPr>
          <a:xfrm>
            <a:off x="120688" y="3349927"/>
            <a:ext cx="1212850" cy="86360"/>
          </a:xfrm>
          <a:prstGeom prst="rect">
            <a:avLst/>
          </a:prstGeom>
        </p:spPr>
        <p:txBody>
          <a:bodyPr vert="horz" wrap="square" lIns="0" tIns="9525" rIns="0" bIns="0" rtlCol="0">
            <a:spAutoFit/>
          </a:bodyPr>
          <a:lstStyle/>
          <a:p>
            <a:pPr marL="12700">
              <a:lnSpc>
                <a:spcPct val="100000"/>
              </a:lnSpc>
              <a:spcBef>
                <a:spcPts val="75"/>
              </a:spcBef>
            </a:pPr>
            <a:r>
              <a:rPr sz="500" spc="-5" dirty="0">
                <a:solidFill>
                  <a:srgbClr val="FFFFFF"/>
                </a:solidFill>
                <a:latin typeface="Arial" panose="020B0604020202020204"/>
                <a:cs typeface="Arial" panose="020B0604020202020204"/>
                <a:hlinkClick r:id="rId3" action="ppaction://hlinksldjump"/>
              </a:rPr>
              <a:t>The Battle of</a:t>
            </a:r>
            <a:r>
              <a:rPr sz="500" spc="20" dirty="0">
                <a:solidFill>
                  <a:srgbClr val="FFFFFF"/>
                </a:solidFill>
                <a:latin typeface="Arial" panose="020B0604020202020204"/>
                <a:cs typeface="Arial" panose="020B0604020202020204"/>
                <a:hlinkClick r:id="rId3" action="ppaction://hlinksldjump"/>
              </a:rPr>
              <a:t> </a:t>
            </a:r>
            <a:r>
              <a:rPr sz="500" spc="-5" dirty="0">
                <a:solidFill>
                  <a:srgbClr val="FFFFFF"/>
                </a:solidFill>
                <a:latin typeface="Arial" panose="020B0604020202020204"/>
                <a:cs typeface="Arial" panose="020B0604020202020204"/>
                <a:hlinkClick r:id="rId3" action="ppaction://hlinksldjump"/>
              </a:rPr>
              <a:t>Neighborhoods</a:t>
            </a:r>
            <a:endParaRPr sz="500">
              <a:latin typeface="Arial" panose="020B0604020202020204"/>
              <a:cs typeface="Arial" panose="020B0604020202020204"/>
            </a:endParaRPr>
          </a:p>
        </p:txBody>
      </p:sp>
      <p:sp>
        <p:nvSpPr>
          <p:cNvPr id="5" name="object 5"/>
          <p:cNvSpPr txBox="1">
            <a:spLocks noGrp="1"/>
          </p:cNvSpPr>
          <p:nvPr>
            <p:ph type="title"/>
          </p:nvPr>
        </p:nvSpPr>
        <p:spPr>
          <a:xfrm>
            <a:off x="323850" y="263045"/>
            <a:ext cx="1463675" cy="296545"/>
          </a:xfrm>
          <a:prstGeom prst="rect">
            <a:avLst/>
          </a:prstGeom>
        </p:spPr>
        <p:txBody>
          <a:bodyPr vert="horz" wrap="square" lIns="0" tIns="17145" rIns="0" bIns="0" rtlCol="0">
            <a:spAutoFit/>
          </a:bodyPr>
          <a:lstStyle/>
          <a:p>
            <a:pPr marL="12700">
              <a:lnSpc>
                <a:spcPct val="100000"/>
              </a:lnSpc>
              <a:spcBef>
                <a:spcPts val="135"/>
              </a:spcBef>
            </a:pPr>
            <a:r>
              <a:rPr spc="15" dirty="0"/>
              <a:t>Introduction</a:t>
            </a:r>
          </a:p>
        </p:txBody>
      </p:sp>
      <p:sp>
        <p:nvSpPr>
          <p:cNvPr id="6" name="object 6"/>
          <p:cNvSpPr txBox="1"/>
          <p:nvPr/>
        </p:nvSpPr>
        <p:spPr>
          <a:xfrm>
            <a:off x="432435" y="785495"/>
            <a:ext cx="3862070" cy="2692404"/>
          </a:xfrm>
          <a:prstGeom prst="rect">
            <a:avLst/>
          </a:prstGeom>
        </p:spPr>
        <p:txBody>
          <a:bodyPr vert="horz" wrap="square" lIns="0" tIns="12065" rIns="0" bIns="0" rtlCol="0">
            <a:spAutoFit/>
          </a:bodyPr>
          <a:lstStyle/>
          <a:p>
            <a:pPr marL="180340" marR="363220" indent="-142875">
              <a:lnSpc>
                <a:spcPct val="100000"/>
              </a:lnSpc>
              <a:spcBef>
                <a:spcPts val="95"/>
              </a:spcBef>
            </a:pPr>
            <a:r>
              <a:rPr sz="1000" spc="-5" dirty="0">
                <a:solidFill>
                  <a:schemeClr val="accent3">
                    <a:lumMod val="75000"/>
                  </a:schemeClr>
                </a:solidFill>
                <a:latin typeface="Arial" panose="020B0604020202020204"/>
                <a:cs typeface="Arial" panose="020B0604020202020204"/>
              </a:rPr>
              <a:t>Where would you recommend an art adventurer to visit in order to fulfill her/his hunger for various art pieces? The world is full of wonders and maybe the most ambiguous ones are considered as art. Many people dedicated themselves to travel around the world and discover these ambiguities</a:t>
            </a:r>
            <a:r>
              <a:rPr sz="1000" spc="-5" dirty="0" smtClean="0">
                <a:solidFill>
                  <a:schemeClr val="accent3">
                    <a:lumMod val="75000"/>
                  </a:schemeClr>
                </a:solidFill>
                <a:latin typeface="Arial" panose="020B0604020202020204"/>
                <a:cs typeface="Arial" panose="020B0604020202020204"/>
              </a:rPr>
              <a:t>.</a:t>
            </a:r>
            <a:endParaRPr lang="en-US" sz="1000" spc="-5" dirty="0" smtClean="0">
              <a:solidFill>
                <a:schemeClr val="accent3">
                  <a:lumMod val="75000"/>
                </a:schemeClr>
              </a:solidFill>
              <a:latin typeface="Arial" panose="020B0604020202020204"/>
              <a:cs typeface="Arial" panose="020B0604020202020204"/>
            </a:endParaRPr>
          </a:p>
          <a:p>
            <a:pPr marL="180340" marR="363220" indent="-142875">
              <a:lnSpc>
                <a:spcPct val="100000"/>
              </a:lnSpc>
              <a:spcBef>
                <a:spcPts val="95"/>
              </a:spcBef>
            </a:pPr>
            <a:endParaRPr lang="en-US" sz="1000" b="1" spc="-5" dirty="0" smtClean="0">
              <a:solidFill>
                <a:schemeClr val="accent3">
                  <a:lumMod val="75000"/>
                </a:schemeClr>
              </a:solidFill>
              <a:latin typeface="Arial" panose="020B0604020202020204"/>
              <a:cs typeface="Arial" panose="020B0604020202020204"/>
            </a:endParaRPr>
          </a:p>
          <a:p>
            <a:pPr marL="180340" marR="363220" indent="-142875">
              <a:lnSpc>
                <a:spcPct val="100000"/>
              </a:lnSpc>
              <a:spcBef>
                <a:spcPts val="95"/>
              </a:spcBef>
            </a:pPr>
            <a:r>
              <a:rPr lang="en-US" sz="1000" b="1" dirty="0">
                <a:solidFill>
                  <a:schemeClr val="accent3">
                    <a:lumMod val="75000"/>
                  </a:schemeClr>
                </a:solidFill>
              </a:rPr>
              <a:t>The main purpose of this project is to make an ease to the </a:t>
            </a:r>
            <a:r>
              <a:rPr lang="en-US" sz="1000" b="1" dirty="0" smtClean="0">
                <a:solidFill>
                  <a:schemeClr val="accent3">
                    <a:lumMod val="75000"/>
                  </a:schemeClr>
                </a:solidFill>
              </a:rPr>
              <a:t>adventurers </a:t>
            </a:r>
            <a:r>
              <a:rPr lang="en-US" sz="1000" b="1" dirty="0">
                <a:solidFill>
                  <a:schemeClr val="accent3">
                    <a:lumMod val="75000"/>
                  </a:schemeClr>
                </a:solidFill>
              </a:rPr>
              <a:t>visiting new cities in finding Hotels, Parks, Shopping Stores, Restaurants and Cafeteria as well.</a:t>
            </a:r>
            <a:endParaRPr sz="1000" b="1" spc="-5" dirty="0">
              <a:solidFill>
                <a:schemeClr val="accent3">
                  <a:lumMod val="75000"/>
                </a:schemeClr>
              </a:solidFill>
              <a:latin typeface="Arial" panose="020B0604020202020204"/>
              <a:cs typeface="Arial" panose="020B0604020202020204"/>
            </a:endParaRPr>
          </a:p>
          <a:p>
            <a:pPr marL="180340" marR="363220" indent="-142875">
              <a:lnSpc>
                <a:spcPct val="100000"/>
              </a:lnSpc>
              <a:spcBef>
                <a:spcPts val="95"/>
              </a:spcBef>
            </a:pPr>
            <a:endParaRPr sz="1000" spc="-5" dirty="0">
              <a:solidFill>
                <a:schemeClr val="accent3">
                  <a:lumMod val="75000"/>
                </a:schemeClr>
              </a:solidFill>
              <a:latin typeface="Arial" panose="020B0604020202020204"/>
              <a:cs typeface="Arial" panose="020B0604020202020204"/>
            </a:endParaRPr>
          </a:p>
          <a:p>
            <a:pPr marL="180340" marR="363220" indent="-142875">
              <a:lnSpc>
                <a:spcPct val="100000"/>
              </a:lnSpc>
              <a:spcBef>
                <a:spcPts val="95"/>
              </a:spcBef>
            </a:pPr>
            <a:r>
              <a:rPr sz="1000" spc="-5" dirty="0">
                <a:solidFill>
                  <a:schemeClr val="accent3">
                    <a:lumMod val="75000"/>
                  </a:schemeClr>
                </a:solidFill>
                <a:latin typeface="Arial" panose="020B0604020202020204"/>
                <a:cs typeface="Arial" panose="020B0604020202020204"/>
              </a:rPr>
              <a:t>The data used in this project is provided by Foursquare location data. The data are grouped by landscape area, and each area included the information about this area and all information about restaurants, cafes, and stores which in this area</a:t>
            </a:r>
            <a:r>
              <a:rPr lang="en-US" sz="1000" spc="-5" dirty="0">
                <a:solidFill>
                  <a:schemeClr val="accent3">
                    <a:lumMod val="75000"/>
                  </a:schemeClr>
                </a:solidFill>
                <a:latin typeface="Arial" panose="020B0604020202020204"/>
                <a:cs typeface="Arial" panose="020B0604020202020204"/>
              </a:rPr>
              <a:t>.</a:t>
            </a:r>
          </a:p>
          <a:p>
            <a:pPr marL="180340" marR="363220" indent="-142875">
              <a:lnSpc>
                <a:spcPct val="100000"/>
              </a:lnSpc>
              <a:spcBef>
                <a:spcPts val="95"/>
              </a:spcBef>
            </a:pPr>
            <a:endParaRPr lang="en-US" sz="1000" spc="-5" dirty="0">
              <a:solidFill>
                <a:schemeClr val="accent3">
                  <a:lumMod val="75000"/>
                </a:schemeClr>
              </a:solidFill>
              <a:latin typeface="Arial" panose="020B0604020202020204"/>
              <a:cs typeface="Arial" panose="020B0604020202020204"/>
            </a:endParaRP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177793" y="170810"/>
            <a:ext cx="334010" cy="248285"/>
          </a:xfrm>
          <a:custGeom>
            <a:avLst/>
            <a:gdLst/>
            <a:ahLst/>
            <a:cxnLst/>
            <a:rect l="l" t="t" r="r" b="b"/>
            <a:pathLst>
              <a:path w="334010" h="248284">
                <a:moveTo>
                  <a:pt x="333875" y="247836"/>
                </a:moveTo>
                <a:lnTo>
                  <a:pt x="328327" y="195568"/>
                </a:lnTo>
                <a:lnTo>
                  <a:pt x="312255" y="146401"/>
                </a:lnTo>
                <a:lnTo>
                  <a:pt x="286518" y="101823"/>
                </a:lnTo>
                <a:lnTo>
                  <a:pt x="251974" y="63320"/>
                </a:lnTo>
                <a:lnTo>
                  <a:pt x="209483" y="32382"/>
                </a:lnTo>
                <a:lnTo>
                  <a:pt x="159603" y="10471"/>
                </a:lnTo>
                <a:lnTo>
                  <a:pt x="106773" y="0"/>
                </a:lnTo>
                <a:lnTo>
                  <a:pt x="52927" y="1137"/>
                </a:lnTo>
                <a:lnTo>
                  <a:pt x="0" y="14054"/>
                </a:lnTo>
              </a:path>
            </a:pathLst>
          </a:custGeom>
          <a:ln w="7559">
            <a:solidFill>
              <a:srgbClr val="006889"/>
            </a:solidFill>
          </a:ln>
        </p:spPr>
        <p:txBody>
          <a:bodyPr wrap="square" lIns="0" tIns="0" rIns="0" bIns="0" rtlCol="0"/>
          <a:lstStyle/>
          <a:p>
            <a:endParaRPr/>
          </a:p>
        </p:txBody>
      </p:sp>
      <p:sp>
        <p:nvSpPr>
          <p:cNvPr id="3" name="object 3"/>
          <p:cNvSpPr/>
          <p:nvPr/>
        </p:nvSpPr>
        <p:spPr>
          <a:xfrm>
            <a:off x="4447888" y="354866"/>
            <a:ext cx="127561" cy="127561"/>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4481321" y="364562"/>
            <a:ext cx="60960" cy="101600"/>
          </a:xfrm>
          <a:prstGeom prst="rect">
            <a:avLst/>
          </a:prstGeom>
        </p:spPr>
        <p:txBody>
          <a:bodyPr vert="horz" wrap="square" lIns="0" tIns="12065" rIns="0" bIns="0" rtlCol="0">
            <a:spAutoFit/>
          </a:bodyPr>
          <a:lstStyle/>
          <a:p>
            <a:pPr marL="12700">
              <a:lnSpc>
                <a:spcPct val="100000"/>
              </a:lnSpc>
              <a:spcBef>
                <a:spcPts val="95"/>
              </a:spcBef>
            </a:pPr>
            <a:r>
              <a:rPr sz="500" spc="-5" dirty="0">
                <a:solidFill>
                  <a:srgbClr val="53606D"/>
                </a:solidFill>
                <a:latin typeface="Arial" panose="020B0604020202020204"/>
                <a:cs typeface="Arial" panose="020B0604020202020204"/>
              </a:rPr>
              <a:t>3</a:t>
            </a:r>
            <a:endParaRPr sz="500">
              <a:latin typeface="Arial" panose="020B0604020202020204"/>
              <a:cs typeface="Arial" panose="020B0604020202020204"/>
            </a:endParaRPr>
          </a:p>
        </p:txBody>
      </p:sp>
      <p:sp>
        <p:nvSpPr>
          <p:cNvPr id="5" name="object 5"/>
          <p:cNvSpPr txBox="1">
            <a:spLocks noGrp="1"/>
          </p:cNvSpPr>
          <p:nvPr>
            <p:ph type="title"/>
          </p:nvPr>
        </p:nvSpPr>
        <p:spPr>
          <a:xfrm>
            <a:off x="338101" y="379611"/>
            <a:ext cx="1087120" cy="224155"/>
          </a:xfrm>
          <a:prstGeom prst="rect">
            <a:avLst/>
          </a:prstGeom>
        </p:spPr>
        <p:txBody>
          <a:bodyPr vert="horz" wrap="square" lIns="0" tIns="17145" rIns="0" bIns="0" rtlCol="0">
            <a:spAutoFit/>
          </a:bodyPr>
          <a:lstStyle/>
          <a:p>
            <a:pPr marL="12700">
              <a:lnSpc>
                <a:spcPts val="1615"/>
              </a:lnSpc>
              <a:spcBef>
                <a:spcPts val="135"/>
              </a:spcBef>
            </a:pPr>
            <a:r>
              <a:rPr spc="15" dirty="0"/>
              <a:t>Data</a:t>
            </a:r>
            <a:endParaRPr sz="800" dirty="0"/>
          </a:p>
        </p:txBody>
      </p:sp>
      <p:sp>
        <p:nvSpPr>
          <p:cNvPr id="6" name="object 6"/>
          <p:cNvSpPr/>
          <p:nvPr/>
        </p:nvSpPr>
        <p:spPr>
          <a:xfrm>
            <a:off x="309193" y="1202804"/>
            <a:ext cx="3989704" cy="82550"/>
          </a:xfrm>
          <a:custGeom>
            <a:avLst/>
            <a:gdLst/>
            <a:ahLst/>
            <a:cxnLst/>
            <a:rect l="l" t="t" r="r" b="b"/>
            <a:pathLst>
              <a:path w="3989704" h="82550">
                <a:moveTo>
                  <a:pt x="3938852" y="0"/>
                </a:moveTo>
                <a:lnTo>
                  <a:pt x="50800" y="0"/>
                </a:lnTo>
                <a:lnTo>
                  <a:pt x="31075" y="4008"/>
                </a:lnTo>
                <a:lnTo>
                  <a:pt x="14922" y="14922"/>
                </a:lnTo>
                <a:lnTo>
                  <a:pt x="4008" y="31075"/>
                </a:lnTo>
                <a:lnTo>
                  <a:pt x="0" y="50800"/>
                </a:lnTo>
                <a:lnTo>
                  <a:pt x="0" y="82384"/>
                </a:lnTo>
                <a:lnTo>
                  <a:pt x="3989652" y="82384"/>
                </a:lnTo>
                <a:lnTo>
                  <a:pt x="3989652" y="50800"/>
                </a:lnTo>
                <a:lnTo>
                  <a:pt x="3985644" y="31075"/>
                </a:lnTo>
                <a:lnTo>
                  <a:pt x="3974729" y="14922"/>
                </a:lnTo>
                <a:lnTo>
                  <a:pt x="3958576" y="4008"/>
                </a:lnTo>
                <a:lnTo>
                  <a:pt x="3938852" y="0"/>
                </a:lnTo>
                <a:close/>
              </a:path>
            </a:pathLst>
          </a:custGeom>
          <a:solidFill>
            <a:srgbClr val="ECECEF"/>
          </a:solidFill>
        </p:spPr>
        <p:txBody>
          <a:bodyPr wrap="square" lIns="0" tIns="0" rIns="0" bIns="0" rtlCol="0"/>
          <a:lstStyle/>
          <a:p>
            <a:endParaRPr/>
          </a:p>
        </p:txBody>
      </p:sp>
      <p:sp>
        <p:nvSpPr>
          <p:cNvPr id="7" name="object 7"/>
          <p:cNvSpPr/>
          <p:nvPr/>
        </p:nvSpPr>
        <p:spPr>
          <a:xfrm>
            <a:off x="359994" y="2412238"/>
            <a:ext cx="101600" cy="10160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410794" y="2399537"/>
            <a:ext cx="3938802" cy="114300"/>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4298846" y="1253375"/>
            <a:ext cx="50751" cy="1158862"/>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309245" y="823595"/>
            <a:ext cx="4040505" cy="2526665"/>
          </a:xfrm>
          <a:custGeom>
            <a:avLst/>
            <a:gdLst/>
            <a:ahLst/>
            <a:cxnLst/>
            <a:rect l="l" t="t" r="r" b="b"/>
            <a:pathLst>
              <a:path w="3989704" h="1216025">
                <a:moveTo>
                  <a:pt x="3989652" y="0"/>
                </a:moveTo>
                <a:lnTo>
                  <a:pt x="0" y="0"/>
                </a:lnTo>
                <a:lnTo>
                  <a:pt x="0" y="1165014"/>
                </a:lnTo>
                <a:lnTo>
                  <a:pt x="4008" y="1184738"/>
                </a:lnTo>
                <a:lnTo>
                  <a:pt x="14922" y="1200891"/>
                </a:lnTo>
                <a:lnTo>
                  <a:pt x="31075" y="1211806"/>
                </a:lnTo>
                <a:lnTo>
                  <a:pt x="50800" y="1215814"/>
                </a:lnTo>
                <a:lnTo>
                  <a:pt x="3938852" y="1215814"/>
                </a:lnTo>
                <a:lnTo>
                  <a:pt x="3958576" y="1211806"/>
                </a:lnTo>
                <a:lnTo>
                  <a:pt x="3974729" y="1200891"/>
                </a:lnTo>
                <a:lnTo>
                  <a:pt x="3985644" y="1184738"/>
                </a:lnTo>
                <a:lnTo>
                  <a:pt x="3989652" y="1165014"/>
                </a:lnTo>
                <a:lnTo>
                  <a:pt x="3989652" y="0"/>
                </a:lnTo>
                <a:close/>
              </a:path>
            </a:pathLst>
          </a:custGeom>
          <a:solidFill>
            <a:srgbClr val="ECECEF"/>
          </a:solidFill>
        </p:spPr>
        <p:txBody>
          <a:bodyPr wrap="square" lIns="0" tIns="0" rIns="0" bIns="0" rtlCol="0"/>
          <a:lstStyle/>
          <a:p>
            <a:endParaRPr/>
          </a:p>
        </p:txBody>
      </p:sp>
      <p:sp>
        <p:nvSpPr>
          <p:cNvPr id="11" name="object 11"/>
          <p:cNvSpPr/>
          <p:nvPr/>
        </p:nvSpPr>
        <p:spPr>
          <a:xfrm>
            <a:off x="4298846" y="1291461"/>
            <a:ext cx="0" cy="1139825"/>
          </a:xfrm>
          <a:custGeom>
            <a:avLst/>
            <a:gdLst/>
            <a:ahLst/>
            <a:cxnLst/>
            <a:rect l="l" t="t" r="r" b="b"/>
            <a:pathLst>
              <a:path h="1139825">
                <a:moveTo>
                  <a:pt x="0" y="1139826"/>
                </a:moveTo>
                <a:lnTo>
                  <a:pt x="0" y="0"/>
                </a:lnTo>
              </a:path>
            </a:pathLst>
          </a:custGeom>
          <a:ln w="3175">
            <a:solidFill>
              <a:srgbClr val="7F7F7F"/>
            </a:solidFill>
          </a:ln>
        </p:spPr>
        <p:txBody>
          <a:bodyPr wrap="square" lIns="0" tIns="0" rIns="0" bIns="0" rtlCol="0"/>
          <a:lstStyle/>
          <a:p>
            <a:endParaRPr/>
          </a:p>
        </p:txBody>
      </p:sp>
      <p:sp>
        <p:nvSpPr>
          <p:cNvPr id="12" name="object 12"/>
          <p:cNvSpPr txBox="1"/>
          <p:nvPr/>
        </p:nvSpPr>
        <p:spPr>
          <a:xfrm>
            <a:off x="411022" y="898720"/>
            <a:ext cx="3895725" cy="2202815"/>
          </a:xfrm>
          <a:prstGeom prst="rect">
            <a:avLst/>
          </a:prstGeom>
        </p:spPr>
        <p:txBody>
          <a:bodyPr vert="horz" wrap="square" lIns="0" tIns="12065" rIns="0" bIns="0" rtlCol="0">
            <a:spAutoFit/>
          </a:bodyPr>
          <a:lstStyle/>
          <a:p>
            <a:pPr marL="205740" marR="81280" indent="-142875">
              <a:lnSpc>
                <a:spcPct val="100000"/>
              </a:lnSpc>
              <a:spcBef>
                <a:spcPts val="95"/>
              </a:spcBef>
            </a:pPr>
            <a:r>
              <a:rPr lang="en-US" sz="1000" dirty="0">
                <a:solidFill>
                  <a:srgbClr val="53606D"/>
                </a:solidFill>
                <a:latin typeface="Arial" panose="020B0604020202020204"/>
                <a:cs typeface="Arial" panose="020B0604020202020204"/>
              </a:rPr>
              <a:t>I</a:t>
            </a:r>
            <a:r>
              <a:rPr sz="1000" dirty="0">
                <a:solidFill>
                  <a:srgbClr val="53606D"/>
                </a:solidFill>
                <a:latin typeface="Arial" panose="020B0604020202020204"/>
                <a:cs typeface="Arial" panose="020B0604020202020204"/>
              </a:rPr>
              <a:t>n order to accomplish this goal, latitudes and longitudes of the hotels,restaurants, cafes, and stores are required. The "simplemaps.com" offers a simple, accurate and up-to-date database of the world's cities and their locations. From this data, I need to select the 'Toronto' cities and using their latitude and longitude values, I need to explore the venues with "art" section around these places by utilizing Foursquare API.</a:t>
            </a:r>
          </a:p>
          <a:p>
            <a:pPr marL="205740" marR="81280" indent="-142875">
              <a:lnSpc>
                <a:spcPct val="100000"/>
              </a:lnSpc>
              <a:spcBef>
                <a:spcPts val="95"/>
              </a:spcBef>
            </a:pPr>
            <a:endParaRPr sz="1000" dirty="0">
              <a:solidFill>
                <a:srgbClr val="53606D"/>
              </a:solidFill>
              <a:latin typeface="Arial" panose="020B0604020202020204"/>
              <a:cs typeface="Arial" panose="020B0604020202020204"/>
            </a:endParaRPr>
          </a:p>
          <a:p>
            <a:pPr marL="205740" marR="81280" indent="-142875">
              <a:lnSpc>
                <a:spcPct val="100000"/>
              </a:lnSpc>
              <a:spcBef>
                <a:spcPts val="95"/>
              </a:spcBef>
            </a:pPr>
            <a:r>
              <a:rPr sz="1000" dirty="0">
                <a:solidFill>
                  <a:srgbClr val="53606D"/>
                </a:solidFill>
                <a:latin typeface="Arial" panose="020B0604020202020204"/>
                <a:cs typeface="Arial" panose="020B0604020202020204"/>
              </a:rPr>
              <a:t>The "simplemap" data contains name, corresponding latitude, longitude, postal code,address,state and categoey along with many other features for all place in the Toronto. I only use the features that I mentioned in this data and then filtered the for each places.</a:t>
            </a:r>
          </a:p>
          <a:p>
            <a:pPr marL="205740" marR="81280" indent="-142875">
              <a:lnSpc>
                <a:spcPct val="100000"/>
              </a:lnSpc>
              <a:spcBef>
                <a:spcPts val="95"/>
              </a:spcBef>
            </a:pPr>
            <a:endParaRPr sz="1000">
              <a:latin typeface="Arial" panose="020B0604020202020204"/>
              <a:cs typeface="Arial" panose="020B0604020202020204"/>
            </a:endParaRPr>
          </a:p>
        </p:txBody>
      </p:sp>
      <p:sp>
        <p:nvSpPr>
          <p:cNvPr id="13" name="object 13"/>
          <p:cNvSpPr txBox="1"/>
          <p:nvPr/>
        </p:nvSpPr>
        <p:spPr>
          <a:xfrm>
            <a:off x="120688" y="3349927"/>
            <a:ext cx="1212850" cy="86360"/>
          </a:xfrm>
          <a:prstGeom prst="rect">
            <a:avLst/>
          </a:prstGeom>
        </p:spPr>
        <p:txBody>
          <a:bodyPr vert="horz" wrap="square" lIns="0" tIns="9525" rIns="0" bIns="0" rtlCol="0">
            <a:spAutoFit/>
          </a:bodyPr>
          <a:lstStyle/>
          <a:p>
            <a:pPr marL="12700">
              <a:lnSpc>
                <a:spcPct val="100000"/>
              </a:lnSpc>
              <a:spcBef>
                <a:spcPts val="75"/>
              </a:spcBef>
            </a:pPr>
            <a:r>
              <a:rPr sz="500" spc="-5" dirty="0">
                <a:solidFill>
                  <a:srgbClr val="FFFFFF"/>
                </a:solidFill>
                <a:latin typeface="Arial" panose="020B0604020202020204"/>
                <a:cs typeface="Arial" panose="020B0604020202020204"/>
              </a:rPr>
              <a:t> </a:t>
            </a:r>
            <a:r>
              <a:rPr sz="500" spc="-5" dirty="0">
                <a:solidFill>
                  <a:srgbClr val="FFFFFF"/>
                </a:solidFill>
                <a:latin typeface="Arial" panose="020B0604020202020204"/>
                <a:cs typeface="Arial" panose="020B0604020202020204"/>
                <a:hlinkClick r:id="rId6" action="ppaction://hlinksldjump"/>
              </a:rPr>
              <a:t>The Battle of</a:t>
            </a:r>
            <a:r>
              <a:rPr sz="500" spc="20" dirty="0">
                <a:solidFill>
                  <a:srgbClr val="FFFFFF"/>
                </a:solidFill>
                <a:latin typeface="Arial" panose="020B0604020202020204"/>
                <a:cs typeface="Arial" panose="020B0604020202020204"/>
                <a:hlinkClick r:id="rId6" action="ppaction://hlinksldjump"/>
              </a:rPr>
              <a:t> </a:t>
            </a:r>
            <a:r>
              <a:rPr sz="500" spc="-5" dirty="0">
                <a:solidFill>
                  <a:srgbClr val="FFFFFF"/>
                </a:solidFill>
                <a:latin typeface="Arial" panose="020B0604020202020204"/>
                <a:cs typeface="Arial" panose="020B0604020202020204"/>
                <a:hlinkClick r:id="rId6" action="ppaction://hlinksldjump"/>
              </a:rPr>
              <a:t>Neighborhoods</a:t>
            </a:r>
            <a:endParaRPr sz="500">
              <a:latin typeface="Arial" panose="020B0604020202020204"/>
              <a:cs typeface="Arial" panose="020B0604020202020204"/>
            </a:endParaRP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022576" y="169861"/>
            <a:ext cx="489584" cy="248920"/>
          </a:xfrm>
          <a:custGeom>
            <a:avLst/>
            <a:gdLst/>
            <a:ahLst/>
            <a:cxnLst/>
            <a:rect l="l" t="t" r="r" b="b"/>
            <a:pathLst>
              <a:path w="489585" h="248920">
                <a:moveTo>
                  <a:pt x="489092" y="248784"/>
                </a:moveTo>
                <a:lnTo>
                  <a:pt x="485084" y="204065"/>
                </a:lnTo>
                <a:lnTo>
                  <a:pt x="473528" y="161975"/>
                </a:lnTo>
                <a:lnTo>
                  <a:pt x="455126" y="123217"/>
                </a:lnTo>
                <a:lnTo>
                  <a:pt x="430582" y="88495"/>
                </a:lnTo>
                <a:lnTo>
                  <a:pt x="400597" y="58510"/>
                </a:lnTo>
                <a:lnTo>
                  <a:pt x="365875" y="33966"/>
                </a:lnTo>
                <a:lnTo>
                  <a:pt x="327117" y="15564"/>
                </a:lnTo>
                <a:lnTo>
                  <a:pt x="285027" y="4008"/>
                </a:lnTo>
                <a:lnTo>
                  <a:pt x="240307" y="0"/>
                </a:lnTo>
                <a:lnTo>
                  <a:pt x="193075" y="4507"/>
                </a:lnTo>
                <a:lnTo>
                  <a:pt x="148527" y="17533"/>
                </a:lnTo>
                <a:lnTo>
                  <a:pt x="107634" y="38333"/>
                </a:lnTo>
                <a:lnTo>
                  <a:pt x="71365" y="66163"/>
                </a:lnTo>
                <a:lnTo>
                  <a:pt x="40690" y="100279"/>
                </a:lnTo>
                <a:lnTo>
                  <a:pt x="16578" y="139938"/>
                </a:lnTo>
                <a:lnTo>
                  <a:pt x="0" y="184394"/>
                </a:lnTo>
              </a:path>
            </a:pathLst>
          </a:custGeom>
          <a:ln w="7559">
            <a:solidFill>
              <a:srgbClr val="006889"/>
            </a:solidFill>
          </a:ln>
        </p:spPr>
        <p:txBody>
          <a:bodyPr wrap="square" lIns="0" tIns="0" rIns="0" bIns="0" rtlCol="0"/>
          <a:lstStyle/>
          <a:p>
            <a:endParaRPr/>
          </a:p>
        </p:txBody>
      </p:sp>
      <p:sp>
        <p:nvSpPr>
          <p:cNvPr id="3" name="object 3"/>
          <p:cNvSpPr/>
          <p:nvPr/>
        </p:nvSpPr>
        <p:spPr>
          <a:xfrm>
            <a:off x="4448713" y="355690"/>
            <a:ext cx="125911" cy="125911"/>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4481321" y="363495"/>
            <a:ext cx="60960" cy="101600"/>
          </a:xfrm>
          <a:prstGeom prst="rect">
            <a:avLst/>
          </a:prstGeom>
        </p:spPr>
        <p:txBody>
          <a:bodyPr vert="horz" wrap="square" lIns="0" tIns="12065" rIns="0" bIns="0" rtlCol="0">
            <a:spAutoFit/>
          </a:bodyPr>
          <a:lstStyle/>
          <a:p>
            <a:pPr marL="12700">
              <a:lnSpc>
                <a:spcPct val="100000"/>
              </a:lnSpc>
              <a:spcBef>
                <a:spcPts val="95"/>
              </a:spcBef>
            </a:pPr>
            <a:r>
              <a:rPr sz="500" spc="-5" dirty="0">
                <a:solidFill>
                  <a:srgbClr val="53606D"/>
                </a:solidFill>
                <a:latin typeface="Arial" panose="020B0604020202020204"/>
                <a:cs typeface="Arial" panose="020B0604020202020204"/>
              </a:rPr>
              <a:t>5</a:t>
            </a:r>
            <a:endParaRPr sz="500">
              <a:latin typeface="Arial" panose="020B0604020202020204"/>
              <a:cs typeface="Arial" panose="020B0604020202020204"/>
            </a:endParaRPr>
          </a:p>
        </p:txBody>
      </p:sp>
      <p:sp>
        <p:nvSpPr>
          <p:cNvPr id="5" name="object 5"/>
          <p:cNvSpPr txBox="1">
            <a:spLocks noGrp="1"/>
          </p:cNvSpPr>
          <p:nvPr>
            <p:ph type="title"/>
          </p:nvPr>
        </p:nvSpPr>
        <p:spPr>
          <a:xfrm>
            <a:off x="347345" y="92710"/>
            <a:ext cx="1485265" cy="296545"/>
          </a:xfrm>
          <a:prstGeom prst="rect">
            <a:avLst/>
          </a:prstGeom>
        </p:spPr>
        <p:txBody>
          <a:bodyPr vert="horz" wrap="square" lIns="0" tIns="17145" rIns="0" bIns="0" rtlCol="0">
            <a:spAutoFit/>
          </a:bodyPr>
          <a:lstStyle/>
          <a:p>
            <a:pPr marL="12700">
              <a:lnSpc>
                <a:spcPct val="100000"/>
              </a:lnSpc>
              <a:spcBef>
                <a:spcPts val="135"/>
              </a:spcBef>
            </a:pPr>
            <a:r>
              <a:rPr spc="15" dirty="0"/>
              <a:t>Methodology</a:t>
            </a:r>
          </a:p>
        </p:txBody>
      </p:sp>
      <p:sp>
        <p:nvSpPr>
          <p:cNvPr id="12" name="object 12"/>
          <p:cNvSpPr txBox="1">
            <a:spLocks noGrp="1"/>
          </p:cNvSpPr>
          <p:nvPr>
            <p:ph idx="1"/>
          </p:nvPr>
        </p:nvSpPr>
        <p:spPr>
          <a:xfrm>
            <a:off x="247650" y="899464"/>
            <a:ext cx="4051247" cy="1836528"/>
          </a:xfrm>
          <a:prstGeom prst="rect">
            <a:avLst/>
          </a:prstGeom>
        </p:spPr>
        <p:txBody>
          <a:bodyPr vert="horz" wrap="square" lIns="0" tIns="12065" rIns="0" bIns="0" rtlCol="0">
            <a:spAutoFit/>
          </a:bodyPr>
          <a:lstStyle/>
          <a:p>
            <a:pPr marL="171450" marR="71120" indent="0">
              <a:lnSpc>
                <a:spcPct val="100000"/>
              </a:lnSpc>
              <a:spcBef>
                <a:spcPts val="95"/>
              </a:spcBef>
              <a:buNone/>
            </a:pPr>
            <a:r>
              <a:rPr sz="1000" spc="-5" dirty="0"/>
              <a:t>Stage 1 - Business Understanding: the main goal is to search </a:t>
            </a:r>
            <a:r>
              <a:rPr sz="1000" spc="-15" dirty="0"/>
              <a:t>for  </a:t>
            </a:r>
            <a:r>
              <a:rPr sz="1000" spc="-5" dirty="0"/>
              <a:t>where is the best area in </a:t>
            </a:r>
            <a:r>
              <a:rPr lang="en-US" sz="1000" spc="-5" dirty="0"/>
              <a:t>Toronto</a:t>
            </a:r>
            <a:r>
              <a:rPr sz="1000" spc="-5" dirty="0"/>
              <a:t> in </a:t>
            </a:r>
            <a:r>
              <a:rPr sz="1000" dirty="0"/>
              <a:t>term </a:t>
            </a:r>
            <a:r>
              <a:rPr sz="1000" spc="-5" dirty="0"/>
              <a:t>of </a:t>
            </a:r>
            <a:r>
              <a:rPr lang="en-US" sz="1000" spc="-10" dirty="0"/>
              <a:t>Hotels</a:t>
            </a:r>
            <a:r>
              <a:rPr sz="1000" spc="-10" dirty="0"/>
              <a:t> </a:t>
            </a:r>
            <a:r>
              <a:rPr sz="1000" spc="-5" dirty="0"/>
              <a:t>and</a:t>
            </a:r>
            <a:r>
              <a:rPr sz="1000" spc="35" dirty="0"/>
              <a:t> </a:t>
            </a:r>
            <a:r>
              <a:rPr lang="en-US" sz="1000" spc="-5" dirty="0"/>
              <a:t>Parks</a:t>
            </a:r>
            <a:r>
              <a:rPr sz="1000" spc="-5" dirty="0"/>
              <a:t>.</a:t>
            </a:r>
            <a:endParaRPr sz="1000" dirty="0"/>
          </a:p>
          <a:p>
            <a:pPr marL="0" indent="0">
              <a:lnSpc>
                <a:spcPct val="100000"/>
              </a:lnSpc>
              <a:spcBef>
                <a:spcPts val="190"/>
              </a:spcBef>
              <a:buNone/>
            </a:pPr>
            <a:r>
              <a:rPr sz="1000" spc="-5" dirty="0"/>
              <a:t>    Stage 2 - Analytic</a:t>
            </a:r>
            <a:r>
              <a:rPr sz="1000" spc="-90" dirty="0"/>
              <a:t> </a:t>
            </a:r>
            <a:r>
              <a:rPr sz="1000" spc="-5" dirty="0"/>
              <a:t>Approach</a:t>
            </a:r>
            <a:endParaRPr sz="1000" dirty="0"/>
          </a:p>
          <a:p>
            <a:pPr marL="567055" marR="89535" indent="-132080">
              <a:lnSpc>
                <a:spcPct val="101000"/>
              </a:lnSpc>
              <a:spcBef>
                <a:spcPts val="180"/>
              </a:spcBef>
            </a:pPr>
            <a:r>
              <a:rPr sz="750" spc="555" baseline="17000" dirty="0">
                <a:solidFill>
                  <a:srgbClr val="006889"/>
                </a:solidFill>
              </a:rPr>
              <a:t>) </a:t>
            </a:r>
            <a:r>
              <a:rPr sz="900" spc="-5" dirty="0"/>
              <a:t>First identify which are the most areas in </a:t>
            </a:r>
            <a:r>
              <a:rPr lang="en-US" sz="900" spc="-5" dirty="0"/>
              <a:t>Toronto</a:t>
            </a:r>
            <a:r>
              <a:rPr sz="900" spc="-5" dirty="0"/>
              <a:t> based on  the </a:t>
            </a:r>
            <a:r>
              <a:rPr lang="en-US" sz="900" dirty="0"/>
              <a:t>Hotels, Parks, Caffe and Restaurants.</a:t>
            </a:r>
            <a:endParaRPr sz="900" dirty="0"/>
          </a:p>
          <a:p>
            <a:pPr marL="567055" marR="73025" indent="-132080">
              <a:lnSpc>
                <a:spcPct val="101000"/>
              </a:lnSpc>
            </a:pPr>
            <a:r>
              <a:rPr sz="750" spc="555" baseline="17000" dirty="0">
                <a:solidFill>
                  <a:srgbClr val="006889"/>
                </a:solidFill>
              </a:rPr>
              <a:t>) </a:t>
            </a:r>
            <a:r>
              <a:rPr sz="900" spc="-10" dirty="0"/>
              <a:t>Next </a:t>
            </a:r>
            <a:r>
              <a:rPr sz="900" spc="-5" dirty="0"/>
              <a:t>the areas are visualized on the map so users can be </a:t>
            </a:r>
            <a:r>
              <a:rPr sz="900" spc="-10" dirty="0"/>
              <a:t>aware </a:t>
            </a:r>
            <a:r>
              <a:rPr sz="900" spc="-5" dirty="0"/>
              <a:t>of  those.</a:t>
            </a:r>
            <a:endParaRPr sz="900" dirty="0"/>
          </a:p>
          <a:p>
            <a:pPr marL="0" indent="0">
              <a:lnSpc>
                <a:spcPct val="100000"/>
              </a:lnSpc>
              <a:spcBef>
                <a:spcPts val="215"/>
              </a:spcBef>
              <a:buNone/>
            </a:pPr>
            <a:r>
              <a:rPr sz="1000" spc="-5" dirty="0"/>
              <a:t>    Stage 3 - Data</a:t>
            </a:r>
            <a:r>
              <a:rPr sz="1000" spc="-90" dirty="0"/>
              <a:t> </a:t>
            </a:r>
            <a:r>
              <a:rPr sz="1000" spc="-5" dirty="0"/>
              <a:t>Requirements</a:t>
            </a:r>
            <a:endParaRPr sz="1000" dirty="0"/>
          </a:p>
          <a:p>
            <a:pPr marL="435610">
              <a:lnSpc>
                <a:spcPct val="100000"/>
              </a:lnSpc>
              <a:spcBef>
                <a:spcPts val="195"/>
              </a:spcBef>
            </a:pPr>
            <a:r>
              <a:rPr sz="750" spc="555" baseline="17000" dirty="0">
                <a:solidFill>
                  <a:srgbClr val="006889"/>
                </a:solidFill>
              </a:rPr>
              <a:t>) </a:t>
            </a:r>
            <a:r>
              <a:rPr sz="900" spc="-5" dirty="0"/>
              <a:t>The data required </a:t>
            </a:r>
            <a:r>
              <a:rPr sz="900" spc="-15" dirty="0"/>
              <a:t>for </a:t>
            </a:r>
            <a:r>
              <a:rPr sz="900" spc="-5" dirty="0"/>
              <a:t>this work is described in the Data</a:t>
            </a:r>
            <a:r>
              <a:rPr sz="900" spc="45" dirty="0"/>
              <a:t> </a:t>
            </a:r>
            <a:r>
              <a:rPr sz="900" spc="-5" dirty="0"/>
              <a:t>section.</a:t>
            </a:r>
            <a:endParaRPr sz="900" dirty="0"/>
          </a:p>
          <a:p>
            <a:pPr marL="567055" marR="240665" indent="-132080">
              <a:lnSpc>
                <a:spcPct val="101000"/>
              </a:lnSpc>
            </a:pPr>
            <a:r>
              <a:rPr sz="750" spc="555" baseline="17000" dirty="0">
                <a:solidFill>
                  <a:srgbClr val="006889"/>
                </a:solidFill>
              </a:rPr>
              <a:t>) </a:t>
            </a:r>
            <a:r>
              <a:rPr sz="900" spc="-10" dirty="0"/>
              <a:t>venues </a:t>
            </a:r>
            <a:r>
              <a:rPr sz="900" spc="-5" dirty="0"/>
              <a:t>information provided </a:t>
            </a:r>
            <a:r>
              <a:rPr sz="900" spc="-15" dirty="0"/>
              <a:t>by </a:t>
            </a:r>
            <a:r>
              <a:rPr sz="900" spc="-5" dirty="0"/>
              <a:t>FourSquare will be used also to  </a:t>
            </a:r>
            <a:r>
              <a:rPr sz="900" spc="-10" dirty="0"/>
              <a:t>give </a:t>
            </a:r>
            <a:r>
              <a:rPr sz="900" spc="-5" dirty="0"/>
              <a:t>users an </a:t>
            </a:r>
            <a:r>
              <a:rPr sz="900" spc="-10" dirty="0"/>
              <a:t>overview </a:t>
            </a:r>
            <a:r>
              <a:rPr sz="900" spc="-5" dirty="0"/>
              <a:t>of their future ideal</a:t>
            </a:r>
            <a:r>
              <a:rPr sz="900" spc="25" dirty="0"/>
              <a:t> </a:t>
            </a:r>
            <a:r>
              <a:rPr sz="900" spc="-15" dirty="0"/>
              <a:t>community.</a:t>
            </a:r>
            <a:endParaRPr sz="900" dirty="0"/>
          </a:p>
        </p:txBody>
      </p:sp>
      <p:sp>
        <p:nvSpPr>
          <p:cNvPr id="6" name="object 6"/>
          <p:cNvSpPr/>
          <p:nvPr/>
        </p:nvSpPr>
        <p:spPr>
          <a:xfrm>
            <a:off x="309193" y="778814"/>
            <a:ext cx="3989704" cy="82550"/>
          </a:xfrm>
          <a:custGeom>
            <a:avLst/>
            <a:gdLst/>
            <a:ahLst/>
            <a:cxnLst/>
            <a:rect l="l" t="t" r="r" b="b"/>
            <a:pathLst>
              <a:path w="3989704" h="82550">
                <a:moveTo>
                  <a:pt x="3938852" y="0"/>
                </a:moveTo>
                <a:lnTo>
                  <a:pt x="50800" y="0"/>
                </a:lnTo>
                <a:lnTo>
                  <a:pt x="31075" y="4008"/>
                </a:lnTo>
                <a:lnTo>
                  <a:pt x="14922" y="14922"/>
                </a:lnTo>
                <a:lnTo>
                  <a:pt x="4008" y="31075"/>
                </a:lnTo>
                <a:lnTo>
                  <a:pt x="0" y="50800"/>
                </a:lnTo>
                <a:lnTo>
                  <a:pt x="0" y="82384"/>
                </a:lnTo>
                <a:lnTo>
                  <a:pt x="3989652" y="82384"/>
                </a:lnTo>
                <a:lnTo>
                  <a:pt x="3989652" y="50800"/>
                </a:lnTo>
                <a:lnTo>
                  <a:pt x="3985644" y="31075"/>
                </a:lnTo>
                <a:lnTo>
                  <a:pt x="3974729" y="14922"/>
                </a:lnTo>
                <a:lnTo>
                  <a:pt x="3958576" y="4008"/>
                </a:lnTo>
                <a:lnTo>
                  <a:pt x="3938852" y="0"/>
                </a:lnTo>
                <a:close/>
              </a:path>
            </a:pathLst>
          </a:custGeom>
          <a:solidFill>
            <a:srgbClr val="ECECEF"/>
          </a:solidFill>
        </p:spPr>
        <p:txBody>
          <a:bodyPr wrap="square" lIns="0" tIns="0" rIns="0" bIns="0" rtlCol="0"/>
          <a:lstStyle/>
          <a:p>
            <a:endParaRPr/>
          </a:p>
        </p:txBody>
      </p:sp>
      <p:sp>
        <p:nvSpPr>
          <p:cNvPr id="7" name="object 7"/>
          <p:cNvSpPr/>
          <p:nvPr/>
        </p:nvSpPr>
        <p:spPr>
          <a:xfrm>
            <a:off x="359994" y="3048241"/>
            <a:ext cx="101600" cy="10160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418568" y="2707752"/>
            <a:ext cx="3938802" cy="114300"/>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flipH="1">
            <a:off x="4281170" y="829310"/>
            <a:ext cx="76200" cy="1923415"/>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flipH="1">
            <a:off x="4273550" y="867410"/>
            <a:ext cx="76200" cy="1925955"/>
          </a:xfrm>
          <a:custGeom>
            <a:avLst/>
            <a:gdLst/>
            <a:ahLst/>
            <a:cxnLst/>
            <a:rect l="l" t="t" r="r" b="b"/>
            <a:pathLst>
              <a:path h="2200275">
                <a:moveTo>
                  <a:pt x="0" y="2199839"/>
                </a:moveTo>
                <a:lnTo>
                  <a:pt x="0" y="0"/>
                </a:lnTo>
              </a:path>
            </a:pathLst>
          </a:custGeom>
          <a:ln w="3175">
            <a:solidFill>
              <a:srgbClr val="7F7F7F"/>
            </a:solidFill>
          </a:ln>
        </p:spPr>
        <p:txBody>
          <a:bodyPr wrap="square" lIns="0" tIns="0" rIns="0" bIns="0" rtlCol="0"/>
          <a:lstStyle/>
          <a:p>
            <a:endParaRPr/>
          </a:p>
        </p:txBody>
      </p:sp>
      <p:sp>
        <p:nvSpPr>
          <p:cNvPr id="13" name="object 13"/>
          <p:cNvSpPr txBox="1"/>
          <p:nvPr/>
        </p:nvSpPr>
        <p:spPr>
          <a:xfrm>
            <a:off x="120688" y="3349927"/>
            <a:ext cx="1212850" cy="86360"/>
          </a:xfrm>
          <a:prstGeom prst="rect">
            <a:avLst/>
          </a:prstGeom>
        </p:spPr>
        <p:txBody>
          <a:bodyPr vert="horz" wrap="square" lIns="0" tIns="9525" rIns="0" bIns="0" rtlCol="0">
            <a:spAutoFit/>
          </a:bodyPr>
          <a:lstStyle/>
          <a:p>
            <a:pPr marL="12700">
              <a:lnSpc>
                <a:spcPct val="100000"/>
              </a:lnSpc>
              <a:spcBef>
                <a:spcPts val="75"/>
              </a:spcBef>
            </a:pPr>
            <a:r>
              <a:rPr sz="500" spc="-5" dirty="0">
                <a:solidFill>
                  <a:srgbClr val="FFFFFF"/>
                </a:solidFill>
                <a:latin typeface="Arial" panose="020B0604020202020204"/>
                <a:cs typeface="Arial" panose="020B0604020202020204"/>
                <a:hlinkClick r:id="rId6" action="ppaction://hlinksldjump"/>
              </a:rPr>
              <a:t>The Battle of</a:t>
            </a:r>
            <a:r>
              <a:rPr sz="500" spc="20" dirty="0">
                <a:solidFill>
                  <a:srgbClr val="FFFFFF"/>
                </a:solidFill>
                <a:latin typeface="Arial" panose="020B0604020202020204"/>
                <a:cs typeface="Arial" panose="020B0604020202020204"/>
                <a:hlinkClick r:id="rId6" action="ppaction://hlinksldjump"/>
              </a:rPr>
              <a:t> </a:t>
            </a:r>
            <a:r>
              <a:rPr sz="500" spc="-5" dirty="0">
                <a:solidFill>
                  <a:srgbClr val="FFFFFF"/>
                </a:solidFill>
                <a:latin typeface="Arial" panose="020B0604020202020204"/>
                <a:cs typeface="Arial" panose="020B0604020202020204"/>
                <a:hlinkClick r:id="rId6" action="ppaction://hlinksldjump"/>
              </a:rPr>
              <a:t>Neighborhoods</a:t>
            </a:r>
            <a:endParaRPr sz="500">
              <a:latin typeface="Arial" panose="020B0604020202020204"/>
              <a:cs typeface="Arial" panose="020B0604020202020204"/>
            </a:endParaRP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014235" y="169861"/>
            <a:ext cx="497840" cy="302895"/>
          </a:xfrm>
          <a:custGeom>
            <a:avLst/>
            <a:gdLst/>
            <a:ahLst/>
            <a:cxnLst/>
            <a:rect l="l" t="t" r="r" b="b"/>
            <a:pathLst>
              <a:path w="497839" h="302895">
                <a:moveTo>
                  <a:pt x="497433" y="248784"/>
                </a:moveTo>
                <a:lnTo>
                  <a:pt x="493425" y="204065"/>
                </a:lnTo>
                <a:lnTo>
                  <a:pt x="481869" y="161975"/>
                </a:lnTo>
                <a:lnTo>
                  <a:pt x="463467" y="123217"/>
                </a:lnTo>
                <a:lnTo>
                  <a:pt x="438923" y="88495"/>
                </a:lnTo>
                <a:lnTo>
                  <a:pt x="408938" y="58510"/>
                </a:lnTo>
                <a:lnTo>
                  <a:pt x="374216" y="33966"/>
                </a:lnTo>
                <a:lnTo>
                  <a:pt x="335458" y="15564"/>
                </a:lnTo>
                <a:lnTo>
                  <a:pt x="293368" y="4008"/>
                </a:lnTo>
                <a:lnTo>
                  <a:pt x="248648" y="0"/>
                </a:lnTo>
                <a:lnTo>
                  <a:pt x="196380" y="5548"/>
                </a:lnTo>
                <a:lnTo>
                  <a:pt x="147213" y="21620"/>
                </a:lnTo>
                <a:lnTo>
                  <a:pt x="102635" y="47357"/>
                </a:lnTo>
                <a:lnTo>
                  <a:pt x="64133" y="81900"/>
                </a:lnTo>
                <a:lnTo>
                  <a:pt x="33194" y="124392"/>
                </a:lnTo>
                <a:lnTo>
                  <a:pt x="13891" y="166432"/>
                </a:lnTo>
                <a:lnTo>
                  <a:pt x="2766" y="210938"/>
                </a:lnTo>
                <a:lnTo>
                  <a:pt x="0" y="256731"/>
                </a:lnTo>
                <a:lnTo>
                  <a:pt x="5770" y="302629"/>
                </a:lnTo>
              </a:path>
            </a:pathLst>
          </a:custGeom>
          <a:ln w="7559">
            <a:solidFill>
              <a:srgbClr val="006889"/>
            </a:solidFill>
          </a:ln>
        </p:spPr>
        <p:txBody>
          <a:bodyPr wrap="square" lIns="0" tIns="0" rIns="0" bIns="0" rtlCol="0"/>
          <a:lstStyle/>
          <a:p>
            <a:endParaRPr/>
          </a:p>
        </p:txBody>
      </p:sp>
      <p:sp>
        <p:nvSpPr>
          <p:cNvPr id="3" name="object 3"/>
          <p:cNvSpPr/>
          <p:nvPr/>
        </p:nvSpPr>
        <p:spPr>
          <a:xfrm>
            <a:off x="4447888" y="354866"/>
            <a:ext cx="127561" cy="127561"/>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4481321" y="364562"/>
            <a:ext cx="60960" cy="101600"/>
          </a:xfrm>
          <a:prstGeom prst="rect">
            <a:avLst/>
          </a:prstGeom>
        </p:spPr>
        <p:txBody>
          <a:bodyPr vert="horz" wrap="square" lIns="0" tIns="12065" rIns="0" bIns="0" rtlCol="0">
            <a:spAutoFit/>
          </a:bodyPr>
          <a:lstStyle/>
          <a:p>
            <a:pPr marL="12700">
              <a:lnSpc>
                <a:spcPct val="100000"/>
              </a:lnSpc>
              <a:spcBef>
                <a:spcPts val="95"/>
              </a:spcBef>
            </a:pPr>
            <a:r>
              <a:rPr sz="500" spc="-5" dirty="0">
                <a:solidFill>
                  <a:srgbClr val="53606D"/>
                </a:solidFill>
                <a:latin typeface="Arial" panose="020B0604020202020204"/>
                <a:cs typeface="Arial" panose="020B0604020202020204"/>
              </a:rPr>
              <a:t>6</a:t>
            </a:r>
            <a:endParaRPr sz="500">
              <a:latin typeface="Arial" panose="020B0604020202020204"/>
              <a:cs typeface="Arial" panose="020B0604020202020204"/>
            </a:endParaRPr>
          </a:p>
        </p:txBody>
      </p:sp>
      <p:sp>
        <p:nvSpPr>
          <p:cNvPr id="5" name="object 5"/>
          <p:cNvSpPr txBox="1"/>
          <p:nvPr/>
        </p:nvSpPr>
        <p:spPr>
          <a:xfrm>
            <a:off x="323850" y="292258"/>
            <a:ext cx="1437005" cy="338455"/>
          </a:xfrm>
          <a:prstGeom prst="rect">
            <a:avLst/>
          </a:prstGeom>
        </p:spPr>
        <p:txBody>
          <a:bodyPr vert="horz" wrap="square" lIns="0" tIns="17145" rIns="0" bIns="0" rtlCol="0">
            <a:spAutoFit/>
          </a:bodyPr>
          <a:lstStyle/>
          <a:p>
            <a:pPr marL="12700">
              <a:lnSpc>
                <a:spcPts val="1615"/>
              </a:lnSpc>
              <a:spcBef>
                <a:spcPts val="135"/>
              </a:spcBef>
            </a:pPr>
            <a:r>
              <a:rPr sz="1400" b="1" spc="15" dirty="0">
                <a:solidFill>
                  <a:schemeClr val="tx1"/>
                </a:solidFill>
                <a:latin typeface="Arial" panose="020B0604020202020204"/>
                <a:cs typeface="Arial" panose="020B0604020202020204"/>
              </a:rPr>
              <a:t>Results</a:t>
            </a:r>
            <a:r>
              <a:rPr lang="en-US" sz="1400" b="1" spc="15" dirty="0">
                <a:solidFill>
                  <a:schemeClr val="tx1"/>
                </a:solidFill>
                <a:latin typeface="Arial" panose="020B0604020202020204"/>
                <a:cs typeface="Arial" panose="020B0604020202020204"/>
              </a:rPr>
              <a:t>:</a:t>
            </a:r>
            <a:endParaRPr sz="1400" dirty="0">
              <a:latin typeface="Arial" panose="020B0604020202020204"/>
              <a:cs typeface="Arial" panose="020B0604020202020204"/>
            </a:endParaRPr>
          </a:p>
          <a:p>
            <a:pPr marL="12700">
              <a:lnSpc>
                <a:spcPts val="895"/>
              </a:lnSpc>
            </a:pPr>
            <a:r>
              <a:rPr lang="en-US" sz="800" spc="-40" dirty="0">
                <a:solidFill>
                  <a:schemeClr val="tx2">
                    <a:lumMod val="60000"/>
                    <a:lumOff val="40000"/>
                  </a:schemeClr>
                </a:solidFill>
                <a:latin typeface="Arial" panose="020B0604020202020204"/>
                <a:cs typeface="Arial" panose="020B0604020202020204"/>
              </a:rPr>
              <a:t>Hotels,Shopping and caffes</a:t>
            </a:r>
          </a:p>
        </p:txBody>
      </p:sp>
      <p:sp>
        <p:nvSpPr>
          <p:cNvPr id="7" name="object 7"/>
          <p:cNvSpPr txBox="1"/>
          <p:nvPr/>
        </p:nvSpPr>
        <p:spPr>
          <a:xfrm>
            <a:off x="120688" y="3349927"/>
            <a:ext cx="1212850" cy="86360"/>
          </a:xfrm>
          <a:prstGeom prst="rect">
            <a:avLst/>
          </a:prstGeom>
        </p:spPr>
        <p:txBody>
          <a:bodyPr vert="horz" wrap="square" lIns="0" tIns="9525" rIns="0" bIns="0" rtlCol="0">
            <a:spAutoFit/>
          </a:bodyPr>
          <a:lstStyle/>
          <a:p>
            <a:pPr marL="12700">
              <a:lnSpc>
                <a:spcPct val="100000"/>
              </a:lnSpc>
              <a:spcBef>
                <a:spcPts val="75"/>
              </a:spcBef>
            </a:pPr>
            <a:r>
              <a:rPr sz="500" spc="-5" dirty="0">
                <a:solidFill>
                  <a:srgbClr val="FFFFFF"/>
                </a:solidFill>
                <a:latin typeface="Arial" panose="020B0604020202020204"/>
                <a:cs typeface="Arial" panose="020B0604020202020204"/>
              </a:rPr>
              <a:t> </a:t>
            </a:r>
            <a:r>
              <a:rPr sz="500" spc="-5" dirty="0">
                <a:solidFill>
                  <a:srgbClr val="FFFFFF"/>
                </a:solidFill>
                <a:latin typeface="Arial" panose="020B0604020202020204"/>
                <a:cs typeface="Arial" panose="020B0604020202020204"/>
                <a:hlinkClick r:id="rId3" action="ppaction://hlinksldjump"/>
              </a:rPr>
              <a:t>The Battle of</a:t>
            </a:r>
            <a:r>
              <a:rPr sz="500" spc="20" dirty="0">
                <a:solidFill>
                  <a:srgbClr val="FFFFFF"/>
                </a:solidFill>
                <a:latin typeface="Arial" panose="020B0604020202020204"/>
                <a:cs typeface="Arial" panose="020B0604020202020204"/>
                <a:hlinkClick r:id="rId3" action="ppaction://hlinksldjump"/>
              </a:rPr>
              <a:t> </a:t>
            </a:r>
            <a:r>
              <a:rPr sz="500" spc="-5" dirty="0">
                <a:solidFill>
                  <a:srgbClr val="FFFFFF"/>
                </a:solidFill>
                <a:latin typeface="Arial" panose="020B0604020202020204"/>
                <a:cs typeface="Arial" panose="020B0604020202020204"/>
                <a:hlinkClick r:id="rId3" action="ppaction://hlinksldjump"/>
              </a:rPr>
              <a:t>Neighborhoods</a:t>
            </a:r>
            <a:endParaRPr sz="500">
              <a:latin typeface="Arial" panose="020B0604020202020204"/>
              <a:cs typeface="Arial" panose="020B0604020202020204"/>
            </a:endParaRPr>
          </a:p>
        </p:txBody>
      </p:sp>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21901" t="24424" r="20248" b="17677"/>
          <a:stretch/>
        </p:blipFill>
        <p:spPr>
          <a:xfrm>
            <a:off x="247650" y="892175"/>
            <a:ext cx="4114800" cy="2316480"/>
          </a:xfrm>
          <a:prstGeom prst="rect">
            <a:avLst/>
          </a:prstGeom>
        </p:spPr>
      </p:pic>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014099" y="169861"/>
            <a:ext cx="497840" cy="408940"/>
          </a:xfrm>
          <a:custGeom>
            <a:avLst/>
            <a:gdLst/>
            <a:ahLst/>
            <a:cxnLst/>
            <a:rect l="l" t="t" r="r" b="b"/>
            <a:pathLst>
              <a:path w="497839" h="408940">
                <a:moveTo>
                  <a:pt x="497569" y="248784"/>
                </a:moveTo>
                <a:lnTo>
                  <a:pt x="493561" y="204065"/>
                </a:lnTo>
                <a:lnTo>
                  <a:pt x="482005" y="161975"/>
                </a:lnTo>
                <a:lnTo>
                  <a:pt x="463603" y="123217"/>
                </a:lnTo>
                <a:lnTo>
                  <a:pt x="439059" y="88495"/>
                </a:lnTo>
                <a:lnTo>
                  <a:pt x="409074" y="58510"/>
                </a:lnTo>
                <a:lnTo>
                  <a:pt x="374352" y="33966"/>
                </a:lnTo>
                <a:lnTo>
                  <a:pt x="335594" y="15564"/>
                </a:lnTo>
                <a:lnTo>
                  <a:pt x="293504" y="4008"/>
                </a:lnTo>
                <a:lnTo>
                  <a:pt x="248784" y="0"/>
                </a:lnTo>
                <a:lnTo>
                  <a:pt x="204064" y="4008"/>
                </a:lnTo>
                <a:lnTo>
                  <a:pt x="161975" y="15564"/>
                </a:lnTo>
                <a:lnTo>
                  <a:pt x="123217" y="33966"/>
                </a:lnTo>
                <a:lnTo>
                  <a:pt x="88495" y="58510"/>
                </a:lnTo>
                <a:lnTo>
                  <a:pt x="58510" y="88495"/>
                </a:lnTo>
                <a:lnTo>
                  <a:pt x="33966" y="123217"/>
                </a:lnTo>
                <a:lnTo>
                  <a:pt x="15564" y="161975"/>
                </a:lnTo>
                <a:lnTo>
                  <a:pt x="4008" y="204065"/>
                </a:lnTo>
                <a:lnTo>
                  <a:pt x="0" y="248784"/>
                </a:lnTo>
                <a:lnTo>
                  <a:pt x="3808" y="292144"/>
                </a:lnTo>
                <a:lnTo>
                  <a:pt x="15005" y="333874"/>
                </a:lnTo>
                <a:lnTo>
                  <a:pt x="33252" y="373038"/>
                </a:lnTo>
                <a:lnTo>
                  <a:pt x="58206" y="408701"/>
                </a:lnTo>
              </a:path>
            </a:pathLst>
          </a:custGeom>
          <a:ln w="7559">
            <a:solidFill>
              <a:srgbClr val="006889"/>
            </a:solidFill>
          </a:ln>
        </p:spPr>
        <p:txBody>
          <a:bodyPr wrap="square" lIns="0" tIns="0" rIns="0" bIns="0" rtlCol="0"/>
          <a:lstStyle/>
          <a:p>
            <a:endParaRPr/>
          </a:p>
        </p:txBody>
      </p:sp>
      <p:sp>
        <p:nvSpPr>
          <p:cNvPr id="3" name="object 3"/>
          <p:cNvSpPr/>
          <p:nvPr/>
        </p:nvSpPr>
        <p:spPr>
          <a:xfrm>
            <a:off x="4449584" y="356561"/>
            <a:ext cx="124169" cy="12416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4481321" y="364143"/>
            <a:ext cx="60960" cy="101600"/>
          </a:xfrm>
          <a:prstGeom prst="rect">
            <a:avLst/>
          </a:prstGeom>
        </p:spPr>
        <p:txBody>
          <a:bodyPr vert="horz" wrap="square" lIns="0" tIns="12065" rIns="0" bIns="0" rtlCol="0">
            <a:spAutoFit/>
          </a:bodyPr>
          <a:lstStyle/>
          <a:p>
            <a:pPr marL="12700">
              <a:lnSpc>
                <a:spcPct val="100000"/>
              </a:lnSpc>
              <a:spcBef>
                <a:spcPts val="95"/>
              </a:spcBef>
            </a:pPr>
            <a:r>
              <a:rPr sz="500" spc="-5" dirty="0">
                <a:solidFill>
                  <a:srgbClr val="53606D"/>
                </a:solidFill>
                <a:latin typeface="Arial" panose="020B0604020202020204"/>
                <a:cs typeface="Arial" panose="020B0604020202020204"/>
              </a:rPr>
              <a:t>7</a:t>
            </a:r>
            <a:endParaRPr sz="500">
              <a:latin typeface="Arial" panose="020B0604020202020204"/>
              <a:cs typeface="Arial" panose="020B0604020202020204"/>
            </a:endParaRPr>
          </a:p>
        </p:txBody>
      </p:sp>
      <p:sp>
        <p:nvSpPr>
          <p:cNvPr id="5" name="object 5"/>
          <p:cNvSpPr txBox="1"/>
          <p:nvPr/>
        </p:nvSpPr>
        <p:spPr>
          <a:xfrm>
            <a:off x="323850" y="153368"/>
            <a:ext cx="1677670" cy="338455"/>
          </a:xfrm>
          <a:prstGeom prst="rect">
            <a:avLst/>
          </a:prstGeom>
        </p:spPr>
        <p:txBody>
          <a:bodyPr vert="horz" wrap="square" lIns="0" tIns="17145" rIns="0" bIns="0" rtlCol="0">
            <a:spAutoFit/>
          </a:bodyPr>
          <a:lstStyle/>
          <a:p>
            <a:pPr marL="12700">
              <a:lnSpc>
                <a:spcPts val="1615"/>
              </a:lnSpc>
              <a:spcBef>
                <a:spcPts val="135"/>
              </a:spcBef>
            </a:pPr>
            <a:r>
              <a:rPr sz="1400" b="1" spc="15" dirty="0">
                <a:solidFill>
                  <a:schemeClr val="tx1"/>
                </a:solidFill>
                <a:latin typeface="Arial" panose="020B0604020202020204"/>
                <a:cs typeface="Arial" panose="020B0604020202020204"/>
              </a:rPr>
              <a:t>Results</a:t>
            </a:r>
            <a:r>
              <a:rPr lang="en-US" sz="1400" b="1" spc="15" dirty="0">
                <a:solidFill>
                  <a:schemeClr val="tx1"/>
                </a:solidFill>
                <a:latin typeface="Arial" panose="020B0604020202020204"/>
                <a:cs typeface="Arial" panose="020B0604020202020204"/>
              </a:rPr>
              <a:t>:</a:t>
            </a:r>
            <a:endParaRPr sz="1400" dirty="0">
              <a:latin typeface="Arial" panose="020B0604020202020204"/>
              <a:cs typeface="Arial" panose="020B0604020202020204"/>
            </a:endParaRPr>
          </a:p>
          <a:p>
            <a:pPr marL="12700">
              <a:lnSpc>
                <a:spcPts val="895"/>
              </a:lnSpc>
            </a:pPr>
            <a:r>
              <a:rPr lang="en-US" sz="800" spc="-40" dirty="0">
                <a:solidFill>
                  <a:schemeClr val="tx2">
                    <a:lumMod val="60000"/>
                    <a:lumOff val="40000"/>
                  </a:schemeClr>
                </a:solidFill>
                <a:latin typeface="Arial" panose="020B0604020202020204"/>
                <a:cs typeface="Arial" panose="020B0604020202020204"/>
              </a:rPr>
              <a:t>Parks and Restaurants </a:t>
            </a:r>
            <a:endParaRPr lang="en-US" sz="800" dirty="0">
              <a:solidFill>
                <a:schemeClr val="tx2">
                  <a:lumMod val="60000"/>
                  <a:lumOff val="40000"/>
                </a:schemeClr>
              </a:solidFill>
              <a:latin typeface="Arial" panose="020B0604020202020204"/>
              <a:cs typeface="Arial" panose="020B0604020202020204"/>
            </a:endParaRPr>
          </a:p>
        </p:txBody>
      </p:sp>
      <p:sp>
        <p:nvSpPr>
          <p:cNvPr id="7" name="object 7"/>
          <p:cNvSpPr txBox="1"/>
          <p:nvPr/>
        </p:nvSpPr>
        <p:spPr>
          <a:xfrm>
            <a:off x="120688" y="3349927"/>
            <a:ext cx="1212850" cy="86360"/>
          </a:xfrm>
          <a:prstGeom prst="rect">
            <a:avLst/>
          </a:prstGeom>
        </p:spPr>
        <p:txBody>
          <a:bodyPr vert="horz" wrap="square" lIns="0" tIns="9525" rIns="0" bIns="0" rtlCol="0">
            <a:spAutoFit/>
          </a:bodyPr>
          <a:lstStyle/>
          <a:p>
            <a:pPr marL="12700">
              <a:lnSpc>
                <a:spcPct val="100000"/>
              </a:lnSpc>
              <a:spcBef>
                <a:spcPts val="75"/>
              </a:spcBef>
            </a:pPr>
            <a:r>
              <a:rPr sz="500" spc="-5" dirty="0">
                <a:solidFill>
                  <a:srgbClr val="FFFFFF"/>
                </a:solidFill>
                <a:latin typeface="Arial" panose="020B0604020202020204"/>
                <a:cs typeface="Arial" panose="020B0604020202020204"/>
              </a:rPr>
              <a:t> </a:t>
            </a:r>
            <a:r>
              <a:rPr sz="500" spc="-5" dirty="0">
                <a:solidFill>
                  <a:srgbClr val="FFFFFF"/>
                </a:solidFill>
                <a:latin typeface="Arial" panose="020B0604020202020204"/>
                <a:cs typeface="Arial" panose="020B0604020202020204"/>
                <a:hlinkClick r:id="rId3" action="ppaction://hlinksldjump"/>
              </a:rPr>
              <a:t>The Battle of</a:t>
            </a:r>
            <a:r>
              <a:rPr sz="500" spc="20" dirty="0">
                <a:solidFill>
                  <a:srgbClr val="FFFFFF"/>
                </a:solidFill>
                <a:latin typeface="Arial" panose="020B0604020202020204"/>
                <a:cs typeface="Arial" panose="020B0604020202020204"/>
                <a:hlinkClick r:id="rId3" action="ppaction://hlinksldjump"/>
              </a:rPr>
              <a:t> </a:t>
            </a:r>
            <a:r>
              <a:rPr sz="500" spc="-5" dirty="0">
                <a:solidFill>
                  <a:srgbClr val="FFFFFF"/>
                </a:solidFill>
                <a:latin typeface="Arial" panose="020B0604020202020204"/>
                <a:cs typeface="Arial" panose="020B0604020202020204"/>
                <a:hlinkClick r:id="rId3" action="ppaction://hlinksldjump"/>
              </a:rPr>
              <a:t>Neighborhoods</a:t>
            </a:r>
            <a:endParaRPr sz="500">
              <a:latin typeface="Arial" panose="020B0604020202020204"/>
              <a:cs typeface="Arial" panose="020B0604020202020204"/>
            </a:endParaRPr>
          </a:p>
        </p:txBody>
      </p:sp>
      <p:pic>
        <p:nvPicPr>
          <p:cNvPr id="8" name="Picture 7"/>
          <p:cNvPicPr>
            <a:picLocks noChangeAspect="1"/>
          </p:cNvPicPr>
          <p:nvPr/>
        </p:nvPicPr>
        <p:blipFill rotWithShape="1">
          <a:blip r:embed="rId4" cstate="print">
            <a:extLst>
              <a:ext uri="{28A0092B-C50C-407E-A947-70E740481C1C}">
                <a14:useLocalDpi xmlns:a14="http://schemas.microsoft.com/office/drawing/2010/main" val="0"/>
              </a:ext>
            </a:extLst>
          </a:blip>
          <a:srcRect l="21901" t="23553" r="21901" b="20615"/>
          <a:stretch/>
        </p:blipFill>
        <p:spPr>
          <a:xfrm>
            <a:off x="120687" y="663575"/>
            <a:ext cx="4090737" cy="2286000"/>
          </a:xfrm>
          <a:prstGeom prst="rect">
            <a:avLst/>
          </a:prstGeom>
        </p:spPr>
      </p:pic>
    </p:spTree>
  </p:cSld>
  <p:clrMapOvr>
    <a:masterClrMapping/>
  </p:clrMapOvr>
  <p:transition>
    <p:cut/>
  </p:transition>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26</TotalTime>
  <Words>444</Words>
  <Application>Microsoft Office PowerPoint</Application>
  <PresentationFormat>Custom</PresentationFormat>
  <Paragraphs>48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SimSun</vt:lpstr>
      <vt:lpstr>Arial</vt:lpstr>
      <vt:lpstr>Book Antiqua</vt:lpstr>
      <vt:lpstr>Corbel</vt:lpstr>
      <vt:lpstr>Times New Roman</vt:lpstr>
      <vt:lpstr>Basis</vt:lpstr>
      <vt:lpstr>PowerPoint Presentation</vt:lpstr>
      <vt:lpstr>Content</vt:lpstr>
      <vt:lpstr>Introduction</vt:lpstr>
      <vt:lpstr>Data</vt:lpstr>
      <vt:lpstr>Methodology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  -</dc:title>
  <dc:creator>Ngoc Pham</dc:creator>
  <cp:lastModifiedBy>Windows User</cp:lastModifiedBy>
  <cp:revision>17</cp:revision>
  <dcterms:created xsi:type="dcterms:W3CDTF">2020-03-22T15:14:26Z</dcterms:created>
  <dcterms:modified xsi:type="dcterms:W3CDTF">2020-11-30T10:29:01Z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2018-12-23T00:00:00Z</vt:filetime>
  </property>
  <property fmtid="{D5CDD505-2E9C-101B-9397-08002B2CF9AE}" pid="3" name="Creator">
    <vt:lpwstr>LaTeX with Beamer class version 3.36</vt:lpwstr>
  </property>
  <property fmtid="{D5CDD505-2E9C-101B-9397-08002B2CF9AE}" pid="4" name="LastSaved">
    <vt:filetime>2020-03-22T00:00:00Z</vt:filetime>
  </property>
  <property fmtid="{D5CDD505-2E9C-101B-9397-08002B2CF9AE}" pid="5" name="KSOProductBuildVer">
    <vt:lpwstr>1033-10.2.0.7646</vt:lpwstr>
  </property>
</Properties>
</file>