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693400" cy="7772400"/>
  <p:notesSz cx="10693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200" y="457199"/>
            <a:ext cx="8191500" cy="165100"/>
          </a:xfrm>
          <a:custGeom>
            <a:avLst/>
            <a:gdLst/>
            <a:ahLst/>
            <a:cxnLst/>
            <a:rect l="l" t="t" r="r" b="b"/>
            <a:pathLst>
              <a:path w="8191500" h="165100">
                <a:moveTo>
                  <a:pt x="0" y="0"/>
                </a:moveTo>
                <a:lnTo>
                  <a:pt x="8191500" y="0"/>
                </a:lnTo>
                <a:lnTo>
                  <a:pt x="8191500" y="164592"/>
                </a:lnTo>
                <a:lnTo>
                  <a:pt x="0" y="1645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913310" y="7620993"/>
            <a:ext cx="115760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-38100" y="7620993"/>
            <a:ext cx="41020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Relationship Id="rId21" Type="http://schemas.openxmlformats.org/officeDocument/2006/relationships/image" Target="../media/image74.png"/><Relationship Id="rId22" Type="http://schemas.openxmlformats.org/officeDocument/2006/relationships/image" Target="../media/image75.jp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26" Type="http://schemas.openxmlformats.org/officeDocument/2006/relationships/image" Target="../media/image79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Relationship Id="rId34" Type="http://schemas.openxmlformats.org/officeDocument/2006/relationships/image" Target="../media/image87.png"/><Relationship Id="rId35" Type="http://schemas.openxmlformats.org/officeDocument/2006/relationships/image" Target="../media/image88.png"/><Relationship Id="rId36" Type="http://schemas.openxmlformats.org/officeDocument/2006/relationships/image" Target="../media/image89.jpg"/><Relationship Id="rId37" Type="http://schemas.openxmlformats.org/officeDocument/2006/relationships/image" Target="../media/image9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20" Type="http://schemas.openxmlformats.org/officeDocument/2006/relationships/image" Target="../media/image109.png"/><Relationship Id="rId21" Type="http://schemas.openxmlformats.org/officeDocument/2006/relationships/image" Target="../media/image110.png"/><Relationship Id="rId22" Type="http://schemas.openxmlformats.org/officeDocument/2006/relationships/image" Target="../media/image111.png"/><Relationship Id="rId23" Type="http://schemas.openxmlformats.org/officeDocument/2006/relationships/image" Target="../media/image112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Relationship Id="rId26" Type="http://schemas.openxmlformats.org/officeDocument/2006/relationships/image" Target="../media/image11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image" Target="../media/image134.png"/><Relationship Id="rId21" Type="http://schemas.openxmlformats.org/officeDocument/2006/relationships/image" Target="../media/image135.png"/><Relationship Id="rId22" Type="http://schemas.openxmlformats.org/officeDocument/2006/relationships/image" Target="../media/image136.png"/><Relationship Id="rId23" Type="http://schemas.openxmlformats.org/officeDocument/2006/relationships/image" Target="../media/image137.png"/><Relationship Id="rId24" Type="http://schemas.openxmlformats.org/officeDocument/2006/relationships/image" Target="../media/image138.png"/><Relationship Id="rId25" Type="http://schemas.openxmlformats.org/officeDocument/2006/relationships/image" Target="../media/image139.png"/><Relationship Id="rId26" Type="http://schemas.openxmlformats.org/officeDocument/2006/relationships/image" Target="../media/image140.png"/><Relationship Id="rId27" Type="http://schemas.openxmlformats.org/officeDocument/2006/relationships/image" Target="../media/image141.png"/><Relationship Id="rId28" Type="http://schemas.openxmlformats.org/officeDocument/2006/relationships/image" Target="../media/image142.png"/><Relationship Id="rId29" Type="http://schemas.openxmlformats.org/officeDocument/2006/relationships/image" Target="../media/image143.png"/><Relationship Id="rId30" Type="http://schemas.openxmlformats.org/officeDocument/2006/relationships/image" Target="../media/image14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Relationship Id="rId14" Type="http://schemas.openxmlformats.org/officeDocument/2006/relationships/image" Target="../media/image157.png"/><Relationship Id="rId15" Type="http://schemas.openxmlformats.org/officeDocument/2006/relationships/image" Target="../media/image158.png"/><Relationship Id="rId16" Type="http://schemas.openxmlformats.org/officeDocument/2006/relationships/image" Target="../media/image159.png"/><Relationship Id="rId17" Type="http://schemas.openxmlformats.org/officeDocument/2006/relationships/image" Target="../media/image160.png"/><Relationship Id="rId18" Type="http://schemas.openxmlformats.org/officeDocument/2006/relationships/image" Target="../media/image161.png"/><Relationship Id="rId19" Type="http://schemas.openxmlformats.org/officeDocument/2006/relationships/image" Target="../media/image162.png"/><Relationship Id="rId20" Type="http://schemas.openxmlformats.org/officeDocument/2006/relationships/image" Target="../media/image163.png"/><Relationship Id="rId21" Type="http://schemas.openxmlformats.org/officeDocument/2006/relationships/image" Target="../media/image164.png"/><Relationship Id="rId22" Type="http://schemas.openxmlformats.org/officeDocument/2006/relationships/image" Target="../media/image165.png"/><Relationship Id="rId23" Type="http://schemas.openxmlformats.org/officeDocument/2006/relationships/image" Target="../media/image166.png"/><Relationship Id="rId24" Type="http://schemas.openxmlformats.org/officeDocument/2006/relationships/image" Target="../media/image167.png"/><Relationship Id="rId25" Type="http://schemas.openxmlformats.org/officeDocument/2006/relationships/image" Target="../media/image168.png"/><Relationship Id="rId26" Type="http://schemas.openxmlformats.org/officeDocument/2006/relationships/image" Target="../media/image169.png"/><Relationship Id="rId27" Type="http://schemas.openxmlformats.org/officeDocument/2006/relationships/image" Target="../media/image170.png"/><Relationship Id="rId28" Type="http://schemas.openxmlformats.org/officeDocument/2006/relationships/image" Target="../media/image171.png"/><Relationship Id="rId29" Type="http://schemas.openxmlformats.org/officeDocument/2006/relationships/image" Target="../media/image172.png"/><Relationship Id="rId30" Type="http://schemas.openxmlformats.org/officeDocument/2006/relationships/image" Target="../media/image173.png"/><Relationship Id="rId31" Type="http://schemas.openxmlformats.org/officeDocument/2006/relationships/image" Target="../media/image174.png"/><Relationship Id="rId32" Type="http://schemas.openxmlformats.org/officeDocument/2006/relationships/image" Target="../media/image175.png"/><Relationship Id="rId33" Type="http://schemas.openxmlformats.org/officeDocument/2006/relationships/image" Target="../media/image176.png"/><Relationship Id="rId34" Type="http://schemas.openxmlformats.org/officeDocument/2006/relationships/image" Target="../media/image17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image" Target="../media/image212.png"/><Relationship Id="rId16" Type="http://schemas.openxmlformats.org/officeDocument/2006/relationships/image" Target="../media/image213.png"/><Relationship Id="rId17" Type="http://schemas.openxmlformats.org/officeDocument/2006/relationships/image" Target="../media/image214.png"/><Relationship Id="rId18" Type="http://schemas.openxmlformats.org/officeDocument/2006/relationships/image" Target="../media/image215.png"/><Relationship Id="rId19" Type="http://schemas.openxmlformats.org/officeDocument/2006/relationships/image" Target="../media/image216.png"/><Relationship Id="rId20" Type="http://schemas.openxmlformats.org/officeDocument/2006/relationships/image" Target="../media/image217.png"/><Relationship Id="rId21" Type="http://schemas.openxmlformats.org/officeDocument/2006/relationships/image" Target="../media/image21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9.png"/><Relationship Id="rId3" Type="http://schemas.openxmlformats.org/officeDocument/2006/relationships/image" Target="../media/image220.png"/><Relationship Id="rId4" Type="http://schemas.openxmlformats.org/officeDocument/2006/relationships/image" Target="../media/image221.png"/><Relationship Id="rId5" Type="http://schemas.openxmlformats.org/officeDocument/2006/relationships/image" Target="../media/image222.png"/><Relationship Id="rId6" Type="http://schemas.openxmlformats.org/officeDocument/2006/relationships/image" Target="../media/image223.png"/><Relationship Id="rId7" Type="http://schemas.openxmlformats.org/officeDocument/2006/relationships/image" Target="../media/image224.png"/><Relationship Id="rId8" Type="http://schemas.openxmlformats.org/officeDocument/2006/relationships/image" Target="../media/image225.png"/><Relationship Id="rId9" Type="http://schemas.openxmlformats.org/officeDocument/2006/relationships/image" Target="../media/image226.png"/><Relationship Id="rId10" Type="http://schemas.openxmlformats.org/officeDocument/2006/relationships/image" Target="../media/image227.png"/><Relationship Id="rId11" Type="http://schemas.openxmlformats.org/officeDocument/2006/relationships/image" Target="../media/image228.png"/><Relationship Id="rId12" Type="http://schemas.openxmlformats.org/officeDocument/2006/relationships/image" Target="../media/image229.png"/><Relationship Id="rId13" Type="http://schemas.openxmlformats.org/officeDocument/2006/relationships/image" Target="../media/image230.png"/><Relationship Id="rId14" Type="http://schemas.openxmlformats.org/officeDocument/2006/relationships/image" Target="../media/image231.png"/><Relationship Id="rId15" Type="http://schemas.openxmlformats.org/officeDocument/2006/relationships/image" Target="../media/image232.png"/><Relationship Id="rId16" Type="http://schemas.openxmlformats.org/officeDocument/2006/relationships/image" Target="../media/image233.png"/><Relationship Id="rId17" Type="http://schemas.openxmlformats.org/officeDocument/2006/relationships/image" Target="../media/image234.png"/><Relationship Id="rId18" Type="http://schemas.openxmlformats.org/officeDocument/2006/relationships/image" Target="../media/image235.png"/><Relationship Id="rId19" Type="http://schemas.openxmlformats.org/officeDocument/2006/relationships/image" Target="../media/image236.png"/><Relationship Id="rId20" Type="http://schemas.openxmlformats.org/officeDocument/2006/relationships/image" Target="../media/image237.png"/><Relationship Id="rId21" Type="http://schemas.openxmlformats.org/officeDocument/2006/relationships/image" Target="../media/image238.png"/><Relationship Id="rId22" Type="http://schemas.openxmlformats.org/officeDocument/2006/relationships/image" Target="../media/image239.png"/><Relationship Id="rId23" Type="http://schemas.openxmlformats.org/officeDocument/2006/relationships/image" Target="../media/image24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1.png"/><Relationship Id="rId3" Type="http://schemas.openxmlformats.org/officeDocument/2006/relationships/image" Target="../media/image242.png"/><Relationship Id="rId4" Type="http://schemas.openxmlformats.org/officeDocument/2006/relationships/image" Target="../media/image243.png"/><Relationship Id="rId5" Type="http://schemas.openxmlformats.org/officeDocument/2006/relationships/image" Target="../media/image244.png"/><Relationship Id="rId6" Type="http://schemas.openxmlformats.org/officeDocument/2006/relationships/image" Target="../media/image245.png"/><Relationship Id="rId7" Type="http://schemas.openxmlformats.org/officeDocument/2006/relationships/image" Target="../media/image246.png"/><Relationship Id="rId8" Type="http://schemas.openxmlformats.org/officeDocument/2006/relationships/image" Target="../media/image247.png"/><Relationship Id="rId9" Type="http://schemas.openxmlformats.org/officeDocument/2006/relationships/image" Target="../media/image248.png"/><Relationship Id="rId10" Type="http://schemas.openxmlformats.org/officeDocument/2006/relationships/image" Target="../media/image249.png"/><Relationship Id="rId11" Type="http://schemas.openxmlformats.org/officeDocument/2006/relationships/image" Target="../media/image250.png"/><Relationship Id="rId12" Type="http://schemas.openxmlformats.org/officeDocument/2006/relationships/image" Target="../media/image251.png"/><Relationship Id="rId13" Type="http://schemas.openxmlformats.org/officeDocument/2006/relationships/image" Target="../media/image252.png"/><Relationship Id="rId14" Type="http://schemas.openxmlformats.org/officeDocument/2006/relationships/image" Target="../media/image253.png"/><Relationship Id="rId15" Type="http://schemas.openxmlformats.org/officeDocument/2006/relationships/image" Target="../media/image254.png"/><Relationship Id="rId16" Type="http://schemas.openxmlformats.org/officeDocument/2006/relationships/image" Target="../media/image255.png"/><Relationship Id="rId17" Type="http://schemas.openxmlformats.org/officeDocument/2006/relationships/image" Target="../media/image256.png"/><Relationship Id="rId18" Type="http://schemas.openxmlformats.org/officeDocument/2006/relationships/image" Target="../media/image257.png"/><Relationship Id="rId19" Type="http://schemas.openxmlformats.org/officeDocument/2006/relationships/image" Target="../media/image258.png"/><Relationship Id="rId20" Type="http://schemas.openxmlformats.org/officeDocument/2006/relationships/image" Target="../media/image259.png"/><Relationship Id="rId21" Type="http://schemas.openxmlformats.org/officeDocument/2006/relationships/image" Target="../media/image260.png"/><Relationship Id="rId22" Type="http://schemas.openxmlformats.org/officeDocument/2006/relationships/image" Target="../media/image261.png"/><Relationship Id="rId23" Type="http://schemas.openxmlformats.org/officeDocument/2006/relationships/image" Target="../media/image262.png"/><Relationship Id="rId24" Type="http://schemas.openxmlformats.org/officeDocument/2006/relationships/image" Target="../media/image26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3" Type="http://schemas.openxmlformats.org/officeDocument/2006/relationships/image" Target="../media/image275.png"/><Relationship Id="rId14" Type="http://schemas.openxmlformats.org/officeDocument/2006/relationships/image" Target="../media/image276.png"/><Relationship Id="rId15" Type="http://schemas.openxmlformats.org/officeDocument/2006/relationships/image" Target="../media/image277.png"/><Relationship Id="rId16" Type="http://schemas.openxmlformats.org/officeDocument/2006/relationships/image" Target="../media/image278.png"/><Relationship Id="rId17" Type="http://schemas.openxmlformats.org/officeDocument/2006/relationships/image" Target="../media/image279.png"/><Relationship Id="rId18" Type="http://schemas.openxmlformats.org/officeDocument/2006/relationships/image" Target="../media/image280.png"/><Relationship Id="rId19" Type="http://schemas.openxmlformats.org/officeDocument/2006/relationships/image" Target="../media/image281.png"/><Relationship Id="rId20" Type="http://schemas.openxmlformats.org/officeDocument/2006/relationships/image" Target="../media/image282.png"/><Relationship Id="rId21" Type="http://schemas.openxmlformats.org/officeDocument/2006/relationships/image" Target="../media/image283.jpg"/><Relationship Id="rId22" Type="http://schemas.openxmlformats.org/officeDocument/2006/relationships/image" Target="../media/image284.png"/><Relationship Id="rId23" Type="http://schemas.openxmlformats.org/officeDocument/2006/relationships/image" Target="../media/image285.png"/><Relationship Id="rId24" Type="http://schemas.openxmlformats.org/officeDocument/2006/relationships/image" Target="../media/image286.jpg"/><Relationship Id="rId25" Type="http://schemas.openxmlformats.org/officeDocument/2006/relationships/image" Target="../media/image287.png"/><Relationship Id="rId26" Type="http://schemas.openxmlformats.org/officeDocument/2006/relationships/image" Target="../media/image28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9.png"/><Relationship Id="rId3" Type="http://schemas.openxmlformats.org/officeDocument/2006/relationships/image" Target="../media/image290.png"/><Relationship Id="rId4" Type="http://schemas.openxmlformats.org/officeDocument/2006/relationships/image" Target="../media/image291.png"/><Relationship Id="rId5" Type="http://schemas.openxmlformats.org/officeDocument/2006/relationships/image" Target="../media/image292.png"/><Relationship Id="rId6" Type="http://schemas.openxmlformats.org/officeDocument/2006/relationships/image" Target="../media/image293.png"/><Relationship Id="rId7" Type="http://schemas.openxmlformats.org/officeDocument/2006/relationships/image" Target="../media/image294.png"/><Relationship Id="rId8" Type="http://schemas.openxmlformats.org/officeDocument/2006/relationships/image" Target="../media/image295.png"/><Relationship Id="rId9" Type="http://schemas.openxmlformats.org/officeDocument/2006/relationships/image" Target="../media/image296.png"/><Relationship Id="rId10" Type="http://schemas.openxmlformats.org/officeDocument/2006/relationships/image" Target="../media/image297.png"/><Relationship Id="rId11" Type="http://schemas.openxmlformats.org/officeDocument/2006/relationships/image" Target="../media/image298.png"/><Relationship Id="rId12" Type="http://schemas.openxmlformats.org/officeDocument/2006/relationships/image" Target="../media/image299.png"/><Relationship Id="rId13" Type="http://schemas.openxmlformats.org/officeDocument/2006/relationships/image" Target="../media/image300.png"/><Relationship Id="rId14" Type="http://schemas.openxmlformats.org/officeDocument/2006/relationships/image" Target="../media/image301.png"/><Relationship Id="rId15" Type="http://schemas.openxmlformats.org/officeDocument/2006/relationships/image" Target="../media/image302.png"/><Relationship Id="rId16" Type="http://schemas.openxmlformats.org/officeDocument/2006/relationships/image" Target="../media/image303.png"/><Relationship Id="rId17" Type="http://schemas.openxmlformats.org/officeDocument/2006/relationships/image" Target="../media/image304.png"/><Relationship Id="rId18" Type="http://schemas.openxmlformats.org/officeDocument/2006/relationships/image" Target="../media/image305.png"/><Relationship Id="rId19" Type="http://schemas.openxmlformats.org/officeDocument/2006/relationships/image" Target="../media/image306.png"/><Relationship Id="rId20" Type="http://schemas.openxmlformats.org/officeDocument/2006/relationships/image" Target="../media/image307.png"/><Relationship Id="rId21" Type="http://schemas.openxmlformats.org/officeDocument/2006/relationships/image" Target="../media/image308.png"/><Relationship Id="rId22" Type="http://schemas.openxmlformats.org/officeDocument/2006/relationships/image" Target="../media/image309.png"/><Relationship Id="rId23" Type="http://schemas.openxmlformats.org/officeDocument/2006/relationships/image" Target="../media/image310.png"/><Relationship Id="rId24" Type="http://schemas.openxmlformats.org/officeDocument/2006/relationships/image" Target="../media/image311.png"/><Relationship Id="rId25" Type="http://schemas.openxmlformats.org/officeDocument/2006/relationships/image" Target="../media/image312.png"/><Relationship Id="rId26" Type="http://schemas.openxmlformats.org/officeDocument/2006/relationships/image" Target="../media/image313.png"/><Relationship Id="rId27" Type="http://schemas.openxmlformats.org/officeDocument/2006/relationships/image" Target="../media/image314.png"/><Relationship Id="rId28" Type="http://schemas.openxmlformats.org/officeDocument/2006/relationships/image" Target="../media/image315.png"/><Relationship Id="rId29" Type="http://schemas.openxmlformats.org/officeDocument/2006/relationships/image" Target="../media/image316.png"/><Relationship Id="rId30" Type="http://schemas.openxmlformats.org/officeDocument/2006/relationships/image" Target="../media/image317.png"/><Relationship Id="rId31" Type="http://schemas.openxmlformats.org/officeDocument/2006/relationships/image" Target="../media/image318.png"/><Relationship Id="rId32" Type="http://schemas.openxmlformats.org/officeDocument/2006/relationships/image" Target="../media/image319.png"/><Relationship Id="rId33" Type="http://schemas.openxmlformats.org/officeDocument/2006/relationships/image" Target="../media/image320.png"/><Relationship Id="rId34" Type="http://schemas.openxmlformats.org/officeDocument/2006/relationships/image" Target="../media/image321.png"/><Relationship Id="rId35" Type="http://schemas.openxmlformats.org/officeDocument/2006/relationships/image" Target="../media/image322.png"/><Relationship Id="rId36" Type="http://schemas.openxmlformats.org/officeDocument/2006/relationships/image" Target="../media/image323.png"/><Relationship Id="rId37" Type="http://schemas.openxmlformats.org/officeDocument/2006/relationships/image" Target="../media/image324.png"/><Relationship Id="rId38" Type="http://schemas.openxmlformats.org/officeDocument/2006/relationships/image" Target="../media/image32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jp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jp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jp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jpg"/><Relationship Id="rId5" Type="http://schemas.openxmlformats.org/officeDocument/2006/relationships/image" Target="../media/image34.png"/><Relationship Id="rId6" Type="http://schemas.openxmlformats.org/officeDocument/2006/relationships/image" Target="../media/image35.jpg"/><Relationship Id="rId7" Type="http://schemas.openxmlformats.org/officeDocument/2006/relationships/image" Target="../media/image3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731"/>
            <a:ext cx="10693400" cy="6015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483108"/>
            <a:ext cx="306705" cy="97790"/>
          </a:xfrm>
          <a:custGeom>
            <a:avLst/>
            <a:gdLst/>
            <a:ahLst/>
            <a:cxnLst/>
            <a:rect l="l" t="t" r="r" b="b"/>
            <a:pathLst>
              <a:path w="306705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06705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06705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06705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06705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06705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06705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06705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06705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06705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06705" h="97790">
                <a:moveTo>
                  <a:pt x="306324" y="77724"/>
                </a:moveTo>
                <a:lnTo>
                  <a:pt x="240792" y="77724"/>
                </a:lnTo>
                <a:lnTo>
                  <a:pt x="240792" y="68580"/>
                </a:lnTo>
                <a:lnTo>
                  <a:pt x="277368" y="6096"/>
                </a:lnTo>
                <a:lnTo>
                  <a:pt x="294132" y="6096"/>
                </a:lnTo>
                <a:lnTo>
                  <a:pt x="294132" y="13716"/>
                </a:lnTo>
                <a:lnTo>
                  <a:pt x="283464" y="13716"/>
                </a:lnTo>
                <a:lnTo>
                  <a:pt x="249936" y="68580"/>
                </a:lnTo>
                <a:lnTo>
                  <a:pt x="306324" y="68580"/>
                </a:lnTo>
                <a:lnTo>
                  <a:pt x="306324" y="77724"/>
                </a:lnTo>
                <a:close/>
              </a:path>
              <a:path w="306705" h="97790">
                <a:moveTo>
                  <a:pt x="294132" y="68580"/>
                </a:moveTo>
                <a:lnTo>
                  <a:pt x="283464" y="68580"/>
                </a:lnTo>
                <a:lnTo>
                  <a:pt x="283464" y="13716"/>
                </a:lnTo>
                <a:lnTo>
                  <a:pt x="294132" y="13716"/>
                </a:lnTo>
                <a:lnTo>
                  <a:pt x="294132" y="68580"/>
                </a:lnTo>
                <a:close/>
              </a:path>
              <a:path w="306705" h="97790">
                <a:moveTo>
                  <a:pt x="294132" y="96012"/>
                </a:moveTo>
                <a:lnTo>
                  <a:pt x="283464" y="96012"/>
                </a:lnTo>
                <a:lnTo>
                  <a:pt x="283464" y="77724"/>
                </a:lnTo>
                <a:lnTo>
                  <a:pt x="294132" y="77724"/>
                </a:lnTo>
                <a:lnTo>
                  <a:pt x="294132" y="96012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21791"/>
            <a:ext cx="8191500" cy="4607560"/>
          </a:xfrm>
          <a:custGeom>
            <a:avLst/>
            <a:gdLst/>
            <a:ahLst/>
            <a:cxnLst/>
            <a:rect l="l" t="t" r="r" b="b"/>
            <a:pathLst>
              <a:path w="8191500" h="4607560">
                <a:moveTo>
                  <a:pt x="8191500" y="4607052"/>
                </a:moveTo>
                <a:lnTo>
                  <a:pt x="0" y="4607052"/>
                </a:lnTo>
                <a:lnTo>
                  <a:pt x="0" y="0"/>
                </a:lnTo>
                <a:lnTo>
                  <a:pt x="8191500" y="0"/>
                </a:lnTo>
                <a:lnTo>
                  <a:pt x="8191500" y="4607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744" y="746760"/>
            <a:ext cx="160782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5316" y="4552950"/>
            <a:ext cx="7080884" cy="7620"/>
          </a:xfrm>
          <a:custGeom>
            <a:avLst/>
            <a:gdLst/>
            <a:ahLst/>
            <a:cxnLst/>
            <a:rect l="l" t="t" r="r" b="b"/>
            <a:pathLst>
              <a:path w="7080884" h="7620">
                <a:moveTo>
                  <a:pt x="0" y="0"/>
                </a:moveTo>
                <a:lnTo>
                  <a:pt x="7080504" y="0"/>
                </a:lnTo>
                <a:lnTo>
                  <a:pt x="7080504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85316" y="3979926"/>
            <a:ext cx="7080884" cy="7620"/>
          </a:xfrm>
          <a:custGeom>
            <a:avLst/>
            <a:gdLst/>
            <a:ahLst/>
            <a:cxnLst/>
            <a:rect l="l" t="t" r="r" b="b"/>
            <a:pathLst>
              <a:path w="7080884" h="7620">
                <a:moveTo>
                  <a:pt x="0" y="0"/>
                </a:moveTo>
                <a:lnTo>
                  <a:pt x="7080504" y="0"/>
                </a:lnTo>
                <a:lnTo>
                  <a:pt x="7080504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85316" y="3405378"/>
            <a:ext cx="7080884" cy="7620"/>
          </a:xfrm>
          <a:custGeom>
            <a:avLst/>
            <a:gdLst/>
            <a:ahLst/>
            <a:cxnLst/>
            <a:rect l="l" t="t" r="r" b="b"/>
            <a:pathLst>
              <a:path w="7080884" h="7620">
                <a:moveTo>
                  <a:pt x="0" y="0"/>
                </a:moveTo>
                <a:lnTo>
                  <a:pt x="7080504" y="0"/>
                </a:lnTo>
                <a:lnTo>
                  <a:pt x="7080504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85316" y="2830830"/>
            <a:ext cx="7080884" cy="7620"/>
          </a:xfrm>
          <a:custGeom>
            <a:avLst/>
            <a:gdLst/>
            <a:ahLst/>
            <a:cxnLst/>
            <a:rect l="l" t="t" r="r" b="b"/>
            <a:pathLst>
              <a:path w="7080884" h="7619">
                <a:moveTo>
                  <a:pt x="0" y="0"/>
                </a:moveTo>
                <a:lnTo>
                  <a:pt x="7080504" y="0"/>
                </a:lnTo>
                <a:lnTo>
                  <a:pt x="7080504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85316" y="2257805"/>
            <a:ext cx="7080884" cy="7620"/>
          </a:xfrm>
          <a:custGeom>
            <a:avLst/>
            <a:gdLst/>
            <a:ahLst/>
            <a:cxnLst/>
            <a:rect l="l" t="t" r="r" b="b"/>
            <a:pathLst>
              <a:path w="7080884" h="7619">
                <a:moveTo>
                  <a:pt x="0" y="0"/>
                </a:moveTo>
                <a:lnTo>
                  <a:pt x="7080504" y="0"/>
                </a:lnTo>
                <a:lnTo>
                  <a:pt x="7080504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331975" y="1581912"/>
            <a:ext cx="7134225" cy="2979420"/>
            <a:chOff x="1331975" y="1581912"/>
            <a:chExt cx="7134225" cy="2979420"/>
          </a:xfrm>
        </p:grpSpPr>
        <p:sp>
          <p:nvSpPr>
            <p:cNvPr id="11" name="object 11"/>
            <p:cNvSpPr/>
            <p:nvPr/>
          </p:nvSpPr>
          <p:spPr>
            <a:xfrm>
              <a:off x="1385316" y="1581924"/>
              <a:ext cx="7080884" cy="2979420"/>
            </a:xfrm>
            <a:custGeom>
              <a:avLst/>
              <a:gdLst/>
              <a:ahLst/>
              <a:cxnLst/>
              <a:rect l="l" t="t" r="r" b="b"/>
              <a:pathLst>
                <a:path w="7080884" h="2979420">
                  <a:moveTo>
                    <a:pt x="7080504" y="101346"/>
                  </a:moveTo>
                  <a:lnTo>
                    <a:pt x="6796278" y="101346"/>
                  </a:lnTo>
                  <a:lnTo>
                    <a:pt x="6796278" y="0"/>
                  </a:lnTo>
                  <a:lnTo>
                    <a:pt x="6788658" y="0"/>
                  </a:lnTo>
                  <a:lnTo>
                    <a:pt x="6788658" y="101346"/>
                  </a:lnTo>
                  <a:lnTo>
                    <a:pt x="6145530" y="101346"/>
                  </a:lnTo>
                  <a:lnTo>
                    <a:pt x="6145530" y="0"/>
                  </a:lnTo>
                  <a:lnTo>
                    <a:pt x="6137910" y="0"/>
                  </a:lnTo>
                  <a:lnTo>
                    <a:pt x="6137910" y="101346"/>
                  </a:lnTo>
                  <a:lnTo>
                    <a:pt x="5496306" y="101346"/>
                  </a:lnTo>
                  <a:lnTo>
                    <a:pt x="5496306" y="0"/>
                  </a:lnTo>
                  <a:lnTo>
                    <a:pt x="5488686" y="0"/>
                  </a:lnTo>
                  <a:lnTo>
                    <a:pt x="5488686" y="101346"/>
                  </a:lnTo>
                  <a:lnTo>
                    <a:pt x="4845558" y="101346"/>
                  </a:lnTo>
                  <a:lnTo>
                    <a:pt x="4845558" y="0"/>
                  </a:lnTo>
                  <a:lnTo>
                    <a:pt x="4837938" y="0"/>
                  </a:lnTo>
                  <a:lnTo>
                    <a:pt x="4837938" y="101346"/>
                  </a:lnTo>
                  <a:lnTo>
                    <a:pt x="4196334" y="101346"/>
                  </a:lnTo>
                  <a:lnTo>
                    <a:pt x="4196334" y="0"/>
                  </a:lnTo>
                  <a:lnTo>
                    <a:pt x="4188714" y="0"/>
                  </a:lnTo>
                  <a:lnTo>
                    <a:pt x="4188714" y="101346"/>
                  </a:lnTo>
                  <a:lnTo>
                    <a:pt x="3545586" y="101346"/>
                  </a:lnTo>
                  <a:lnTo>
                    <a:pt x="3545586" y="0"/>
                  </a:lnTo>
                  <a:lnTo>
                    <a:pt x="3537966" y="0"/>
                  </a:lnTo>
                  <a:lnTo>
                    <a:pt x="3537966" y="101346"/>
                  </a:lnTo>
                  <a:lnTo>
                    <a:pt x="2896362" y="101346"/>
                  </a:lnTo>
                  <a:lnTo>
                    <a:pt x="2896362" y="0"/>
                  </a:lnTo>
                  <a:lnTo>
                    <a:pt x="2888742" y="0"/>
                  </a:lnTo>
                  <a:lnTo>
                    <a:pt x="2888742" y="101346"/>
                  </a:lnTo>
                  <a:lnTo>
                    <a:pt x="2247138" y="101346"/>
                  </a:lnTo>
                  <a:lnTo>
                    <a:pt x="2247138" y="0"/>
                  </a:lnTo>
                  <a:lnTo>
                    <a:pt x="2239518" y="0"/>
                  </a:lnTo>
                  <a:lnTo>
                    <a:pt x="2239518" y="101346"/>
                  </a:lnTo>
                  <a:lnTo>
                    <a:pt x="1596390" y="101346"/>
                  </a:lnTo>
                  <a:lnTo>
                    <a:pt x="1596390" y="0"/>
                  </a:lnTo>
                  <a:lnTo>
                    <a:pt x="1588770" y="0"/>
                  </a:lnTo>
                  <a:lnTo>
                    <a:pt x="1588770" y="101346"/>
                  </a:lnTo>
                  <a:lnTo>
                    <a:pt x="947166" y="101346"/>
                  </a:lnTo>
                  <a:lnTo>
                    <a:pt x="947166" y="0"/>
                  </a:lnTo>
                  <a:lnTo>
                    <a:pt x="939546" y="0"/>
                  </a:lnTo>
                  <a:lnTo>
                    <a:pt x="939546" y="101346"/>
                  </a:lnTo>
                  <a:lnTo>
                    <a:pt x="296418" y="101346"/>
                  </a:lnTo>
                  <a:lnTo>
                    <a:pt x="296418" y="0"/>
                  </a:lnTo>
                  <a:lnTo>
                    <a:pt x="288798" y="0"/>
                  </a:lnTo>
                  <a:lnTo>
                    <a:pt x="288798" y="101346"/>
                  </a:lnTo>
                  <a:lnTo>
                    <a:pt x="0" y="101346"/>
                  </a:lnTo>
                  <a:lnTo>
                    <a:pt x="0" y="108966"/>
                  </a:lnTo>
                  <a:lnTo>
                    <a:pt x="288798" y="108966"/>
                  </a:lnTo>
                  <a:lnTo>
                    <a:pt x="288798" y="2979420"/>
                  </a:lnTo>
                  <a:lnTo>
                    <a:pt x="296418" y="2979420"/>
                  </a:lnTo>
                  <a:lnTo>
                    <a:pt x="296418" y="108966"/>
                  </a:lnTo>
                  <a:lnTo>
                    <a:pt x="939546" y="108966"/>
                  </a:lnTo>
                  <a:lnTo>
                    <a:pt x="939546" y="2979420"/>
                  </a:lnTo>
                  <a:lnTo>
                    <a:pt x="947166" y="2979420"/>
                  </a:lnTo>
                  <a:lnTo>
                    <a:pt x="947166" y="108966"/>
                  </a:lnTo>
                  <a:lnTo>
                    <a:pt x="1588770" y="108966"/>
                  </a:lnTo>
                  <a:lnTo>
                    <a:pt x="1588770" y="2979420"/>
                  </a:lnTo>
                  <a:lnTo>
                    <a:pt x="1596390" y="2979420"/>
                  </a:lnTo>
                  <a:lnTo>
                    <a:pt x="1596390" y="108966"/>
                  </a:lnTo>
                  <a:lnTo>
                    <a:pt x="2239518" y="108966"/>
                  </a:lnTo>
                  <a:lnTo>
                    <a:pt x="2239518" y="2979420"/>
                  </a:lnTo>
                  <a:lnTo>
                    <a:pt x="2247138" y="2979420"/>
                  </a:lnTo>
                  <a:lnTo>
                    <a:pt x="2247138" y="108966"/>
                  </a:lnTo>
                  <a:lnTo>
                    <a:pt x="2888742" y="108966"/>
                  </a:lnTo>
                  <a:lnTo>
                    <a:pt x="2888742" y="2979420"/>
                  </a:lnTo>
                  <a:lnTo>
                    <a:pt x="2896362" y="2979420"/>
                  </a:lnTo>
                  <a:lnTo>
                    <a:pt x="2896362" y="108966"/>
                  </a:lnTo>
                  <a:lnTo>
                    <a:pt x="3537966" y="108966"/>
                  </a:lnTo>
                  <a:lnTo>
                    <a:pt x="3537966" y="2979420"/>
                  </a:lnTo>
                  <a:lnTo>
                    <a:pt x="3545586" y="2979420"/>
                  </a:lnTo>
                  <a:lnTo>
                    <a:pt x="3545586" y="108966"/>
                  </a:lnTo>
                  <a:lnTo>
                    <a:pt x="4188714" y="108966"/>
                  </a:lnTo>
                  <a:lnTo>
                    <a:pt x="4188714" y="2979420"/>
                  </a:lnTo>
                  <a:lnTo>
                    <a:pt x="4196334" y="2979420"/>
                  </a:lnTo>
                  <a:lnTo>
                    <a:pt x="4196334" y="108966"/>
                  </a:lnTo>
                  <a:lnTo>
                    <a:pt x="4837938" y="108966"/>
                  </a:lnTo>
                  <a:lnTo>
                    <a:pt x="4837938" y="2979420"/>
                  </a:lnTo>
                  <a:lnTo>
                    <a:pt x="4845558" y="2979420"/>
                  </a:lnTo>
                  <a:lnTo>
                    <a:pt x="4845558" y="108966"/>
                  </a:lnTo>
                  <a:lnTo>
                    <a:pt x="5488686" y="108966"/>
                  </a:lnTo>
                  <a:lnTo>
                    <a:pt x="5488686" y="2979420"/>
                  </a:lnTo>
                  <a:lnTo>
                    <a:pt x="5496306" y="2979420"/>
                  </a:lnTo>
                  <a:lnTo>
                    <a:pt x="5496306" y="108966"/>
                  </a:lnTo>
                  <a:lnTo>
                    <a:pt x="6137910" y="108966"/>
                  </a:lnTo>
                  <a:lnTo>
                    <a:pt x="6137910" y="2979420"/>
                  </a:lnTo>
                  <a:lnTo>
                    <a:pt x="6145530" y="2979420"/>
                  </a:lnTo>
                  <a:lnTo>
                    <a:pt x="6145530" y="108966"/>
                  </a:lnTo>
                  <a:lnTo>
                    <a:pt x="6788658" y="108966"/>
                  </a:lnTo>
                  <a:lnTo>
                    <a:pt x="6788658" y="2979420"/>
                  </a:lnTo>
                  <a:lnTo>
                    <a:pt x="6796278" y="2979420"/>
                  </a:lnTo>
                  <a:lnTo>
                    <a:pt x="6796278" y="108966"/>
                  </a:lnTo>
                  <a:lnTo>
                    <a:pt x="7080504" y="108966"/>
                  </a:lnTo>
                  <a:lnTo>
                    <a:pt x="7080504" y="101346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82495" y="1825752"/>
              <a:ext cx="6499860" cy="2726690"/>
            </a:xfrm>
            <a:custGeom>
              <a:avLst/>
              <a:gdLst/>
              <a:ahLst/>
              <a:cxnLst/>
              <a:rect l="l" t="t" r="r" b="b"/>
              <a:pathLst>
                <a:path w="6499859" h="2726690">
                  <a:moveTo>
                    <a:pt x="0" y="986027"/>
                  </a:moveTo>
                  <a:lnTo>
                    <a:pt x="650748" y="469392"/>
                  </a:lnTo>
                  <a:lnTo>
                    <a:pt x="1299972" y="0"/>
                  </a:lnTo>
                  <a:lnTo>
                    <a:pt x="1950720" y="2726436"/>
                  </a:lnTo>
                  <a:lnTo>
                    <a:pt x="6499859" y="2726436"/>
                  </a:lnTo>
                  <a:lnTo>
                    <a:pt x="1299972" y="2726436"/>
                  </a:lnTo>
                  <a:lnTo>
                    <a:pt x="650748" y="469392"/>
                  </a:lnTo>
                  <a:lnTo>
                    <a:pt x="0" y="986027"/>
                  </a:lnTo>
                  <a:close/>
                </a:path>
              </a:pathLst>
            </a:custGeom>
            <a:ln w="16764">
              <a:solidFill>
                <a:srgbClr val="792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31975" y="4556759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40" h="0">
                  <a:moveTo>
                    <a:pt x="5334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168908" y="4515611"/>
            <a:ext cx="65532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31975" y="398373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29639" y="3941064"/>
            <a:ext cx="304800" cy="86995"/>
          </a:xfrm>
          <a:custGeom>
            <a:avLst/>
            <a:gdLst/>
            <a:ahLst/>
            <a:cxnLst/>
            <a:rect l="l" t="t" r="r" b="b"/>
            <a:pathLst>
              <a:path w="304800" h="86995">
                <a:moveTo>
                  <a:pt x="10668" y="41148"/>
                </a:moveTo>
                <a:lnTo>
                  <a:pt x="4572" y="41148"/>
                </a:lnTo>
                <a:lnTo>
                  <a:pt x="4572" y="0"/>
                </a:lnTo>
                <a:lnTo>
                  <a:pt x="51816" y="0"/>
                </a:lnTo>
                <a:lnTo>
                  <a:pt x="51816" y="12192"/>
                </a:lnTo>
                <a:lnTo>
                  <a:pt x="16764" y="12192"/>
                </a:lnTo>
                <a:lnTo>
                  <a:pt x="16764" y="28956"/>
                </a:lnTo>
                <a:lnTo>
                  <a:pt x="27432" y="28956"/>
                </a:lnTo>
                <a:lnTo>
                  <a:pt x="38790" y="30599"/>
                </a:lnTo>
                <a:lnTo>
                  <a:pt x="47434" y="35242"/>
                </a:lnTo>
                <a:lnTo>
                  <a:pt x="50774" y="39624"/>
                </a:lnTo>
                <a:lnTo>
                  <a:pt x="21336" y="39624"/>
                </a:lnTo>
                <a:lnTo>
                  <a:pt x="10668" y="41148"/>
                </a:lnTo>
                <a:close/>
              </a:path>
              <a:path w="304800" h="86995">
                <a:moveTo>
                  <a:pt x="49616" y="67056"/>
                </a:moveTo>
                <a:lnTo>
                  <a:pt x="35052" y="67056"/>
                </a:lnTo>
                <a:lnTo>
                  <a:pt x="41148" y="60960"/>
                </a:lnTo>
                <a:lnTo>
                  <a:pt x="41148" y="45720"/>
                </a:lnTo>
                <a:lnTo>
                  <a:pt x="35052" y="39624"/>
                </a:lnTo>
                <a:lnTo>
                  <a:pt x="50774" y="39624"/>
                </a:lnTo>
                <a:lnTo>
                  <a:pt x="52935" y="42457"/>
                </a:lnTo>
                <a:lnTo>
                  <a:pt x="54864" y="51816"/>
                </a:lnTo>
                <a:lnTo>
                  <a:pt x="52911" y="62293"/>
                </a:lnTo>
                <a:lnTo>
                  <a:pt x="49616" y="67056"/>
                </a:lnTo>
                <a:close/>
              </a:path>
              <a:path w="304800" h="86995">
                <a:moveTo>
                  <a:pt x="25908" y="77724"/>
                </a:moveTo>
                <a:lnTo>
                  <a:pt x="19073" y="77152"/>
                </a:lnTo>
                <a:lnTo>
                  <a:pt x="12382" y="75438"/>
                </a:lnTo>
                <a:lnTo>
                  <a:pt x="5976" y="72580"/>
                </a:lnTo>
                <a:lnTo>
                  <a:pt x="0" y="68580"/>
                </a:lnTo>
                <a:lnTo>
                  <a:pt x="4572" y="57912"/>
                </a:lnTo>
                <a:lnTo>
                  <a:pt x="10668" y="64008"/>
                </a:lnTo>
                <a:lnTo>
                  <a:pt x="18288" y="67056"/>
                </a:lnTo>
                <a:lnTo>
                  <a:pt x="49616" y="67056"/>
                </a:lnTo>
                <a:lnTo>
                  <a:pt x="47244" y="70485"/>
                </a:lnTo>
                <a:lnTo>
                  <a:pt x="38147" y="75819"/>
                </a:lnTo>
                <a:lnTo>
                  <a:pt x="25908" y="77724"/>
                </a:lnTo>
                <a:close/>
              </a:path>
              <a:path w="304800" h="86995">
                <a:moveTo>
                  <a:pt x="70104" y="86868"/>
                </a:moveTo>
                <a:lnTo>
                  <a:pt x="64008" y="86868"/>
                </a:lnTo>
                <a:lnTo>
                  <a:pt x="67056" y="76200"/>
                </a:lnTo>
                <a:lnTo>
                  <a:pt x="65532" y="76200"/>
                </a:lnTo>
                <a:lnTo>
                  <a:pt x="64008" y="73152"/>
                </a:lnTo>
                <a:lnTo>
                  <a:pt x="64008" y="67056"/>
                </a:lnTo>
                <a:lnTo>
                  <a:pt x="67056" y="64008"/>
                </a:lnTo>
                <a:lnTo>
                  <a:pt x="74676" y="64008"/>
                </a:lnTo>
                <a:lnTo>
                  <a:pt x="77724" y="67056"/>
                </a:lnTo>
                <a:lnTo>
                  <a:pt x="77724" y="74676"/>
                </a:lnTo>
                <a:lnTo>
                  <a:pt x="76200" y="76200"/>
                </a:lnTo>
                <a:lnTo>
                  <a:pt x="70104" y="86868"/>
                </a:lnTo>
                <a:close/>
              </a:path>
              <a:path w="304800" h="86995">
                <a:moveTo>
                  <a:pt x="120396" y="77724"/>
                </a:moveTo>
                <a:lnTo>
                  <a:pt x="107037" y="75199"/>
                </a:lnTo>
                <a:lnTo>
                  <a:pt x="96964" y="67818"/>
                </a:lnTo>
                <a:lnTo>
                  <a:pt x="90606" y="55864"/>
                </a:lnTo>
                <a:lnTo>
                  <a:pt x="88392" y="39624"/>
                </a:lnTo>
                <a:lnTo>
                  <a:pt x="90606" y="22502"/>
                </a:lnTo>
                <a:lnTo>
                  <a:pt x="96964" y="10096"/>
                </a:lnTo>
                <a:lnTo>
                  <a:pt x="107037" y="2547"/>
                </a:lnTo>
                <a:lnTo>
                  <a:pt x="120396" y="0"/>
                </a:lnTo>
                <a:lnTo>
                  <a:pt x="134635" y="2547"/>
                </a:lnTo>
                <a:lnTo>
                  <a:pt x="145161" y="10096"/>
                </a:lnTo>
                <a:lnTo>
                  <a:pt x="145461" y="10668"/>
                </a:lnTo>
                <a:lnTo>
                  <a:pt x="120396" y="10668"/>
                </a:lnTo>
                <a:lnTo>
                  <a:pt x="112395" y="12406"/>
                </a:lnTo>
                <a:lnTo>
                  <a:pt x="106680" y="17716"/>
                </a:lnTo>
                <a:lnTo>
                  <a:pt x="103251" y="26741"/>
                </a:lnTo>
                <a:lnTo>
                  <a:pt x="102108" y="39624"/>
                </a:lnTo>
                <a:lnTo>
                  <a:pt x="103251" y="51625"/>
                </a:lnTo>
                <a:lnTo>
                  <a:pt x="106680" y="60198"/>
                </a:lnTo>
                <a:lnTo>
                  <a:pt x="112395" y="65341"/>
                </a:lnTo>
                <a:lnTo>
                  <a:pt x="120396" y="67056"/>
                </a:lnTo>
                <a:lnTo>
                  <a:pt x="145576" y="67056"/>
                </a:lnTo>
                <a:lnTo>
                  <a:pt x="145161" y="67818"/>
                </a:lnTo>
                <a:lnTo>
                  <a:pt x="134635" y="75199"/>
                </a:lnTo>
                <a:lnTo>
                  <a:pt x="120396" y="77724"/>
                </a:lnTo>
                <a:close/>
              </a:path>
              <a:path w="304800" h="86995">
                <a:moveTo>
                  <a:pt x="145576" y="67056"/>
                </a:moveTo>
                <a:lnTo>
                  <a:pt x="120396" y="67056"/>
                </a:lnTo>
                <a:lnTo>
                  <a:pt x="129278" y="65341"/>
                </a:lnTo>
                <a:lnTo>
                  <a:pt x="135445" y="60198"/>
                </a:lnTo>
                <a:lnTo>
                  <a:pt x="139041" y="51625"/>
                </a:lnTo>
                <a:lnTo>
                  <a:pt x="140208" y="39624"/>
                </a:lnTo>
                <a:lnTo>
                  <a:pt x="139041" y="26741"/>
                </a:lnTo>
                <a:lnTo>
                  <a:pt x="135445" y="17716"/>
                </a:lnTo>
                <a:lnTo>
                  <a:pt x="129278" y="12406"/>
                </a:lnTo>
                <a:lnTo>
                  <a:pt x="120396" y="10668"/>
                </a:lnTo>
                <a:lnTo>
                  <a:pt x="145461" y="10668"/>
                </a:lnTo>
                <a:lnTo>
                  <a:pt x="151685" y="22502"/>
                </a:lnTo>
                <a:lnTo>
                  <a:pt x="153924" y="39624"/>
                </a:lnTo>
                <a:lnTo>
                  <a:pt x="151685" y="55864"/>
                </a:lnTo>
                <a:lnTo>
                  <a:pt x="145576" y="67056"/>
                </a:lnTo>
                <a:close/>
              </a:path>
              <a:path w="304800" h="86995">
                <a:moveTo>
                  <a:pt x="196596" y="77724"/>
                </a:moveTo>
                <a:lnTo>
                  <a:pt x="182594" y="75199"/>
                </a:lnTo>
                <a:lnTo>
                  <a:pt x="172593" y="67818"/>
                </a:lnTo>
                <a:lnTo>
                  <a:pt x="166592" y="55864"/>
                </a:lnTo>
                <a:lnTo>
                  <a:pt x="164592" y="39624"/>
                </a:lnTo>
                <a:lnTo>
                  <a:pt x="166592" y="22502"/>
                </a:lnTo>
                <a:lnTo>
                  <a:pt x="172593" y="10096"/>
                </a:lnTo>
                <a:lnTo>
                  <a:pt x="182594" y="2547"/>
                </a:lnTo>
                <a:lnTo>
                  <a:pt x="196596" y="0"/>
                </a:lnTo>
                <a:lnTo>
                  <a:pt x="210597" y="2547"/>
                </a:lnTo>
                <a:lnTo>
                  <a:pt x="220599" y="10096"/>
                </a:lnTo>
                <a:lnTo>
                  <a:pt x="220875" y="10668"/>
                </a:lnTo>
                <a:lnTo>
                  <a:pt x="196596" y="10668"/>
                </a:lnTo>
                <a:lnTo>
                  <a:pt x="188356" y="12406"/>
                </a:lnTo>
                <a:lnTo>
                  <a:pt x="182118" y="17716"/>
                </a:lnTo>
                <a:lnTo>
                  <a:pt x="178165" y="26741"/>
                </a:lnTo>
                <a:lnTo>
                  <a:pt x="176784" y="39624"/>
                </a:lnTo>
                <a:lnTo>
                  <a:pt x="178165" y="51625"/>
                </a:lnTo>
                <a:lnTo>
                  <a:pt x="182118" y="60198"/>
                </a:lnTo>
                <a:lnTo>
                  <a:pt x="188356" y="65341"/>
                </a:lnTo>
                <a:lnTo>
                  <a:pt x="196596" y="67056"/>
                </a:lnTo>
                <a:lnTo>
                  <a:pt x="220981" y="67056"/>
                </a:lnTo>
                <a:lnTo>
                  <a:pt x="220599" y="67818"/>
                </a:lnTo>
                <a:lnTo>
                  <a:pt x="210597" y="75199"/>
                </a:lnTo>
                <a:lnTo>
                  <a:pt x="196596" y="77724"/>
                </a:lnTo>
                <a:close/>
              </a:path>
              <a:path w="304800" h="86995">
                <a:moveTo>
                  <a:pt x="220981" y="67056"/>
                </a:moveTo>
                <a:lnTo>
                  <a:pt x="196596" y="67056"/>
                </a:lnTo>
                <a:lnTo>
                  <a:pt x="204835" y="65341"/>
                </a:lnTo>
                <a:lnTo>
                  <a:pt x="211074" y="60198"/>
                </a:lnTo>
                <a:lnTo>
                  <a:pt x="215026" y="51625"/>
                </a:lnTo>
                <a:lnTo>
                  <a:pt x="216408" y="39624"/>
                </a:lnTo>
                <a:lnTo>
                  <a:pt x="215026" y="26741"/>
                </a:lnTo>
                <a:lnTo>
                  <a:pt x="211074" y="17716"/>
                </a:lnTo>
                <a:lnTo>
                  <a:pt x="204835" y="12406"/>
                </a:lnTo>
                <a:lnTo>
                  <a:pt x="196596" y="10668"/>
                </a:lnTo>
                <a:lnTo>
                  <a:pt x="220875" y="10668"/>
                </a:lnTo>
                <a:lnTo>
                  <a:pt x="226599" y="22502"/>
                </a:lnTo>
                <a:lnTo>
                  <a:pt x="228600" y="39624"/>
                </a:lnTo>
                <a:lnTo>
                  <a:pt x="226599" y="55864"/>
                </a:lnTo>
                <a:lnTo>
                  <a:pt x="220981" y="67056"/>
                </a:lnTo>
                <a:close/>
              </a:path>
              <a:path w="304800" h="86995">
                <a:moveTo>
                  <a:pt x="272796" y="77724"/>
                </a:moveTo>
                <a:lnTo>
                  <a:pt x="258556" y="75199"/>
                </a:lnTo>
                <a:lnTo>
                  <a:pt x="248031" y="67818"/>
                </a:lnTo>
                <a:lnTo>
                  <a:pt x="241506" y="55864"/>
                </a:lnTo>
                <a:lnTo>
                  <a:pt x="239268" y="39624"/>
                </a:lnTo>
                <a:lnTo>
                  <a:pt x="241506" y="22502"/>
                </a:lnTo>
                <a:lnTo>
                  <a:pt x="248031" y="10096"/>
                </a:lnTo>
                <a:lnTo>
                  <a:pt x="258556" y="2547"/>
                </a:lnTo>
                <a:lnTo>
                  <a:pt x="272796" y="0"/>
                </a:lnTo>
                <a:lnTo>
                  <a:pt x="286154" y="2547"/>
                </a:lnTo>
                <a:lnTo>
                  <a:pt x="296227" y="10096"/>
                </a:lnTo>
                <a:lnTo>
                  <a:pt x="296520" y="10668"/>
                </a:lnTo>
                <a:lnTo>
                  <a:pt x="272796" y="10668"/>
                </a:lnTo>
                <a:lnTo>
                  <a:pt x="263913" y="12406"/>
                </a:lnTo>
                <a:lnTo>
                  <a:pt x="257746" y="17716"/>
                </a:lnTo>
                <a:lnTo>
                  <a:pt x="254150" y="26741"/>
                </a:lnTo>
                <a:lnTo>
                  <a:pt x="252984" y="39624"/>
                </a:lnTo>
                <a:lnTo>
                  <a:pt x="254150" y="51625"/>
                </a:lnTo>
                <a:lnTo>
                  <a:pt x="257746" y="60198"/>
                </a:lnTo>
                <a:lnTo>
                  <a:pt x="263913" y="65341"/>
                </a:lnTo>
                <a:lnTo>
                  <a:pt x="272796" y="67056"/>
                </a:lnTo>
                <a:lnTo>
                  <a:pt x="296632" y="67056"/>
                </a:lnTo>
                <a:lnTo>
                  <a:pt x="296227" y="67818"/>
                </a:lnTo>
                <a:lnTo>
                  <a:pt x="286154" y="75199"/>
                </a:lnTo>
                <a:lnTo>
                  <a:pt x="272796" y="77724"/>
                </a:lnTo>
                <a:close/>
              </a:path>
              <a:path w="304800" h="86995">
                <a:moveTo>
                  <a:pt x="296632" y="67056"/>
                </a:moveTo>
                <a:lnTo>
                  <a:pt x="272796" y="67056"/>
                </a:lnTo>
                <a:lnTo>
                  <a:pt x="280797" y="65341"/>
                </a:lnTo>
                <a:lnTo>
                  <a:pt x="286512" y="60198"/>
                </a:lnTo>
                <a:lnTo>
                  <a:pt x="289941" y="51625"/>
                </a:lnTo>
                <a:lnTo>
                  <a:pt x="291084" y="39624"/>
                </a:lnTo>
                <a:lnTo>
                  <a:pt x="289941" y="26741"/>
                </a:lnTo>
                <a:lnTo>
                  <a:pt x="286512" y="17716"/>
                </a:lnTo>
                <a:lnTo>
                  <a:pt x="280797" y="12406"/>
                </a:lnTo>
                <a:lnTo>
                  <a:pt x="272796" y="10668"/>
                </a:lnTo>
                <a:lnTo>
                  <a:pt x="296520" y="10668"/>
                </a:lnTo>
                <a:lnTo>
                  <a:pt x="302585" y="22502"/>
                </a:lnTo>
                <a:lnTo>
                  <a:pt x="304800" y="39624"/>
                </a:lnTo>
                <a:lnTo>
                  <a:pt x="302585" y="55864"/>
                </a:lnTo>
                <a:lnTo>
                  <a:pt x="296632" y="6705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1975" y="340918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727" y="3368040"/>
            <a:ext cx="363220" cy="85725"/>
          </a:xfrm>
          <a:custGeom>
            <a:avLst/>
            <a:gdLst/>
            <a:ahLst/>
            <a:cxnLst/>
            <a:rect l="l" t="t" r="r" b="b"/>
            <a:pathLst>
              <a:path w="363219" h="85725">
                <a:moveTo>
                  <a:pt x="28956" y="76200"/>
                </a:moveTo>
                <a:lnTo>
                  <a:pt x="15240" y="7620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28956" y="0"/>
                </a:lnTo>
                <a:lnTo>
                  <a:pt x="28956" y="76200"/>
                </a:lnTo>
                <a:close/>
              </a:path>
              <a:path w="363219" h="85725">
                <a:moveTo>
                  <a:pt x="79248" y="76200"/>
                </a:moveTo>
                <a:lnTo>
                  <a:pt x="65246" y="73675"/>
                </a:lnTo>
                <a:lnTo>
                  <a:pt x="55245" y="66294"/>
                </a:lnTo>
                <a:lnTo>
                  <a:pt x="49244" y="54340"/>
                </a:lnTo>
                <a:lnTo>
                  <a:pt x="47244" y="38100"/>
                </a:lnTo>
                <a:lnTo>
                  <a:pt x="49244" y="21859"/>
                </a:lnTo>
                <a:lnTo>
                  <a:pt x="55245" y="9906"/>
                </a:lnTo>
                <a:lnTo>
                  <a:pt x="65246" y="2524"/>
                </a:lnTo>
                <a:lnTo>
                  <a:pt x="79248" y="0"/>
                </a:lnTo>
                <a:lnTo>
                  <a:pt x="93487" y="2524"/>
                </a:lnTo>
                <a:lnTo>
                  <a:pt x="102926" y="9144"/>
                </a:lnTo>
                <a:lnTo>
                  <a:pt x="79248" y="9144"/>
                </a:lnTo>
                <a:lnTo>
                  <a:pt x="71247" y="10882"/>
                </a:lnTo>
                <a:lnTo>
                  <a:pt x="65532" y="16192"/>
                </a:lnTo>
                <a:lnTo>
                  <a:pt x="62103" y="25217"/>
                </a:lnTo>
                <a:lnTo>
                  <a:pt x="60960" y="38100"/>
                </a:lnTo>
                <a:lnTo>
                  <a:pt x="62103" y="50982"/>
                </a:lnTo>
                <a:lnTo>
                  <a:pt x="65532" y="60007"/>
                </a:lnTo>
                <a:lnTo>
                  <a:pt x="71247" y="65317"/>
                </a:lnTo>
                <a:lnTo>
                  <a:pt x="79248" y="67056"/>
                </a:lnTo>
                <a:lnTo>
                  <a:pt x="102926" y="67056"/>
                </a:lnTo>
                <a:lnTo>
                  <a:pt x="93487" y="73675"/>
                </a:lnTo>
                <a:lnTo>
                  <a:pt x="79248" y="76200"/>
                </a:lnTo>
                <a:close/>
              </a:path>
              <a:path w="363219" h="85725">
                <a:moveTo>
                  <a:pt x="102926" y="67056"/>
                </a:moveTo>
                <a:lnTo>
                  <a:pt x="79248" y="67056"/>
                </a:lnTo>
                <a:lnTo>
                  <a:pt x="88130" y="65317"/>
                </a:lnTo>
                <a:lnTo>
                  <a:pt x="94297" y="60007"/>
                </a:lnTo>
                <a:lnTo>
                  <a:pt x="97893" y="50982"/>
                </a:lnTo>
                <a:lnTo>
                  <a:pt x="99060" y="38100"/>
                </a:lnTo>
                <a:lnTo>
                  <a:pt x="97893" y="25217"/>
                </a:lnTo>
                <a:lnTo>
                  <a:pt x="94297" y="16192"/>
                </a:lnTo>
                <a:lnTo>
                  <a:pt x="88130" y="10882"/>
                </a:lnTo>
                <a:lnTo>
                  <a:pt x="79248" y="9144"/>
                </a:lnTo>
                <a:lnTo>
                  <a:pt x="102926" y="9144"/>
                </a:lnTo>
                <a:lnTo>
                  <a:pt x="104013" y="9906"/>
                </a:lnTo>
                <a:lnTo>
                  <a:pt x="110537" y="21859"/>
                </a:lnTo>
                <a:lnTo>
                  <a:pt x="112776" y="38100"/>
                </a:lnTo>
                <a:lnTo>
                  <a:pt x="110537" y="54340"/>
                </a:lnTo>
                <a:lnTo>
                  <a:pt x="104013" y="66294"/>
                </a:lnTo>
                <a:lnTo>
                  <a:pt x="102926" y="67056"/>
                </a:lnTo>
                <a:close/>
              </a:path>
              <a:path w="363219" h="85725">
                <a:moveTo>
                  <a:pt x="128016" y="85344"/>
                </a:moveTo>
                <a:lnTo>
                  <a:pt x="121920" y="85344"/>
                </a:lnTo>
                <a:lnTo>
                  <a:pt x="124968" y="76200"/>
                </a:lnTo>
                <a:lnTo>
                  <a:pt x="123444" y="74676"/>
                </a:lnTo>
                <a:lnTo>
                  <a:pt x="121920" y="71628"/>
                </a:lnTo>
                <a:lnTo>
                  <a:pt x="121920" y="65532"/>
                </a:lnTo>
                <a:lnTo>
                  <a:pt x="124968" y="62484"/>
                </a:lnTo>
                <a:lnTo>
                  <a:pt x="132588" y="62484"/>
                </a:lnTo>
                <a:lnTo>
                  <a:pt x="135636" y="65532"/>
                </a:lnTo>
                <a:lnTo>
                  <a:pt x="135636" y="74676"/>
                </a:lnTo>
                <a:lnTo>
                  <a:pt x="134112" y="76200"/>
                </a:lnTo>
                <a:lnTo>
                  <a:pt x="128016" y="85344"/>
                </a:lnTo>
                <a:close/>
              </a:path>
              <a:path w="363219" h="85725">
                <a:moveTo>
                  <a:pt x="178308" y="76200"/>
                </a:moveTo>
                <a:lnTo>
                  <a:pt x="164949" y="73675"/>
                </a:lnTo>
                <a:lnTo>
                  <a:pt x="154876" y="66294"/>
                </a:lnTo>
                <a:lnTo>
                  <a:pt x="148518" y="54340"/>
                </a:lnTo>
                <a:lnTo>
                  <a:pt x="146304" y="38100"/>
                </a:lnTo>
                <a:lnTo>
                  <a:pt x="148518" y="21859"/>
                </a:lnTo>
                <a:lnTo>
                  <a:pt x="154876" y="9906"/>
                </a:lnTo>
                <a:lnTo>
                  <a:pt x="164949" y="2524"/>
                </a:lnTo>
                <a:lnTo>
                  <a:pt x="178308" y="0"/>
                </a:lnTo>
                <a:lnTo>
                  <a:pt x="192547" y="2524"/>
                </a:lnTo>
                <a:lnTo>
                  <a:pt x="201986" y="9144"/>
                </a:lnTo>
                <a:lnTo>
                  <a:pt x="178308" y="9144"/>
                </a:lnTo>
                <a:lnTo>
                  <a:pt x="170307" y="10882"/>
                </a:lnTo>
                <a:lnTo>
                  <a:pt x="164592" y="16192"/>
                </a:lnTo>
                <a:lnTo>
                  <a:pt x="161163" y="25217"/>
                </a:lnTo>
                <a:lnTo>
                  <a:pt x="160020" y="38100"/>
                </a:lnTo>
                <a:lnTo>
                  <a:pt x="161163" y="50982"/>
                </a:lnTo>
                <a:lnTo>
                  <a:pt x="164592" y="60007"/>
                </a:lnTo>
                <a:lnTo>
                  <a:pt x="170307" y="65317"/>
                </a:lnTo>
                <a:lnTo>
                  <a:pt x="178308" y="67056"/>
                </a:lnTo>
                <a:lnTo>
                  <a:pt x="201986" y="67056"/>
                </a:lnTo>
                <a:lnTo>
                  <a:pt x="192547" y="73675"/>
                </a:lnTo>
                <a:lnTo>
                  <a:pt x="178308" y="76200"/>
                </a:lnTo>
                <a:close/>
              </a:path>
              <a:path w="363219" h="85725">
                <a:moveTo>
                  <a:pt x="201986" y="67056"/>
                </a:moveTo>
                <a:lnTo>
                  <a:pt x="178308" y="67056"/>
                </a:lnTo>
                <a:lnTo>
                  <a:pt x="187190" y="65317"/>
                </a:lnTo>
                <a:lnTo>
                  <a:pt x="193357" y="60007"/>
                </a:lnTo>
                <a:lnTo>
                  <a:pt x="196953" y="50982"/>
                </a:lnTo>
                <a:lnTo>
                  <a:pt x="198120" y="38100"/>
                </a:lnTo>
                <a:lnTo>
                  <a:pt x="196953" y="25217"/>
                </a:lnTo>
                <a:lnTo>
                  <a:pt x="193357" y="16192"/>
                </a:lnTo>
                <a:lnTo>
                  <a:pt x="187190" y="10882"/>
                </a:lnTo>
                <a:lnTo>
                  <a:pt x="178308" y="9144"/>
                </a:lnTo>
                <a:lnTo>
                  <a:pt x="201986" y="9144"/>
                </a:lnTo>
                <a:lnTo>
                  <a:pt x="203073" y="9906"/>
                </a:lnTo>
                <a:lnTo>
                  <a:pt x="209597" y="21859"/>
                </a:lnTo>
                <a:lnTo>
                  <a:pt x="211836" y="38100"/>
                </a:lnTo>
                <a:lnTo>
                  <a:pt x="209597" y="54340"/>
                </a:lnTo>
                <a:lnTo>
                  <a:pt x="203073" y="66294"/>
                </a:lnTo>
                <a:lnTo>
                  <a:pt x="201986" y="67056"/>
                </a:lnTo>
                <a:close/>
              </a:path>
              <a:path w="363219" h="85725">
                <a:moveTo>
                  <a:pt x="254508" y="76200"/>
                </a:moveTo>
                <a:lnTo>
                  <a:pt x="240506" y="73675"/>
                </a:lnTo>
                <a:lnTo>
                  <a:pt x="230505" y="66294"/>
                </a:lnTo>
                <a:lnTo>
                  <a:pt x="224504" y="54340"/>
                </a:lnTo>
                <a:lnTo>
                  <a:pt x="222504" y="38100"/>
                </a:lnTo>
                <a:lnTo>
                  <a:pt x="224504" y="21859"/>
                </a:lnTo>
                <a:lnTo>
                  <a:pt x="230505" y="9906"/>
                </a:lnTo>
                <a:lnTo>
                  <a:pt x="240506" y="2524"/>
                </a:lnTo>
                <a:lnTo>
                  <a:pt x="254508" y="0"/>
                </a:lnTo>
                <a:lnTo>
                  <a:pt x="268509" y="2524"/>
                </a:lnTo>
                <a:lnTo>
                  <a:pt x="277478" y="9144"/>
                </a:lnTo>
                <a:lnTo>
                  <a:pt x="254508" y="9144"/>
                </a:lnTo>
                <a:lnTo>
                  <a:pt x="246268" y="10882"/>
                </a:lnTo>
                <a:lnTo>
                  <a:pt x="240030" y="16192"/>
                </a:lnTo>
                <a:lnTo>
                  <a:pt x="236077" y="25217"/>
                </a:lnTo>
                <a:lnTo>
                  <a:pt x="234696" y="38100"/>
                </a:lnTo>
                <a:lnTo>
                  <a:pt x="236077" y="50982"/>
                </a:lnTo>
                <a:lnTo>
                  <a:pt x="240030" y="60007"/>
                </a:lnTo>
                <a:lnTo>
                  <a:pt x="246268" y="65317"/>
                </a:lnTo>
                <a:lnTo>
                  <a:pt x="254508" y="67056"/>
                </a:lnTo>
                <a:lnTo>
                  <a:pt x="277478" y="67056"/>
                </a:lnTo>
                <a:lnTo>
                  <a:pt x="268509" y="73675"/>
                </a:lnTo>
                <a:lnTo>
                  <a:pt x="254508" y="76200"/>
                </a:lnTo>
                <a:close/>
              </a:path>
              <a:path w="363219" h="85725">
                <a:moveTo>
                  <a:pt x="277478" y="67056"/>
                </a:moveTo>
                <a:lnTo>
                  <a:pt x="254508" y="67056"/>
                </a:lnTo>
                <a:lnTo>
                  <a:pt x="262747" y="65317"/>
                </a:lnTo>
                <a:lnTo>
                  <a:pt x="268986" y="60007"/>
                </a:lnTo>
                <a:lnTo>
                  <a:pt x="272938" y="50982"/>
                </a:lnTo>
                <a:lnTo>
                  <a:pt x="274320" y="38100"/>
                </a:lnTo>
                <a:lnTo>
                  <a:pt x="272938" y="25217"/>
                </a:lnTo>
                <a:lnTo>
                  <a:pt x="268986" y="16192"/>
                </a:lnTo>
                <a:lnTo>
                  <a:pt x="262747" y="10882"/>
                </a:lnTo>
                <a:lnTo>
                  <a:pt x="254508" y="9144"/>
                </a:lnTo>
                <a:lnTo>
                  <a:pt x="277478" y="9144"/>
                </a:lnTo>
                <a:lnTo>
                  <a:pt x="278511" y="9906"/>
                </a:lnTo>
                <a:lnTo>
                  <a:pt x="284511" y="21859"/>
                </a:lnTo>
                <a:lnTo>
                  <a:pt x="286512" y="38100"/>
                </a:lnTo>
                <a:lnTo>
                  <a:pt x="284511" y="54340"/>
                </a:lnTo>
                <a:lnTo>
                  <a:pt x="278511" y="66294"/>
                </a:lnTo>
                <a:lnTo>
                  <a:pt x="277478" y="67056"/>
                </a:lnTo>
                <a:close/>
              </a:path>
              <a:path w="363219" h="85725">
                <a:moveTo>
                  <a:pt x="330708" y="76200"/>
                </a:moveTo>
                <a:lnTo>
                  <a:pt x="316468" y="73675"/>
                </a:lnTo>
                <a:lnTo>
                  <a:pt x="305943" y="66294"/>
                </a:lnTo>
                <a:lnTo>
                  <a:pt x="299418" y="54340"/>
                </a:lnTo>
                <a:lnTo>
                  <a:pt x="297180" y="38100"/>
                </a:lnTo>
                <a:lnTo>
                  <a:pt x="299418" y="21859"/>
                </a:lnTo>
                <a:lnTo>
                  <a:pt x="305943" y="9906"/>
                </a:lnTo>
                <a:lnTo>
                  <a:pt x="316468" y="2524"/>
                </a:lnTo>
                <a:lnTo>
                  <a:pt x="330708" y="0"/>
                </a:lnTo>
                <a:lnTo>
                  <a:pt x="344066" y="2524"/>
                </a:lnTo>
                <a:lnTo>
                  <a:pt x="353099" y="9144"/>
                </a:lnTo>
                <a:lnTo>
                  <a:pt x="330708" y="9144"/>
                </a:lnTo>
                <a:lnTo>
                  <a:pt x="321825" y="10882"/>
                </a:lnTo>
                <a:lnTo>
                  <a:pt x="315658" y="16192"/>
                </a:lnTo>
                <a:lnTo>
                  <a:pt x="312062" y="25217"/>
                </a:lnTo>
                <a:lnTo>
                  <a:pt x="310896" y="38100"/>
                </a:lnTo>
                <a:lnTo>
                  <a:pt x="312062" y="50982"/>
                </a:lnTo>
                <a:lnTo>
                  <a:pt x="315658" y="60007"/>
                </a:lnTo>
                <a:lnTo>
                  <a:pt x="321825" y="65317"/>
                </a:lnTo>
                <a:lnTo>
                  <a:pt x="330708" y="67056"/>
                </a:lnTo>
                <a:lnTo>
                  <a:pt x="353099" y="67056"/>
                </a:lnTo>
                <a:lnTo>
                  <a:pt x="344066" y="73675"/>
                </a:lnTo>
                <a:lnTo>
                  <a:pt x="330708" y="76200"/>
                </a:lnTo>
                <a:close/>
              </a:path>
              <a:path w="363219" h="85725">
                <a:moveTo>
                  <a:pt x="353099" y="67056"/>
                </a:moveTo>
                <a:lnTo>
                  <a:pt x="330708" y="67056"/>
                </a:lnTo>
                <a:lnTo>
                  <a:pt x="338709" y="65317"/>
                </a:lnTo>
                <a:lnTo>
                  <a:pt x="344424" y="60007"/>
                </a:lnTo>
                <a:lnTo>
                  <a:pt x="347853" y="50982"/>
                </a:lnTo>
                <a:lnTo>
                  <a:pt x="348996" y="38100"/>
                </a:lnTo>
                <a:lnTo>
                  <a:pt x="347853" y="25217"/>
                </a:lnTo>
                <a:lnTo>
                  <a:pt x="344424" y="16192"/>
                </a:lnTo>
                <a:lnTo>
                  <a:pt x="338709" y="10882"/>
                </a:lnTo>
                <a:lnTo>
                  <a:pt x="330708" y="9144"/>
                </a:lnTo>
                <a:lnTo>
                  <a:pt x="353099" y="9144"/>
                </a:lnTo>
                <a:lnTo>
                  <a:pt x="354139" y="9906"/>
                </a:lnTo>
                <a:lnTo>
                  <a:pt x="360497" y="21859"/>
                </a:lnTo>
                <a:lnTo>
                  <a:pt x="362712" y="38100"/>
                </a:lnTo>
                <a:lnTo>
                  <a:pt x="360497" y="54340"/>
                </a:lnTo>
                <a:lnTo>
                  <a:pt x="354139" y="66294"/>
                </a:lnTo>
                <a:lnTo>
                  <a:pt x="353099" y="6705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31975" y="283463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5444" y="2793492"/>
            <a:ext cx="349250" cy="85725"/>
          </a:xfrm>
          <a:custGeom>
            <a:avLst/>
            <a:gdLst/>
            <a:ahLst/>
            <a:cxnLst/>
            <a:rect l="l" t="t" r="r" b="b"/>
            <a:pathLst>
              <a:path w="349250" h="85725">
                <a:moveTo>
                  <a:pt x="27432" y="76200"/>
                </a:moveTo>
                <a:lnTo>
                  <a:pt x="15240" y="76200"/>
                </a:lnTo>
                <a:lnTo>
                  <a:pt x="15240" y="12192"/>
                </a:lnTo>
                <a:lnTo>
                  <a:pt x="0" y="12192"/>
                </a:lnTo>
                <a:lnTo>
                  <a:pt x="0" y="0"/>
                </a:lnTo>
                <a:lnTo>
                  <a:pt x="27432" y="0"/>
                </a:lnTo>
                <a:lnTo>
                  <a:pt x="27432" y="76200"/>
                </a:lnTo>
                <a:close/>
              </a:path>
              <a:path w="349250" h="85725">
                <a:moveTo>
                  <a:pt x="48768" y="41148"/>
                </a:moveTo>
                <a:lnTo>
                  <a:pt x="48768" y="0"/>
                </a:lnTo>
                <a:lnTo>
                  <a:pt x="96012" y="0"/>
                </a:lnTo>
                <a:lnTo>
                  <a:pt x="96012" y="12192"/>
                </a:lnTo>
                <a:lnTo>
                  <a:pt x="60960" y="12192"/>
                </a:lnTo>
                <a:lnTo>
                  <a:pt x="60960" y="28956"/>
                </a:lnTo>
                <a:lnTo>
                  <a:pt x="80829" y="28956"/>
                </a:lnTo>
                <a:lnTo>
                  <a:pt x="82986" y="29313"/>
                </a:lnTo>
                <a:lnTo>
                  <a:pt x="91630" y="34480"/>
                </a:lnTo>
                <a:lnTo>
                  <a:pt x="95286" y="39624"/>
                </a:lnTo>
                <a:lnTo>
                  <a:pt x="54864" y="39624"/>
                </a:lnTo>
                <a:lnTo>
                  <a:pt x="48768" y="41148"/>
                </a:lnTo>
                <a:close/>
              </a:path>
              <a:path w="349250" h="85725">
                <a:moveTo>
                  <a:pt x="80829" y="28956"/>
                </a:moveTo>
                <a:lnTo>
                  <a:pt x="60960" y="28956"/>
                </a:lnTo>
                <a:lnTo>
                  <a:pt x="71628" y="27432"/>
                </a:lnTo>
                <a:lnTo>
                  <a:pt x="80829" y="28956"/>
                </a:lnTo>
                <a:close/>
              </a:path>
              <a:path w="349250" h="85725">
                <a:moveTo>
                  <a:pt x="94866" y="65532"/>
                </a:moveTo>
                <a:lnTo>
                  <a:pt x="79248" y="65532"/>
                </a:lnTo>
                <a:lnTo>
                  <a:pt x="85344" y="60960"/>
                </a:lnTo>
                <a:lnTo>
                  <a:pt x="85344" y="44196"/>
                </a:lnTo>
                <a:lnTo>
                  <a:pt x="79248" y="39624"/>
                </a:lnTo>
                <a:lnTo>
                  <a:pt x="95286" y="39624"/>
                </a:lnTo>
                <a:lnTo>
                  <a:pt x="97131" y="42219"/>
                </a:lnTo>
                <a:lnTo>
                  <a:pt x="99060" y="51816"/>
                </a:lnTo>
                <a:lnTo>
                  <a:pt x="97107" y="62293"/>
                </a:lnTo>
                <a:lnTo>
                  <a:pt x="94866" y="65532"/>
                </a:lnTo>
                <a:close/>
              </a:path>
              <a:path w="349250" h="85725">
                <a:moveTo>
                  <a:pt x="70104" y="77724"/>
                </a:moveTo>
                <a:lnTo>
                  <a:pt x="63269" y="76938"/>
                </a:lnTo>
                <a:lnTo>
                  <a:pt x="56578" y="74866"/>
                </a:lnTo>
                <a:lnTo>
                  <a:pt x="50172" y="71937"/>
                </a:lnTo>
                <a:lnTo>
                  <a:pt x="44196" y="68580"/>
                </a:lnTo>
                <a:lnTo>
                  <a:pt x="48768" y="57912"/>
                </a:lnTo>
                <a:lnTo>
                  <a:pt x="54864" y="62484"/>
                </a:lnTo>
                <a:lnTo>
                  <a:pt x="62484" y="65532"/>
                </a:lnTo>
                <a:lnTo>
                  <a:pt x="94866" y="65532"/>
                </a:lnTo>
                <a:lnTo>
                  <a:pt x="91440" y="70485"/>
                </a:lnTo>
                <a:lnTo>
                  <a:pt x="82343" y="75819"/>
                </a:lnTo>
                <a:lnTo>
                  <a:pt x="70104" y="77724"/>
                </a:lnTo>
                <a:close/>
              </a:path>
              <a:path w="349250" h="85725">
                <a:moveTo>
                  <a:pt x="114300" y="85344"/>
                </a:moveTo>
                <a:lnTo>
                  <a:pt x="108204" y="85344"/>
                </a:lnTo>
                <a:lnTo>
                  <a:pt x="111252" y="76200"/>
                </a:lnTo>
                <a:lnTo>
                  <a:pt x="108204" y="73152"/>
                </a:lnTo>
                <a:lnTo>
                  <a:pt x="108204" y="67056"/>
                </a:lnTo>
                <a:lnTo>
                  <a:pt x="111252" y="64008"/>
                </a:lnTo>
                <a:lnTo>
                  <a:pt x="118872" y="64008"/>
                </a:lnTo>
                <a:lnTo>
                  <a:pt x="121920" y="65532"/>
                </a:lnTo>
                <a:lnTo>
                  <a:pt x="121920" y="74676"/>
                </a:lnTo>
                <a:lnTo>
                  <a:pt x="120396" y="76200"/>
                </a:lnTo>
                <a:lnTo>
                  <a:pt x="114300" y="85344"/>
                </a:lnTo>
                <a:close/>
              </a:path>
              <a:path w="349250" h="85725">
                <a:moveTo>
                  <a:pt x="164592" y="77724"/>
                </a:moveTo>
                <a:lnTo>
                  <a:pt x="151233" y="75176"/>
                </a:lnTo>
                <a:lnTo>
                  <a:pt x="141160" y="67627"/>
                </a:lnTo>
                <a:lnTo>
                  <a:pt x="134802" y="55221"/>
                </a:lnTo>
                <a:lnTo>
                  <a:pt x="132588" y="38100"/>
                </a:lnTo>
                <a:lnTo>
                  <a:pt x="134802" y="21859"/>
                </a:lnTo>
                <a:lnTo>
                  <a:pt x="141160" y="9906"/>
                </a:lnTo>
                <a:lnTo>
                  <a:pt x="151233" y="2524"/>
                </a:lnTo>
                <a:lnTo>
                  <a:pt x="164592" y="0"/>
                </a:lnTo>
                <a:lnTo>
                  <a:pt x="178831" y="2524"/>
                </a:lnTo>
                <a:lnTo>
                  <a:pt x="189357" y="9906"/>
                </a:lnTo>
                <a:lnTo>
                  <a:pt x="189772" y="10668"/>
                </a:lnTo>
                <a:lnTo>
                  <a:pt x="164592" y="10668"/>
                </a:lnTo>
                <a:lnTo>
                  <a:pt x="156591" y="12168"/>
                </a:lnTo>
                <a:lnTo>
                  <a:pt x="150876" y="16954"/>
                </a:lnTo>
                <a:lnTo>
                  <a:pt x="147447" y="25455"/>
                </a:lnTo>
                <a:lnTo>
                  <a:pt x="146304" y="38100"/>
                </a:lnTo>
                <a:lnTo>
                  <a:pt x="147447" y="50982"/>
                </a:lnTo>
                <a:lnTo>
                  <a:pt x="150876" y="60007"/>
                </a:lnTo>
                <a:lnTo>
                  <a:pt x="156591" y="65317"/>
                </a:lnTo>
                <a:lnTo>
                  <a:pt x="164592" y="67056"/>
                </a:lnTo>
                <a:lnTo>
                  <a:pt x="189657" y="67056"/>
                </a:lnTo>
                <a:lnTo>
                  <a:pt x="189357" y="67627"/>
                </a:lnTo>
                <a:lnTo>
                  <a:pt x="178831" y="75176"/>
                </a:lnTo>
                <a:lnTo>
                  <a:pt x="164592" y="77724"/>
                </a:lnTo>
                <a:close/>
              </a:path>
              <a:path w="349250" h="85725">
                <a:moveTo>
                  <a:pt x="189657" y="67056"/>
                </a:moveTo>
                <a:lnTo>
                  <a:pt x="164592" y="67056"/>
                </a:lnTo>
                <a:lnTo>
                  <a:pt x="173474" y="65317"/>
                </a:lnTo>
                <a:lnTo>
                  <a:pt x="179641" y="60007"/>
                </a:lnTo>
                <a:lnTo>
                  <a:pt x="183237" y="50982"/>
                </a:lnTo>
                <a:lnTo>
                  <a:pt x="184404" y="38100"/>
                </a:lnTo>
                <a:lnTo>
                  <a:pt x="183237" y="25455"/>
                </a:lnTo>
                <a:lnTo>
                  <a:pt x="179641" y="16954"/>
                </a:lnTo>
                <a:lnTo>
                  <a:pt x="173474" y="12168"/>
                </a:lnTo>
                <a:lnTo>
                  <a:pt x="164592" y="10668"/>
                </a:lnTo>
                <a:lnTo>
                  <a:pt x="189772" y="10668"/>
                </a:lnTo>
                <a:lnTo>
                  <a:pt x="195881" y="21859"/>
                </a:lnTo>
                <a:lnTo>
                  <a:pt x="198120" y="38100"/>
                </a:lnTo>
                <a:lnTo>
                  <a:pt x="195881" y="55221"/>
                </a:lnTo>
                <a:lnTo>
                  <a:pt x="189657" y="67056"/>
                </a:lnTo>
                <a:close/>
              </a:path>
              <a:path w="349250" h="85725">
                <a:moveTo>
                  <a:pt x="240792" y="77724"/>
                </a:moveTo>
                <a:lnTo>
                  <a:pt x="226790" y="75176"/>
                </a:lnTo>
                <a:lnTo>
                  <a:pt x="216789" y="67627"/>
                </a:lnTo>
                <a:lnTo>
                  <a:pt x="210788" y="55221"/>
                </a:lnTo>
                <a:lnTo>
                  <a:pt x="208788" y="38100"/>
                </a:lnTo>
                <a:lnTo>
                  <a:pt x="210788" y="21859"/>
                </a:lnTo>
                <a:lnTo>
                  <a:pt x="216789" y="9906"/>
                </a:lnTo>
                <a:lnTo>
                  <a:pt x="226790" y="2524"/>
                </a:lnTo>
                <a:lnTo>
                  <a:pt x="240792" y="0"/>
                </a:lnTo>
                <a:lnTo>
                  <a:pt x="254793" y="2524"/>
                </a:lnTo>
                <a:lnTo>
                  <a:pt x="264795" y="9906"/>
                </a:lnTo>
                <a:lnTo>
                  <a:pt x="265177" y="10668"/>
                </a:lnTo>
                <a:lnTo>
                  <a:pt x="240792" y="10668"/>
                </a:lnTo>
                <a:lnTo>
                  <a:pt x="232552" y="12168"/>
                </a:lnTo>
                <a:lnTo>
                  <a:pt x="226314" y="16954"/>
                </a:lnTo>
                <a:lnTo>
                  <a:pt x="222361" y="25455"/>
                </a:lnTo>
                <a:lnTo>
                  <a:pt x="220980" y="38100"/>
                </a:lnTo>
                <a:lnTo>
                  <a:pt x="222361" y="50982"/>
                </a:lnTo>
                <a:lnTo>
                  <a:pt x="226314" y="60007"/>
                </a:lnTo>
                <a:lnTo>
                  <a:pt x="232552" y="65317"/>
                </a:lnTo>
                <a:lnTo>
                  <a:pt x="240792" y="67056"/>
                </a:lnTo>
                <a:lnTo>
                  <a:pt x="265071" y="67056"/>
                </a:lnTo>
                <a:lnTo>
                  <a:pt x="264795" y="67627"/>
                </a:lnTo>
                <a:lnTo>
                  <a:pt x="254793" y="75176"/>
                </a:lnTo>
                <a:lnTo>
                  <a:pt x="240792" y="77724"/>
                </a:lnTo>
                <a:close/>
              </a:path>
              <a:path w="349250" h="85725">
                <a:moveTo>
                  <a:pt x="265071" y="67056"/>
                </a:moveTo>
                <a:lnTo>
                  <a:pt x="240792" y="67056"/>
                </a:lnTo>
                <a:lnTo>
                  <a:pt x="249031" y="65317"/>
                </a:lnTo>
                <a:lnTo>
                  <a:pt x="255270" y="60007"/>
                </a:lnTo>
                <a:lnTo>
                  <a:pt x="259222" y="50982"/>
                </a:lnTo>
                <a:lnTo>
                  <a:pt x="260604" y="38100"/>
                </a:lnTo>
                <a:lnTo>
                  <a:pt x="259222" y="25455"/>
                </a:lnTo>
                <a:lnTo>
                  <a:pt x="255270" y="16954"/>
                </a:lnTo>
                <a:lnTo>
                  <a:pt x="249031" y="12168"/>
                </a:lnTo>
                <a:lnTo>
                  <a:pt x="240792" y="10668"/>
                </a:lnTo>
                <a:lnTo>
                  <a:pt x="265177" y="10668"/>
                </a:lnTo>
                <a:lnTo>
                  <a:pt x="270795" y="21859"/>
                </a:lnTo>
                <a:lnTo>
                  <a:pt x="272796" y="38100"/>
                </a:lnTo>
                <a:lnTo>
                  <a:pt x="270795" y="55221"/>
                </a:lnTo>
                <a:lnTo>
                  <a:pt x="265071" y="67056"/>
                </a:lnTo>
                <a:close/>
              </a:path>
              <a:path w="349250" h="85725">
                <a:moveTo>
                  <a:pt x="316992" y="77724"/>
                </a:moveTo>
                <a:lnTo>
                  <a:pt x="302752" y="75176"/>
                </a:lnTo>
                <a:lnTo>
                  <a:pt x="292227" y="67627"/>
                </a:lnTo>
                <a:lnTo>
                  <a:pt x="285702" y="55221"/>
                </a:lnTo>
                <a:lnTo>
                  <a:pt x="283464" y="38100"/>
                </a:lnTo>
                <a:lnTo>
                  <a:pt x="285702" y="21859"/>
                </a:lnTo>
                <a:lnTo>
                  <a:pt x="292227" y="9906"/>
                </a:lnTo>
                <a:lnTo>
                  <a:pt x="302752" y="2524"/>
                </a:lnTo>
                <a:lnTo>
                  <a:pt x="316992" y="0"/>
                </a:lnTo>
                <a:lnTo>
                  <a:pt x="330350" y="2524"/>
                </a:lnTo>
                <a:lnTo>
                  <a:pt x="340423" y="9906"/>
                </a:lnTo>
                <a:lnTo>
                  <a:pt x="340828" y="10668"/>
                </a:lnTo>
                <a:lnTo>
                  <a:pt x="316992" y="10668"/>
                </a:lnTo>
                <a:lnTo>
                  <a:pt x="308109" y="12168"/>
                </a:lnTo>
                <a:lnTo>
                  <a:pt x="301942" y="16954"/>
                </a:lnTo>
                <a:lnTo>
                  <a:pt x="298346" y="25455"/>
                </a:lnTo>
                <a:lnTo>
                  <a:pt x="297180" y="38100"/>
                </a:lnTo>
                <a:lnTo>
                  <a:pt x="298346" y="50982"/>
                </a:lnTo>
                <a:lnTo>
                  <a:pt x="301942" y="60007"/>
                </a:lnTo>
                <a:lnTo>
                  <a:pt x="308109" y="65317"/>
                </a:lnTo>
                <a:lnTo>
                  <a:pt x="316992" y="67056"/>
                </a:lnTo>
                <a:lnTo>
                  <a:pt x="340716" y="67056"/>
                </a:lnTo>
                <a:lnTo>
                  <a:pt x="340423" y="67627"/>
                </a:lnTo>
                <a:lnTo>
                  <a:pt x="330350" y="75176"/>
                </a:lnTo>
                <a:lnTo>
                  <a:pt x="316992" y="77724"/>
                </a:lnTo>
                <a:close/>
              </a:path>
              <a:path w="349250" h="85725">
                <a:moveTo>
                  <a:pt x="340716" y="67056"/>
                </a:moveTo>
                <a:lnTo>
                  <a:pt x="316992" y="67056"/>
                </a:lnTo>
                <a:lnTo>
                  <a:pt x="324993" y="65317"/>
                </a:lnTo>
                <a:lnTo>
                  <a:pt x="330708" y="60007"/>
                </a:lnTo>
                <a:lnTo>
                  <a:pt x="334137" y="50982"/>
                </a:lnTo>
                <a:lnTo>
                  <a:pt x="335280" y="38100"/>
                </a:lnTo>
                <a:lnTo>
                  <a:pt x="334137" y="25455"/>
                </a:lnTo>
                <a:lnTo>
                  <a:pt x="330708" y="16954"/>
                </a:lnTo>
                <a:lnTo>
                  <a:pt x="324993" y="12168"/>
                </a:lnTo>
                <a:lnTo>
                  <a:pt x="316992" y="10668"/>
                </a:lnTo>
                <a:lnTo>
                  <a:pt x="340828" y="10668"/>
                </a:lnTo>
                <a:lnTo>
                  <a:pt x="346781" y="21859"/>
                </a:lnTo>
                <a:lnTo>
                  <a:pt x="348996" y="38100"/>
                </a:lnTo>
                <a:lnTo>
                  <a:pt x="346781" y="55221"/>
                </a:lnTo>
                <a:lnTo>
                  <a:pt x="340716" y="6705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31975" y="226161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3439" y="2218944"/>
            <a:ext cx="381000" cy="86995"/>
          </a:xfrm>
          <a:custGeom>
            <a:avLst/>
            <a:gdLst/>
            <a:ahLst/>
            <a:cxnLst/>
            <a:rect l="l" t="t" r="r" b="b"/>
            <a:pathLst>
              <a:path w="381000" h="86994">
                <a:moveTo>
                  <a:pt x="4572" y="21336"/>
                </a:moveTo>
                <a:lnTo>
                  <a:pt x="27432" y="0"/>
                </a:lnTo>
                <a:lnTo>
                  <a:pt x="37028" y="1381"/>
                </a:lnTo>
                <a:lnTo>
                  <a:pt x="44767" y="5334"/>
                </a:lnTo>
                <a:lnTo>
                  <a:pt x="49185" y="10668"/>
                </a:lnTo>
                <a:lnTo>
                  <a:pt x="18288" y="10668"/>
                </a:lnTo>
                <a:lnTo>
                  <a:pt x="10668" y="15240"/>
                </a:lnTo>
                <a:lnTo>
                  <a:pt x="4572" y="21336"/>
                </a:lnTo>
                <a:close/>
              </a:path>
              <a:path w="381000" h="86994">
                <a:moveTo>
                  <a:pt x="54864" y="77724"/>
                </a:moveTo>
                <a:lnTo>
                  <a:pt x="0" y="77724"/>
                </a:lnTo>
                <a:lnTo>
                  <a:pt x="0" y="68580"/>
                </a:lnTo>
                <a:lnTo>
                  <a:pt x="28956" y="38100"/>
                </a:lnTo>
                <a:lnTo>
                  <a:pt x="35052" y="32004"/>
                </a:lnTo>
                <a:lnTo>
                  <a:pt x="38100" y="25908"/>
                </a:lnTo>
                <a:lnTo>
                  <a:pt x="38100" y="15240"/>
                </a:lnTo>
                <a:lnTo>
                  <a:pt x="33528" y="10668"/>
                </a:lnTo>
                <a:lnTo>
                  <a:pt x="49185" y="10668"/>
                </a:lnTo>
                <a:lnTo>
                  <a:pt x="49934" y="11572"/>
                </a:lnTo>
                <a:lnTo>
                  <a:pt x="51816" y="19812"/>
                </a:lnTo>
                <a:lnTo>
                  <a:pt x="50744" y="25765"/>
                </a:lnTo>
                <a:lnTo>
                  <a:pt x="47815" y="32004"/>
                </a:lnTo>
                <a:lnTo>
                  <a:pt x="43457" y="38242"/>
                </a:lnTo>
                <a:lnTo>
                  <a:pt x="38100" y="44196"/>
                </a:lnTo>
                <a:lnTo>
                  <a:pt x="18288" y="65532"/>
                </a:lnTo>
                <a:lnTo>
                  <a:pt x="54864" y="65532"/>
                </a:lnTo>
                <a:lnTo>
                  <a:pt x="54864" y="77724"/>
                </a:lnTo>
                <a:close/>
              </a:path>
              <a:path w="381000" h="86994">
                <a:moveTo>
                  <a:pt x="97536" y="77724"/>
                </a:moveTo>
                <a:lnTo>
                  <a:pt x="83534" y="75199"/>
                </a:lnTo>
                <a:lnTo>
                  <a:pt x="73533" y="67818"/>
                </a:lnTo>
                <a:lnTo>
                  <a:pt x="67532" y="55864"/>
                </a:lnTo>
                <a:lnTo>
                  <a:pt x="65532" y="39624"/>
                </a:lnTo>
                <a:lnTo>
                  <a:pt x="67532" y="22502"/>
                </a:lnTo>
                <a:lnTo>
                  <a:pt x="73533" y="10096"/>
                </a:lnTo>
                <a:lnTo>
                  <a:pt x="83534" y="2547"/>
                </a:lnTo>
                <a:lnTo>
                  <a:pt x="97536" y="0"/>
                </a:lnTo>
                <a:lnTo>
                  <a:pt x="111775" y="2547"/>
                </a:lnTo>
                <a:lnTo>
                  <a:pt x="122301" y="10096"/>
                </a:lnTo>
                <a:lnTo>
                  <a:pt x="122601" y="10668"/>
                </a:lnTo>
                <a:lnTo>
                  <a:pt x="97536" y="10668"/>
                </a:lnTo>
                <a:lnTo>
                  <a:pt x="89535" y="12406"/>
                </a:lnTo>
                <a:lnTo>
                  <a:pt x="83820" y="17716"/>
                </a:lnTo>
                <a:lnTo>
                  <a:pt x="80391" y="26741"/>
                </a:lnTo>
                <a:lnTo>
                  <a:pt x="79248" y="39624"/>
                </a:lnTo>
                <a:lnTo>
                  <a:pt x="80391" y="51625"/>
                </a:lnTo>
                <a:lnTo>
                  <a:pt x="83820" y="60198"/>
                </a:lnTo>
                <a:lnTo>
                  <a:pt x="89535" y="65341"/>
                </a:lnTo>
                <a:lnTo>
                  <a:pt x="97536" y="67056"/>
                </a:lnTo>
                <a:lnTo>
                  <a:pt x="122716" y="67056"/>
                </a:lnTo>
                <a:lnTo>
                  <a:pt x="122301" y="67818"/>
                </a:lnTo>
                <a:lnTo>
                  <a:pt x="111775" y="75199"/>
                </a:lnTo>
                <a:lnTo>
                  <a:pt x="97536" y="77724"/>
                </a:lnTo>
                <a:close/>
              </a:path>
              <a:path w="381000" h="86994">
                <a:moveTo>
                  <a:pt x="122716" y="67056"/>
                </a:moveTo>
                <a:lnTo>
                  <a:pt x="97536" y="67056"/>
                </a:lnTo>
                <a:lnTo>
                  <a:pt x="106418" y="65341"/>
                </a:lnTo>
                <a:lnTo>
                  <a:pt x="112585" y="60198"/>
                </a:lnTo>
                <a:lnTo>
                  <a:pt x="116181" y="51625"/>
                </a:lnTo>
                <a:lnTo>
                  <a:pt x="117348" y="39624"/>
                </a:lnTo>
                <a:lnTo>
                  <a:pt x="116181" y="26741"/>
                </a:lnTo>
                <a:lnTo>
                  <a:pt x="112585" y="17716"/>
                </a:lnTo>
                <a:lnTo>
                  <a:pt x="106418" y="12406"/>
                </a:lnTo>
                <a:lnTo>
                  <a:pt x="97536" y="10668"/>
                </a:lnTo>
                <a:lnTo>
                  <a:pt x="122601" y="10668"/>
                </a:lnTo>
                <a:lnTo>
                  <a:pt x="128825" y="22502"/>
                </a:lnTo>
                <a:lnTo>
                  <a:pt x="131064" y="39624"/>
                </a:lnTo>
                <a:lnTo>
                  <a:pt x="128825" y="55864"/>
                </a:lnTo>
                <a:lnTo>
                  <a:pt x="122716" y="67056"/>
                </a:lnTo>
                <a:close/>
              </a:path>
              <a:path w="381000" h="86994">
                <a:moveTo>
                  <a:pt x="146304" y="86868"/>
                </a:moveTo>
                <a:lnTo>
                  <a:pt x="140208" y="86868"/>
                </a:lnTo>
                <a:lnTo>
                  <a:pt x="143256" y="76200"/>
                </a:lnTo>
                <a:lnTo>
                  <a:pt x="141732" y="76200"/>
                </a:lnTo>
                <a:lnTo>
                  <a:pt x="140208" y="73152"/>
                </a:lnTo>
                <a:lnTo>
                  <a:pt x="140208" y="67056"/>
                </a:lnTo>
                <a:lnTo>
                  <a:pt x="143256" y="64008"/>
                </a:lnTo>
                <a:lnTo>
                  <a:pt x="150876" y="64008"/>
                </a:lnTo>
                <a:lnTo>
                  <a:pt x="153924" y="67056"/>
                </a:lnTo>
                <a:lnTo>
                  <a:pt x="153924" y="74676"/>
                </a:lnTo>
                <a:lnTo>
                  <a:pt x="152400" y="76200"/>
                </a:lnTo>
                <a:lnTo>
                  <a:pt x="146304" y="86868"/>
                </a:lnTo>
                <a:close/>
              </a:path>
              <a:path w="381000" h="86994">
                <a:moveTo>
                  <a:pt x="196596" y="77724"/>
                </a:moveTo>
                <a:lnTo>
                  <a:pt x="183237" y="75199"/>
                </a:lnTo>
                <a:lnTo>
                  <a:pt x="173164" y="67818"/>
                </a:lnTo>
                <a:lnTo>
                  <a:pt x="166806" y="55864"/>
                </a:lnTo>
                <a:lnTo>
                  <a:pt x="164592" y="39624"/>
                </a:lnTo>
                <a:lnTo>
                  <a:pt x="166806" y="22502"/>
                </a:lnTo>
                <a:lnTo>
                  <a:pt x="173164" y="10096"/>
                </a:lnTo>
                <a:lnTo>
                  <a:pt x="183237" y="2547"/>
                </a:lnTo>
                <a:lnTo>
                  <a:pt x="196596" y="0"/>
                </a:lnTo>
                <a:lnTo>
                  <a:pt x="210835" y="2547"/>
                </a:lnTo>
                <a:lnTo>
                  <a:pt x="221361" y="10096"/>
                </a:lnTo>
                <a:lnTo>
                  <a:pt x="221661" y="10668"/>
                </a:lnTo>
                <a:lnTo>
                  <a:pt x="196596" y="10668"/>
                </a:lnTo>
                <a:lnTo>
                  <a:pt x="188595" y="12406"/>
                </a:lnTo>
                <a:lnTo>
                  <a:pt x="182880" y="17716"/>
                </a:lnTo>
                <a:lnTo>
                  <a:pt x="179451" y="26741"/>
                </a:lnTo>
                <a:lnTo>
                  <a:pt x="178308" y="39624"/>
                </a:lnTo>
                <a:lnTo>
                  <a:pt x="179451" y="51625"/>
                </a:lnTo>
                <a:lnTo>
                  <a:pt x="182880" y="60198"/>
                </a:lnTo>
                <a:lnTo>
                  <a:pt x="188595" y="65341"/>
                </a:lnTo>
                <a:lnTo>
                  <a:pt x="196596" y="67056"/>
                </a:lnTo>
                <a:lnTo>
                  <a:pt x="221776" y="67056"/>
                </a:lnTo>
                <a:lnTo>
                  <a:pt x="221361" y="67818"/>
                </a:lnTo>
                <a:lnTo>
                  <a:pt x="210835" y="75199"/>
                </a:lnTo>
                <a:lnTo>
                  <a:pt x="196596" y="77724"/>
                </a:lnTo>
                <a:close/>
              </a:path>
              <a:path w="381000" h="86994">
                <a:moveTo>
                  <a:pt x="221776" y="67056"/>
                </a:moveTo>
                <a:lnTo>
                  <a:pt x="196596" y="67056"/>
                </a:lnTo>
                <a:lnTo>
                  <a:pt x="205478" y="65341"/>
                </a:lnTo>
                <a:lnTo>
                  <a:pt x="211645" y="60198"/>
                </a:lnTo>
                <a:lnTo>
                  <a:pt x="215241" y="51625"/>
                </a:lnTo>
                <a:lnTo>
                  <a:pt x="216408" y="39624"/>
                </a:lnTo>
                <a:lnTo>
                  <a:pt x="215241" y="26741"/>
                </a:lnTo>
                <a:lnTo>
                  <a:pt x="211645" y="17716"/>
                </a:lnTo>
                <a:lnTo>
                  <a:pt x="205478" y="12406"/>
                </a:lnTo>
                <a:lnTo>
                  <a:pt x="196596" y="10668"/>
                </a:lnTo>
                <a:lnTo>
                  <a:pt x="221661" y="10668"/>
                </a:lnTo>
                <a:lnTo>
                  <a:pt x="227885" y="22502"/>
                </a:lnTo>
                <a:lnTo>
                  <a:pt x="230124" y="39624"/>
                </a:lnTo>
                <a:lnTo>
                  <a:pt x="227885" y="55864"/>
                </a:lnTo>
                <a:lnTo>
                  <a:pt x="221776" y="67056"/>
                </a:lnTo>
                <a:close/>
              </a:path>
              <a:path w="381000" h="86994">
                <a:moveTo>
                  <a:pt x="272796" y="77724"/>
                </a:moveTo>
                <a:lnTo>
                  <a:pt x="258794" y="75199"/>
                </a:lnTo>
                <a:lnTo>
                  <a:pt x="248793" y="67818"/>
                </a:lnTo>
                <a:lnTo>
                  <a:pt x="242792" y="55864"/>
                </a:lnTo>
                <a:lnTo>
                  <a:pt x="240792" y="39624"/>
                </a:lnTo>
                <a:lnTo>
                  <a:pt x="242792" y="22502"/>
                </a:lnTo>
                <a:lnTo>
                  <a:pt x="248793" y="10096"/>
                </a:lnTo>
                <a:lnTo>
                  <a:pt x="258794" y="2547"/>
                </a:lnTo>
                <a:lnTo>
                  <a:pt x="272796" y="0"/>
                </a:lnTo>
                <a:lnTo>
                  <a:pt x="286797" y="2547"/>
                </a:lnTo>
                <a:lnTo>
                  <a:pt x="296799" y="10096"/>
                </a:lnTo>
                <a:lnTo>
                  <a:pt x="297075" y="10668"/>
                </a:lnTo>
                <a:lnTo>
                  <a:pt x="272796" y="10668"/>
                </a:lnTo>
                <a:lnTo>
                  <a:pt x="264556" y="12406"/>
                </a:lnTo>
                <a:lnTo>
                  <a:pt x="258318" y="17716"/>
                </a:lnTo>
                <a:lnTo>
                  <a:pt x="254365" y="26741"/>
                </a:lnTo>
                <a:lnTo>
                  <a:pt x="252984" y="39624"/>
                </a:lnTo>
                <a:lnTo>
                  <a:pt x="254365" y="51625"/>
                </a:lnTo>
                <a:lnTo>
                  <a:pt x="258318" y="60198"/>
                </a:lnTo>
                <a:lnTo>
                  <a:pt x="264556" y="65341"/>
                </a:lnTo>
                <a:lnTo>
                  <a:pt x="272796" y="67056"/>
                </a:lnTo>
                <a:lnTo>
                  <a:pt x="297181" y="67056"/>
                </a:lnTo>
                <a:lnTo>
                  <a:pt x="296799" y="67818"/>
                </a:lnTo>
                <a:lnTo>
                  <a:pt x="286797" y="75199"/>
                </a:lnTo>
                <a:lnTo>
                  <a:pt x="272796" y="77724"/>
                </a:lnTo>
                <a:close/>
              </a:path>
              <a:path w="381000" h="86994">
                <a:moveTo>
                  <a:pt x="297181" y="67056"/>
                </a:moveTo>
                <a:lnTo>
                  <a:pt x="272796" y="67056"/>
                </a:lnTo>
                <a:lnTo>
                  <a:pt x="281035" y="65341"/>
                </a:lnTo>
                <a:lnTo>
                  <a:pt x="287274" y="60198"/>
                </a:lnTo>
                <a:lnTo>
                  <a:pt x="291226" y="51625"/>
                </a:lnTo>
                <a:lnTo>
                  <a:pt x="292608" y="39624"/>
                </a:lnTo>
                <a:lnTo>
                  <a:pt x="291226" y="26741"/>
                </a:lnTo>
                <a:lnTo>
                  <a:pt x="287274" y="17716"/>
                </a:lnTo>
                <a:lnTo>
                  <a:pt x="281035" y="12406"/>
                </a:lnTo>
                <a:lnTo>
                  <a:pt x="272796" y="10668"/>
                </a:lnTo>
                <a:lnTo>
                  <a:pt x="297075" y="10668"/>
                </a:lnTo>
                <a:lnTo>
                  <a:pt x="302799" y="22502"/>
                </a:lnTo>
                <a:lnTo>
                  <a:pt x="304800" y="39624"/>
                </a:lnTo>
                <a:lnTo>
                  <a:pt x="302799" y="55864"/>
                </a:lnTo>
                <a:lnTo>
                  <a:pt x="297181" y="67056"/>
                </a:lnTo>
                <a:close/>
              </a:path>
              <a:path w="381000" h="86994">
                <a:moveTo>
                  <a:pt x="348996" y="77724"/>
                </a:moveTo>
                <a:lnTo>
                  <a:pt x="334756" y="75199"/>
                </a:lnTo>
                <a:lnTo>
                  <a:pt x="324231" y="67818"/>
                </a:lnTo>
                <a:lnTo>
                  <a:pt x="317706" y="55864"/>
                </a:lnTo>
                <a:lnTo>
                  <a:pt x="315468" y="39624"/>
                </a:lnTo>
                <a:lnTo>
                  <a:pt x="317706" y="22502"/>
                </a:lnTo>
                <a:lnTo>
                  <a:pt x="324231" y="10096"/>
                </a:lnTo>
                <a:lnTo>
                  <a:pt x="334756" y="2547"/>
                </a:lnTo>
                <a:lnTo>
                  <a:pt x="348996" y="0"/>
                </a:lnTo>
                <a:lnTo>
                  <a:pt x="362354" y="2547"/>
                </a:lnTo>
                <a:lnTo>
                  <a:pt x="372427" y="10096"/>
                </a:lnTo>
                <a:lnTo>
                  <a:pt x="372720" y="10668"/>
                </a:lnTo>
                <a:lnTo>
                  <a:pt x="348996" y="10668"/>
                </a:lnTo>
                <a:lnTo>
                  <a:pt x="340113" y="12406"/>
                </a:lnTo>
                <a:lnTo>
                  <a:pt x="333946" y="17716"/>
                </a:lnTo>
                <a:lnTo>
                  <a:pt x="330350" y="26741"/>
                </a:lnTo>
                <a:lnTo>
                  <a:pt x="329184" y="39624"/>
                </a:lnTo>
                <a:lnTo>
                  <a:pt x="330350" y="51625"/>
                </a:lnTo>
                <a:lnTo>
                  <a:pt x="333946" y="60198"/>
                </a:lnTo>
                <a:lnTo>
                  <a:pt x="340113" y="65341"/>
                </a:lnTo>
                <a:lnTo>
                  <a:pt x="348996" y="67056"/>
                </a:lnTo>
                <a:lnTo>
                  <a:pt x="372832" y="67056"/>
                </a:lnTo>
                <a:lnTo>
                  <a:pt x="372427" y="67818"/>
                </a:lnTo>
                <a:lnTo>
                  <a:pt x="362354" y="75199"/>
                </a:lnTo>
                <a:lnTo>
                  <a:pt x="348996" y="77724"/>
                </a:lnTo>
                <a:close/>
              </a:path>
              <a:path w="381000" h="86994">
                <a:moveTo>
                  <a:pt x="372832" y="67056"/>
                </a:moveTo>
                <a:lnTo>
                  <a:pt x="348996" y="67056"/>
                </a:lnTo>
                <a:lnTo>
                  <a:pt x="356997" y="65341"/>
                </a:lnTo>
                <a:lnTo>
                  <a:pt x="362712" y="60198"/>
                </a:lnTo>
                <a:lnTo>
                  <a:pt x="366141" y="51625"/>
                </a:lnTo>
                <a:lnTo>
                  <a:pt x="367284" y="39624"/>
                </a:lnTo>
                <a:lnTo>
                  <a:pt x="366141" y="26741"/>
                </a:lnTo>
                <a:lnTo>
                  <a:pt x="362712" y="17716"/>
                </a:lnTo>
                <a:lnTo>
                  <a:pt x="356997" y="12406"/>
                </a:lnTo>
                <a:lnTo>
                  <a:pt x="348996" y="10668"/>
                </a:lnTo>
                <a:lnTo>
                  <a:pt x="372720" y="10668"/>
                </a:lnTo>
                <a:lnTo>
                  <a:pt x="378785" y="22502"/>
                </a:lnTo>
                <a:lnTo>
                  <a:pt x="381000" y="39624"/>
                </a:lnTo>
                <a:lnTo>
                  <a:pt x="378785" y="55864"/>
                </a:lnTo>
                <a:lnTo>
                  <a:pt x="372832" y="6705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31975" y="168706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65632" y="1644395"/>
            <a:ext cx="368935" cy="86995"/>
          </a:xfrm>
          <a:custGeom>
            <a:avLst/>
            <a:gdLst/>
            <a:ahLst/>
            <a:cxnLst/>
            <a:rect l="l" t="t" r="r" b="b"/>
            <a:pathLst>
              <a:path w="368934" h="86994">
                <a:moveTo>
                  <a:pt x="4572" y="21336"/>
                </a:moveTo>
                <a:lnTo>
                  <a:pt x="27432" y="0"/>
                </a:lnTo>
                <a:lnTo>
                  <a:pt x="37671" y="1381"/>
                </a:lnTo>
                <a:lnTo>
                  <a:pt x="45339" y="5334"/>
                </a:lnTo>
                <a:lnTo>
                  <a:pt x="50149" y="11572"/>
                </a:lnTo>
                <a:lnTo>
                  <a:pt x="50274" y="12192"/>
                </a:lnTo>
                <a:lnTo>
                  <a:pt x="19812" y="12192"/>
                </a:lnTo>
                <a:lnTo>
                  <a:pt x="10668" y="15240"/>
                </a:lnTo>
                <a:lnTo>
                  <a:pt x="4572" y="21336"/>
                </a:lnTo>
                <a:close/>
              </a:path>
              <a:path w="368934" h="86994">
                <a:moveTo>
                  <a:pt x="54864" y="77724"/>
                </a:moveTo>
                <a:lnTo>
                  <a:pt x="1524" y="77724"/>
                </a:lnTo>
                <a:lnTo>
                  <a:pt x="1524" y="68580"/>
                </a:lnTo>
                <a:lnTo>
                  <a:pt x="28956" y="38100"/>
                </a:lnTo>
                <a:lnTo>
                  <a:pt x="35052" y="32004"/>
                </a:lnTo>
                <a:lnTo>
                  <a:pt x="38100" y="25908"/>
                </a:lnTo>
                <a:lnTo>
                  <a:pt x="38100" y="15240"/>
                </a:lnTo>
                <a:lnTo>
                  <a:pt x="33528" y="12192"/>
                </a:lnTo>
                <a:lnTo>
                  <a:pt x="50274" y="12192"/>
                </a:lnTo>
                <a:lnTo>
                  <a:pt x="51816" y="19812"/>
                </a:lnTo>
                <a:lnTo>
                  <a:pt x="50744" y="25788"/>
                </a:lnTo>
                <a:lnTo>
                  <a:pt x="47815" y="32194"/>
                </a:lnTo>
                <a:lnTo>
                  <a:pt x="43457" y="38885"/>
                </a:lnTo>
                <a:lnTo>
                  <a:pt x="38100" y="45720"/>
                </a:lnTo>
                <a:lnTo>
                  <a:pt x="18288" y="65532"/>
                </a:lnTo>
                <a:lnTo>
                  <a:pt x="54864" y="65532"/>
                </a:lnTo>
                <a:lnTo>
                  <a:pt x="54864" y="77724"/>
                </a:lnTo>
                <a:close/>
              </a:path>
              <a:path w="368934" h="86994">
                <a:moveTo>
                  <a:pt x="114044" y="67056"/>
                </a:moveTo>
                <a:lnTo>
                  <a:pt x="99060" y="67056"/>
                </a:lnTo>
                <a:lnTo>
                  <a:pt x="105156" y="62484"/>
                </a:lnTo>
                <a:lnTo>
                  <a:pt x="105156" y="45720"/>
                </a:lnTo>
                <a:lnTo>
                  <a:pt x="99060" y="41148"/>
                </a:lnTo>
                <a:lnTo>
                  <a:pt x="68580" y="41148"/>
                </a:lnTo>
                <a:lnTo>
                  <a:pt x="68580" y="1524"/>
                </a:lnTo>
                <a:lnTo>
                  <a:pt x="115824" y="1524"/>
                </a:lnTo>
                <a:lnTo>
                  <a:pt x="115824" y="12192"/>
                </a:lnTo>
                <a:lnTo>
                  <a:pt x="80772" y="12192"/>
                </a:lnTo>
                <a:lnTo>
                  <a:pt x="80772" y="28956"/>
                </a:lnTo>
                <a:lnTo>
                  <a:pt x="91440" y="28956"/>
                </a:lnTo>
                <a:lnTo>
                  <a:pt x="102798" y="30813"/>
                </a:lnTo>
                <a:lnTo>
                  <a:pt x="111442" y="35814"/>
                </a:lnTo>
                <a:lnTo>
                  <a:pt x="116943" y="43100"/>
                </a:lnTo>
                <a:lnTo>
                  <a:pt x="118872" y="51816"/>
                </a:lnTo>
                <a:lnTo>
                  <a:pt x="116919" y="62936"/>
                </a:lnTo>
                <a:lnTo>
                  <a:pt x="114044" y="67056"/>
                </a:lnTo>
                <a:close/>
              </a:path>
              <a:path w="368934" h="86994">
                <a:moveTo>
                  <a:pt x="89916" y="77724"/>
                </a:moveTo>
                <a:lnTo>
                  <a:pt x="83081" y="77176"/>
                </a:lnTo>
                <a:lnTo>
                  <a:pt x="76390" y="75628"/>
                </a:lnTo>
                <a:lnTo>
                  <a:pt x="69984" y="73223"/>
                </a:lnTo>
                <a:lnTo>
                  <a:pt x="64008" y="70104"/>
                </a:lnTo>
                <a:lnTo>
                  <a:pt x="68580" y="59436"/>
                </a:lnTo>
                <a:lnTo>
                  <a:pt x="74676" y="64008"/>
                </a:lnTo>
                <a:lnTo>
                  <a:pt x="82296" y="67056"/>
                </a:lnTo>
                <a:lnTo>
                  <a:pt x="114044" y="67056"/>
                </a:lnTo>
                <a:lnTo>
                  <a:pt x="111252" y="71056"/>
                </a:lnTo>
                <a:lnTo>
                  <a:pt x="102155" y="76033"/>
                </a:lnTo>
                <a:lnTo>
                  <a:pt x="89916" y="77724"/>
                </a:lnTo>
                <a:close/>
              </a:path>
              <a:path w="368934" h="86994">
                <a:moveTo>
                  <a:pt x="134112" y="86868"/>
                </a:moveTo>
                <a:lnTo>
                  <a:pt x="128016" y="86868"/>
                </a:lnTo>
                <a:lnTo>
                  <a:pt x="131064" y="77724"/>
                </a:lnTo>
                <a:lnTo>
                  <a:pt x="129540" y="76200"/>
                </a:lnTo>
                <a:lnTo>
                  <a:pt x="128016" y="73152"/>
                </a:lnTo>
                <a:lnTo>
                  <a:pt x="128016" y="67056"/>
                </a:lnTo>
                <a:lnTo>
                  <a:pt x="131064" y="64008"/>
                </a:lnTo>
                <a:lnTo>
                  <a:pt x="138684" y="64008"/>
                </a:lnTo>
                <a:lnTo>
                  <a:pt x="141732" y="67056"/>
                </a:lnTo>
                <a:lnTo>
                  <a:pt x="141732" y="76200"/>
                </a:lnTo>
                <a:lnTo>
                  <a:pt x="140208" y="77724"/>
                </a:lnTo>
                <a:lnTo>
                  <a:pt x="134112" y="86868"/>
                </a:lnTo>
                <a:close/>
              </a:path>
              <a:path w="368934" h="86994">
                <a:moveTo>
                  <a:pt x="184404" y="77724"/>
                </a:moveTo>
                <a:lnTo>
                  <a:pt x="171045" y="75199"/>
                </a:lnTo>
                <a:lnTo>
                  <a:pt x="160972" y="67818"/>
                </a:lnTo>
                <a:lnTo>
                  <a:pt x="154614" y="55864"/>
                </a:lnTo>
                <a:lnTo>
                  <a:pt x="152400" y="39624"/>
                </a:lnTo>
                <a:lnTo>
                  <a:pt x="154614" y="23383"/>
                </a:lnTo>
                <a:lnTo>
                  <a:pt x="160972" y="11430"/>
                </a:lnTo>
                <a:lnTo>
                  <a:pt x="171045" y="4048"/>
                </a:lnTo>
                <a:lnTo>
                  <a:pt x="184404" y="1524"/>
                </a:lnTo>
                <a:lnTo>
                  <a:pt x="198643" y="4048"/>
                </a:lnTo>
                <a:lnTo>
                  <a:pt x="208082" y="10668"/>
                </a:lnTo>
                <a:lnTo>
                  <a:pt x="184404" y="10668"/>
                </a:lnTo>
                <a:lnTo>
                  <a:pt x="176403" y="12406"/>
                </a:lnTo>
                <a:lnTo>
                  <a:pt x="170688" y="17716"/>
                </a:lnTo>
                <a:lnTo>
                  <a:pt x="167259" y="26741"/>
                </a:lnTo>
                <a:lnTo>
                  <a:pt x="166116" y="39624"/>
                </a:lnTo>
                <a:lnTo>
                  <a:pt x="167259" y="52506"/>
                </a:lnTo>
                <a:lnTo>
                  <a:pt x="170688" y="61531"/>
                </a:lnTo>
                <a:lnTo>
                  <a:pt x="176403" y="66841"/>
                </a:lnTo>
                <a:lnTo>
                  <a:pt x="184404" y="68580"/>
                </a:lnTo>
                <a:lnTo>
                  <a:pt x="208082" y="68580"/>
                </a:lnTo>
                <a:lnTo>
                  <a:pt x="198643" y="75199"/>
                </a:lnTo>
                <a:lnTo>
                  <a:pt x="184404" y="77724"/>
                </a:lnTo>
                <a:close/>
              </a:path>
              <a:path w="368934" h="86994">
                <a:moveTo>
                  <a:pt x="208082" y="68580"/>
                </a:moveTo>
                <a:lnTo>
                  <a:pt x="184404" y="68580"/>
                </a:lnTo>
                <a:lnTo>
                  <a:pt x="193286" y="66841"/>
                </a:lnTo>
                <a:lnTo>
                  <a:pt x="199453" y="61531"/>
                </a:lnTo>
                <a:lnTo>
                  <a:pt x="203049" y="52506"/>
                </a:lnTo>
                <a:lnTo>
                  <a:pt x="204216" y="39624"/>
                </a:lnTo>
                <a:lnTo>
                  <a:pt x="203049" y="26741"/>
                </a:lnTo>
                <a:lnTo>
                  <a:pt x="199453" y="17716"/>
                </a:lnTo>
                <a:lnTo>
                  <a:pt x="193286" y="12406"/>
                </a:lnTo>
                <a:lnTo>
                  <a:pt x="184404" y="10668"/>
                </a:lnTo>
                <a:lnTo>
                  <a:pt x="208082" y="10668"/>
                </a:lnTo>
                <a:lnTo>
                  <a:pt x="209169" y="11430"/>
                </a:lnTo>
                <a:lnTo>
                  <a:pt x="215693" y="23383"/>
                </a:lnTo>
                <a:lnTo>
                  <a:pt x="217932" y="39624"/>
                </a:lnTo>
                <a:lnTo>
                  <a:pt x="215693" y="55864"/>
                </a:lnTo>
                <a:lnTo>
                  <a:pt x="209169" y="67818"/>
                </a:lnTo>
                <a:lnTo>
                  <a:pt x="208082" y="68580"/>
                </a:lnTo>
                <a:close/>
              </a:path>
              <a:path w="368934" h="86994">
                <a:moveTo>
                  <a:pt x="260604" y="77724"/>
                </a:moveTo>
                <a:lnTo>
                  <a:pt x="246602" y="75199"/>
                </a:lnTo>
                <a:lnTo>
                  <a:pt x="236601" y="67818"/>
                </a:lnTo>
                <a:lnTo>
                  <a:pt x="230600" y="55864"/>
                </a:lnTo>
                <a:lnTo>
                  <a:pt x="228600" y="39624"/>
                </a:lnTo>
                <a:lnTo>
                  <a:pt x="230600" y="23383"/>
                </a:lnTo>
                <a:lnTo>
                  <a:pt x="236601" y="11430"/>
                </a:lnTo>
                <a:lnTo>
                  <a:pt x="246602" y="4048"/>
                </a:lnTo>
                <a:lnTo>
                  <a:pt x="260604" y="1524"/>
                </a:lnTo>
                <a:lnTo>
                  <a:pt x="274605" y="4048"/>
                </a:lnTo>
                <a:lnTo>
                  <a:pt x="283574" y="10668"/>
                </a:lnTo>
                <a:lnTo>
                  <a:pt x="260604" y="10668"/>
                </a:lnTo>
                <a:lnTo>
                  <a:pt x="252364" y="12406"/>
                </a:lnTo>
                <a:lnTo>
                  <a:pt x="246126" y="17716"/>
                </a:lnTo>
                <a:lnTo>
                  <a:pt x="242173" y="26741"/>
                </a:lnTo>
                <a:lnTo>
                  <a:pt x="240792" y="39624"/>
                </a:lnTo>
                <a:lnTo>
                  <a:pt x="242173" y="52506"/>
                </a:lnTo>
                <a:lnTo>
                  <a:pt x="246126" y="61531"/>
                </a:lnTo>
                <a:lnTo>
                  <a:pt x="252364" y="66841"/>
                </a:lnTo>
                <a:lnTo>
                  <a:pt x="260604" y="68580"/>
                </a:lnTo>
                <a:lnTo>
                  <a:pt x="283574" y="68580"/>
                </a:lnTo>
                <a:lnTo>
                  <a:pt x="274605" y="75199"/>
                </a:lnTo>
                <a:lnTo>
                  <a:pt x="260604" y="77724"/>
                </a:lnTo>
                <a:close/>
              </a:path>
              <a:path w="368934" h="86994">
                <a:moveTo>
                  <a:pt x="283574" y="68580"/>
                </a:moveTo>
                <a:lnTo>
                  <a:pt x="260604" y="68580"/>
                </a:lnTo>
                <a:lnTo>
                  <a:pt x="268843" y="66841"/>
                </a:lnTo>
                <a:lnTo>
                  <a:pt x="275082" y="61531"/>
                </a:lnTo>
                <a:lnTo>
                  <a:pt x="279034" y="52506"/>
                </a:lnTo>
                <a:lnTo>
                  <a:pt x="280416" y="39624"/>
                </a:lnTo>
                <a:lnTo>
                  <a:pt x="279034" y="26741"/>
                </a:lnTo>
                <a:lnTo>
                  <a:pt x="275082" y="17716"/>
                </a:lnTo>
                <a:lnTo>
                  <a:pt x="268843" y="12406"/>
                </a:lnTo>
                <a:lnTo>
                  <a:pt x="260604" y="10668"/>
                </a:lnTo>
                <a:lnTo>
                  <a:pt x="283574" y="10668"/>
                </a:lnTo>
                <a:lnTo>
                  <a:pt x="284607" y="11430"/>
                </a:lnTo>
                <a:lnTo>
                  <a:pt x="290607" y="23383"/>
                </a:lnTo>
                <a:lnTo>
                  <a:pt x="292608" y="39624"/>
                </a:lnTo>
                <a:lnTo>
                  <a:pt x="290607" y="55864"/>
                </a:lnTo>
                <a:lnTo>
                  <a:pt x="284607" y="67818"/>
                </a:lnTo>
                <a:lnTo>
                  <a:pt x="283574" y="68580"/>
                </a:lnTo>
                <a:close/>
              </a:path>
              <a:path w="368934" h="86994">
                <a:moveTo>
                  <a:pt x="336804" y="77724"/>
                </a:moveTo>
                <a:lnTo>
                  <a:pt x="322564" y="75199"/>
                </a:lnTo>
                <a:lnTo>
                  <a:pt x="312039" y="67818"/>
                </a:lnTo>
                <a:lnTo>
                  <a:pt x="305514" y="55864"/>
                </a:lnTo>
                <a:lnTo>
                  <a:pt x="303276" y="39624"/>
                </a:lnTo>
                <a:lnTo>
                  <a:pt x="305514" y="23383"/>
                </a:lnTo>
                <a:lnTo>
                  <a:pt x="312039" y="11430"/>
                </a:lnTo>
                <a:lnTo>
                  <a:pt x="322564" y="4048"/>
                </a:lnTo>
                <a:lnTo>
                  <a:pt x="336804" y="1524"/>
                </a:lnTo>
                <a:lnTo>
                  <a:pt x="350162" y="4048"/>
                </a:lnTo>
                <a:lnTo>
                  <a:pt x="359195" y="10668"/>
                </a:lnTo>
                <a:lnTo>
                  <a:pt x="336804" y="10668"/>
                </a:lnTo>
                <a:lnTo>
                  <a:pt x="327921" y="12406"/>
                </a:lnTo>
                <a:lnTo>
                  <a:pt x="321754" y="17716"/>
                </a:lnTo>
                <a:lnTo>
                  <a:pt x="318158" y="26741"/>
                </a:lnTo>
                <a:lnTo>
                  <a:pt x="316992" y="39624"/>
                </a:lnTo>
                <a:lnTo>
                  <a:pt x="318158" y="52506"/>
                </a:lnTo>
                <a:lnTo>
                  <a:pt x="321754" y="61531"/>
                </a:lnTo>
                <a:lnTo>
                  <a:pt x="327921" y="66841"/>
                </a:lnTo>
                <a:lnTo>
                  <a:pt x="336804" y="68580"/>
                </a:lnTo>
                <a:lnTo>
                  <a:pt x="359195" y="68580"/>
                </a:lnTo>
                <a:lnTo>
                  <a:pt x="350162" y="75199"/>
                </a:lnTo>
                <a:lnTo>
                  <a:pt x="336804" y="77724"/>
                </a:lnTo>
                <a:close/>
              </a:path>
              <a:path w="368934" h="86994">
                <a:moveTo>
                  <a:pt x="359195" y="68580"/>
                </a:moveTo>
                <a:lnTo>
                  <a:pt x="336804" y="68580"/>
                </a:lnTo>
                <a:lnTo>
                  <a:pt x="344805" y="66841"/>
                </a:lnTo>
                <a:lnTo>
                  <a:pt x="350520" y="61531"/>
                </a:lnTo>
                <a:lnTo>
                  <a:pt x="353949" y="52506"/>
                </a:lnTo>
                <a:lnTo>
                  <a:pt x="355092" y="39624"/>
                </a:lnTo>
                <a:lnTo>
                  <a:pt x="353949" y="26741"/>
                </a:lnTo>
                <a:lnTo>
                  <a:pt x="350520" y="17716"/>
                </a:lnTo>
                <a:lnTo>
                  <a:pt x="344805" y="12406"/>
                </a:lnTo>
                <a:lnTo>
                  <a:pt x="336804" y="10668"/>
                </a:lnTo>
                <a:lnTo>
                  <a:pt x="359195" y="10668"/>
                </a:lnTo>
                <a:lnTo>
                  <a:pt x="360235" y="11430"/>
                </a:lnTo>
                <a:lnTo>
                  <a:pt x="366593" y="23383"/>
                </a:lnTo>
                <a:lnTo>
                  <a:pt x="368808" y="39624"/>
                </a:lnTo>
                <a:lnTo>
                  <a:pt x="366593" y="55864"/>
                </a:lnTo>
                <a:lnTo>
                  <a:pt x="360235" y="67818"/>
                </a:lnTo>
                <a:lnTo>
                  <a:pt x="359195" y="6858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85316" y="1572767"/>
            <a:ext cx="0" cy="2984500"/>
          </a:xfrm>
          <a:custGeom>
            <a:avLst/>
            <a:gdLst/>
            <a:ahLst/>
            <a:cxnLst/>
            <a:rect l="l" t="t" r="r" b="b"/>
            <a:pathLst>
              <a:path w="0" h="2984500">
                <a:moveTo>
                  <a:pt x="0" y="0"/>
                </a:moveTo>
                <a:lnTo>
                  <a:pt x="0" y="2983991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3608" y="2807208"/>
            <a:ext cx="100965" cy="518159"/>
          </a:xfrm>
          <a:custGeom>
            <a:avLst/>
            <a:gdLst/>
            <a:ahLst/>
            <a:cxnLst/>
            <a:rect l="l" t="t" r="r" b="b"/>
            <a:pathLst>
              <a:path w="100965" h="518160">
                <a:moveTo>
                  <a:pt x="56388" y="518160"/>
                </a:moveTo>
                <a:lnTo>
                  <a:pt x="32004" y="518160"/>
                </a:lnTo>
                <a:lnTo>
                  <a:pt x="22860" y="515112"/>
                </a:lnTo>
                <a:lnTo>
                  <a:pt x="18288" y="512064"/>
                </a:lnTo>
                <a:lnTo>
                  <a:pt x="15240" y="510540"/>
                </a:lnTo>
                <a:lnTo>
                  <a:pt x="12192" y="507492"/>
                </a:lnTo>
                <a:lnTo>
                  <a:pt x="9144" y="502920"/>
                </a:lnTo>
                <a:lnTo>
                  <a:pt x="7620" y="499872"/>
                </a:lnTo>
                <a:lnTo>
                  <a:pt x="4572" y="490728"/>
                </a:lnTo>
                <a:lnTo>
                  <a:pt x="4572" y="481584"/>
                </a:lnTo>
                <a:lnTo>
                  <a:pt x="7620" y="472440"/>
                </a:lnTo>
                <a:lnTo>
                  <a:pt x="9144" y="469392"/>
                </a:lnTo>
                <a:lnTo>
                  <a:pt x="12192" y="464820"/>
                </a:lnTo>
                <a:lnTo>
                  <a:pt x="15240" y="463296"/>
                </a:lnTo>
                <a:lnTo>
                  <a:pt x="18288" y="460248"/>
                </a:lnTo>
                <a:lnTo>
                  <a:pt x="22860" y="457200"/>
                </a:lnTo>
                <a:lnTo>
                  <a:pt x="32004" y="454152"/>
                </a:lnTo>
                <a:lnTo>
                  <a:pt x="44196" y="454152"/>
                </a:lnTo>
                <a:lnTo>
                  <a:pt x="73660" y="463296"/>
                </a:lnTo>
                <a:lnTo>
                  <a:pt x="33528" y="463296"/>
                </a:lnTo>
                <a:lnTo>
                  <a:pt x="30480" y="464820"/>
                </a:lnTo>
                <a:lnTo>
                  <a:pt x="27432" y="464820"/>
                </a:lnTo>
                <a:lnTo>
                  <a:pt x="21336" y="467868"/>
                </a:lnTo>
                <a:lnTo>
                  <a:pt x="15240" y="473964"/>
                </a:lnTo>
                <a:lnTo>
                  <a:pt x="15240" y="477012"/>
                </a:lnTo>
                <a:lnTo>
                  <a:pt x="12192" y="483108"/>
                </a:lnTo>
                <a:lnTo>
                  <a:pt x="12192" y="489204"/>
                </a:lnTo>
                <a:lnTo>
                  <a:pt x="15240" y="495300"/>
                </a:lnTo>
                <a:lnTo>
                  <a:pt x="15240" y="498348"/>
                </a:lnTo>
                <a:lnTo>
                  <a:pt x="21336" y="504444"/>
                </a:lnTo>
                <a:lnTo>
                  <a:pt x="30480" y="509016"/>
                </a:lnTo>
                <a:lnTo>
                  <a:pt x="76200" y="509016"/>
                </a:lnTo>
                <a:lnTo>
                  <a:pt x="73152" y="510540"/>
                </a:lnTo>
                <a:lnTo>
                  <a:pt x="68580" y="513588"/>
                </a:lnTo>
                <a:lnTo>
                  <a:pt x="65532" y="515112"/>
                </a:lnTo>
                <a:lnTo>
                  <a:pt x="56388" y="518160"/>
                </a:lnTo>
                <a:close/>
              </a:path>
              <a:path w="100965" h="518160">
                <a:moveTo>
                  <a:pt x="76200" y="509016"/>
                </a:moveTo>
                <a:lnTo>
                  <a:pt x="57912" y="509016"/>
                </a:lnTo>
                <a:lnTo>
                  <a:pt x="67056" y="504444"/>
                </a:lnTo>
                <a:lnTo>
                  <a:pt x="73152" y="498348"/>
                </a:lnTo>
                <a:lnTo>
                  <a:pt x="73152" y="495300"/>
                </a:lnTo>
                <a:lnTo>
                  <a:pt x="76200" y="489204"/>
                </a:lnTo>
                <a:lnTo>
                  <a:pt x="76200" y="483108"/>
                </a:lnTo>
                <a:lnTo>
                  <a:pt x="73152" y="477012"/>
                </a:lnTo>
                <a:lnTo>
                  <a:pt x="73152" y="473964"/>
                </a:lnTo>
                <a:lnTo>
                  <a:pt x="67056" y="467868"/>
                </a:lnTo>
                <a:lnTo>
                  <a:pt x="60960" y="464820"/>
                </a:lnTo>
                <a:lnTo>
                  <a:pt x="57912" y="464820"/>
                </a:lnTo>
                <a:lnTo>
                  <a:pt x="54864" y="463296"/>
                </a:lnTo>
                <a:lnTo>
                  <a:pt x="73660" y="463296"/>
                </a:lnTo>
                <a:lnTo>
                  <a:pt x="77724" y="466344"/>
                </a:lnTo>
                <a:lnTo>
                  <a:pt x="82296" y="472440"/>
                </a:lnTo>
                <a:lnTo>
                  <a:pt x="83820" y="481584"/>
                </a:lnTo>
                <a:lnTo>
                  <a:pt x="100584" y="481584"/>
                </a:lnTo>
                <a:lnTo>
                  <a:pt x="100584" y="483108"/>
                </a:lnTo>
                <a:lnTo>
                  <a:pt x="99060" y="486156"/>
                </a:lnTo>
                <a:lnTo>
                  <a:pt x="96012" y="489204"/>
                </a:lnTo>
                <a:lnTo>
                  <a:pt x="83820" y="489204"/>
                </a:lnTo>
                <a:lnTo>
                  <a:pt x="83820" y="493776"/>
                </a:lnTo>
                <a:lnTo>
                  <a:pt x="82296" y="498348"/>
                </a:lnTo>
                <a:lnTo>
                  <a:pt x="80772" y="501396"/>
                </a:lnTo>
                <a:lnTo>
                  <a:pt x="77724" y="505968"/>
                </a:lnTo>
                <a:lnTo>
                  <a:pt x="76200" y="509016"/>
                </a:lnTo>
                <a:close/>
              </a:path>
              <a:path w="100965" h="518160">
                <a:moveTo>
                  <a:pt x="100584" y="481584"/>
                </a:moveTo>
                <a:lnTo>
                  <a:pt x="92964" y="481584"/>
                </a:lnTo>
                <a:lnTo>
                  <a:pt x="92964" y="469392"/>
                </a:lnTo>
                <a:lnTo>
                  <a:pt x="100584" y="469392"/>
                </a:lnTo>
                <a:lnTo>
                  <a:pt x="100584" y="481584"/>
                </a:lnTo>
                <a:close/>
              </a:path>
              <a:path w="100965" h="518160">
                <a:moveTo>
                  <a:pt x="24384" y="441960"/>
                </a:moveTo>
                <a:lnTo>
                  <a:pt x="6096" y="422148"/>
                </a:lnTo>
                <a:lnTo>
                  <a:pt x="6096" y="406908"/>
                </a:lnTo>
                <a:lnTo>
                  <a:pt x="74676" y="406908"/>
                </a:lnTo>
                <a:lnTo>
                  <a:pt x="74676" y="387096"/>
                </a:lnTo>
                <a:lnTo>
                  <a:pt x="82296" y="387096"/>
                </a:lnTo>
                <a:lnTo>
                  <a:pt x="82296" y="416052"/>
                </a:lnTo>
                <a:lnTo>
                  <a:pt x="12192" y="416052"/>
                </a:lnTo>
                <a:lnTo>
                  <a:pt x="12192" y="417576"/>
                </a:lnTo>
                <a:lnTo>
                  <a:pt x="30480" y="435864"/>
                </a:lnTo>
                <a:lnTo>
                  <a:pt x="24384" y="441960"/>
                </a:lnTo>
                <a:close/>
              </a:path>
              <a:path w="100965" h="518160">
                <a:moveTo>
                  <a:pt x="82296" y="437388"/>
                </a:moveTo>
                <a:lnTo>
                  <a:pt x="74676" y="437388"/>
                </a:lnTo>
                <a:lnTo>
                  <a:pt x="74676" y="416052"/>
                </a:lnTo>
                <a:lnTo>
                  <a:pt x="82296" y="416052"/>
                </a:lnTo>
                <a:lnTo>
                  <a:pt x="82296" y="437388"/>
                </a:lnTo>
                <a:close/>
              </a:path>
              <a:path w="100965" h="518160">
                <a:moveTo>
                  <a:pt x="64008" y="345948"/>
                </a:moveTo>
                <a:lnTo>
                  <a:pt x="33528" y="345948"/>
                </a:lnTo>
                <a:lnTo>
                  <a:pt x="15240" y="339852"/>
                </a:lnTo>
                <a:lnTo>
                  <a:pt x="12192" y="336804"/>
                </a:lnTo>
                <a:lnTo>
                  <a:pt x="7620" y="335280"/>
                </a:lnTo>
                <a:lnTo>
                  <a:pt x="0" y="327660"/>
                </a:lnTo>
                <a:lnTo>
                  <a:pt x="0" y="318516"/>
                </a:lnTo>
                <a:lnTo>
                  <a:pt x="1524" y="321564"/>
                </a:lnTo>
                <a:lnTo>
                  <a:pt x="4572" y="324612"/>
                </a:lnTo>
                <a:lnTo>
                  <a:pt x="9144" y="326136"/>
                </a:lnTo>
                <a:lnTo>
                  <a:pt x="12192" y="329184"/>
                </a:lnTo>
                <a:lnTo>
                  <a:pt x="15240" y="330708"/>
                </a:lnTo>
                <a:lnTo>
                  <a:pt x="19812" y="333756"/>
                </a:lnTo>
                <a:lnTo>
                  <a:pt x="24384" y="335280"/>
                </a:lnTo>
                <a:lnTo>
                  <a:pt x="27432" y="336804"/>
                </a:lnTo>
                <a:lnTo>
                  <a:pt x="32004" y="336804"/>
                </a:lnTo>
                <a:lnTo>
                  <a:pt x="36576" y="338328"/>
                </a:lnTo>
                <a:lnTo>
                  <a:pt x="83820" y="338328"/>
                </a:lnTo>
                <a:lnTo>
                  <a:pt x="82296" y="339852"/>
                </a:lnTo>
                <a:lnTo>
                  <a:pt x="64008" y="345948"/>
                </a:lnTo>
                <a:close/>
              </a:path>
              <a:path w="100965" h="518160">
                <a:moveTo>
                  <a:pt x="83820" y="338328"/>
                </a:moveTo>
                <a:lnTo>
                  <a:pt x="60960" y="338328"/>
                </a:lnTo>
                <a:lnTo>
                  <a:pt x="65532" y="336804"/>
                </a:lnTo>
                <a:lnTo>
                  <a:pt x="68580" y="336804"/>
                </a:lnTo>
                <a:lnTo>
                  <a:pt x="77724" y="333756"/>
                </a:lnTo>
                <a:lnTo>
                  <a:pt x="80772" y="330708"/>
                </a:lnTo>
                <a:lnTo>
                  <a:pt x="85344" y="329184"/>
                </a:lnTo>
                <a:lnTo>
                  <a:pt x="88392" y="326136"/>
                </a:lnTo>
                <a:lnTo>
                  <a:pt x="91440" y="324612"/>
                </a:lnTo>
                <a:lnTo>
                  <a:pt x="97536" y="318516"/>
                </a:lnTo>
                <a:lnTo>
                  <a:pt x="97536" y="327660"/>
                </a:lnTo>
                <a:lnTo>
                  <a:pt x="92964" y="332232"/>
                </a:lnTo>
                <a:lnTo>
                  <a:pt x="88392" y="335280"/>
                </a:lnTo>
                <a:lnTo>
                  <a:pt x="85344" y="336804"/>
                </a:lnTo>
                <a:lnTo>
                  <a:pt x="83820" y="338328"/>
                </a:lnTo>
                <a:close/>
              </a:path>
              <a:path w="100965" h="518160">
                <a:moveTo>
                  <a:pt x="53340" y="347472"/>
                </a:moveTo>
                <a:lnTo>
                  <a:pt x="42672" y="347472"/>
                </a:lnTo>
                <a:lnTo>
                  <a:pt x="38100" y="345948"/>
                </a:lnTo>
                <a:lnTo>
                  <a:pt x="59436" y="345948"/>
                </a:lnTo>
                <a:lnTo>
                  <a:pt x="53340" y="347472"/>
                </a:lnTo>
                <a:close/>
              </a:path>
              <a:path w="100965" h="518160">
                <a:moveTo>
                  <a:pt x="76200" y="303276"/>
                </a:moveTo>
                <a:lnTo>
                  <a:pt x="57912" y="303276"/>
                </a:lnTo>
                <a:lnTo>
                  <a:pt x="64008" y="301752"/>
                </a:lnTo>
                <a:lnTo>
                  <a:pt x="68580" y="297180"/>
                </a:lnTo>
                <a:lnTo>
                  <a:pt x="73152" y="294132"/>
                </a:lnTo>
                <a:lnTo>
                  <a:pt x="76200" y="288036"/>
                </a:lnTo>
                <a:lnTo>
                  <a:pt x="76200" y="277368"/>
                </a:lnTo>
                <a:lnTo>
                  <a:pt x="74676" y="272796"/>
                </a:lnTo>
                <a:lnTo>
                  <a:pt x="71628" y="269748"/>
                </a:lnTo>
                <a:lnTo>
                  <a:pt x="70104" y="266700"/>
                </a:lnTo>
                <a:lnTo>
                  <a:pt x="65532" y="263652"/>
                </a:lnTo>
                <a:lnTo>
                  <a:pt x="62484" y="262128"/>
                </a:lnTo>
                <a:lnTo>
                  <a:pt x="67056" y="254508"/>
                </a:lnTo>
                <a:lnTo>
                  <a:pt x="76200" y="260604"/>
                </a:lnTo>
                <a:lnTo>
                  <a:pt x="82296" y="269748"/>
                </a:lnTo>
                <a:lnTo>
                  <a:pt x="83820" y="275844"/>
                </a:lnTo>
                <a:lnTo>
                  <a:pt x="83820" y="291084"/>
                </a:lnTo>
                <a:lnTo>
                  <a:pt x="80772" y="298704"/>
                </a:lnTo>
                <a:lnTo>
                  <a:pt x="76200" y="303276"/>
                </a:lnTo>
                <a:close/>
              </a:path>
              <a:path w="100965" h="518160">
                <a:moveTo>
                  <a:pt x="44196" y="312420"/>
                </a:moveTo>
                <a:lnTo>
                  <a:pt x="7620" y="298704"/>
                </a:lnTo>
                <a:lnTo>
                  <a:pt x="4572" y="291084"/>
                </a:lnTo>
                <a:lnTo>
                  <a:pt x="4572" y="275844"/>
                </a:lnTo>
                <a:lnTo>
                  <a:pt x="6096" y="269748"/>
                </a:lnTo>
                <a:lnTo>
                  <a:pt x="9144" y="265176"/>
                </a:lnTo>
                <a:lnTo>
                  <a:pt x="16764" y="257556"/>
                </a:lnTo>
                <a:lnTo>
                  <a:pt x="21336" y="256032"/>
                </a:lnTo>
                <a:lnTo>
                  <a:pt x="25908" y="263652"/>
                </a:lnTo>
                <a:lnTo>
                  <a:pt x="21336" y="265176"/>
                </a:lnTo>
                <a:lnTo>
                  <a:pt x="18288" y="266700"/>
                </a:lnTo>
                <a:lnTo>
                  <a:pt x="16764" y="269748"/>
                </a:lnTo>
                <a:lnTo>
                  <a:pt x="13716" y="272796"/>
                </a:lnTo>
                <a:lnTo>
                  <a:pt x="12192" y="277368"/>
                </a:lnTo>
                <a:lnTo>
                  <a:pt x="12192" y="284988"/>
                </a:lnTo>
                <a:lnTo>
                  <a:pt x="15240" y="291084"/>
                </a:lnTo>
                <a:lnTo>
                  <a:pt x="15240" y="294132"/>
                </a:lnTo>
                <a:lnTo>
                  <a:pt x="18288" y="295656"/>
                </a:lnTo>
                <a:lnTo>
                  <a:pt x="19812" y="297180"/>
                </a:lnTo>
                <a:lnTo>
                  <a:pt x="22860" y="298704"/>
                </a:lnTo>
                <a:lnTo>
                  <a:pt x="24384" y="300228"/>
                </a:lnTo>
                <a:lnTo>
                  <a:pt x="28956" y="301752"/>
                </a:lnTo>
                <a:lnTo>
                  <a:pt x="32004" y="301752"/>
                </a:lnTo>
                <a:lnTo>
                  <a:pt x="35052" y="303276"/>
                </a:lnTo>
                <a:lnTo>
                  <a:pt x="76200" y="303276"/>
                </a:lnTo>
                <a:lnTo>
                  <a:pt x="74676" y="304800"/>
                </a:lnTo>
                <a:lnTo>
                  <a:pt x="68627" y="308562"/>
                </a:lnTo>
                <a:lnTo>
                  <a:pt x="61722" y="310896"/>
                </a:lnTo>
                <a:lnTo>
                  <a:pt x="53673" y="312086"/>
                </a:lnTo>
                <a:lnTo>
                  <a:pt x="44196" y="312420"/>
                </a:lnTo>
                <a:close/>
              </a:path>
              <a:path w="100965" h="518160">
                <a:moveTo>
                  <a:pt x="62484" y="245364"/>
                </a:moveTo>
                <a:lnTo>
                  <a:pt x="45720" y="245364"/>
                </a:lnTo>
                <a:lnTo>
                  <a:pt x="42672" y="243840"/>
                </a:lnTo>
                <a:lnTo>
                  <a:pt x="38100" y="242316"/>
                </a:lnTo>
                <a:lnTo>
                  <a:pt x="32004" y="239268"/>
                </a:lnTo>
                <a:lnTo>
                  <a:pt x="30480" y="236220"/>
                </a:lnTo>
                <a:lnTo>
                  <a:pt x="27432" y="234696"/>
                </a:lnTo>
                <a:lnTo>
                  <a:pt x="27432" y="231648"/>
                </a:lnTo>
                <a:lnTo>
                  <a:pt x="25908" y="227076"/>
                </a:lnTo>
                <a:lnTo>
                  <a:pt x="24384" y="224028"/>
                </a:lnTo>
                <a:lnTo>
                  <a:pt x="24384" y="216408"/>
                </a:lnTo>
                <a:lnTo>
                  <a:pt x="27432" y="210312"/>
                </a:lnTo>
                <a:lnTo>
                  <a:pt x="27432" y="207264"/>
                </a:lnTo>
                <a:lnTo>
                  <a:pt x="35052" y="199644"/>
                </a:lnTo>
                <a:lnTo>
                  <a:pt x="38100" y="198120"/>
                </a:lnTo>
                <a:lnTo>
                  <a:pt x="42672" y="196596"/>
                </a:lnTo>
                <a:lnTo>
                  <a:pt x="45720" y="195072"/>
                </a:lnTo>
                <a:lnTo>
                  <a:pt x="62484" y="195072"/>
                </a:lnTo>
                <a:lnTo>
                  <a:pt x="67056" y="196596"/>
                </a:lnTo>
                <a:lnTo>
                  <a:pt x="73152" y="199644"/>
                </a:lnTo>
                <a:lnTo>
                  <a:pt x="77724" y="204216"/>
                </a:lnTo>
                <a:lnTo>
                  <a:pt x="44196" y="204216"/>
                </a:lnTo>
                <a:lnTo>
                  <a:pt x="39624" y="205740"/>
                </a:lnTo>
                <a:lnTo>
                  <a:pt x="33528" y="211836"/>
                </a:lnTo>
                <a:lnTo>
                  <a:pt x="32004" y="216408"/>
                </a:lnTo>
                <a:lnTo>
                  <a:pt x="32004" y="225552"/>
                </a:lnTo>
                <a:lnTo>
                  <a:pt x="33528" y="228600"/>
                </a:lnTo>
                <a:lnTo>
                  <a:pt x="39624" y="234696"/>
                </a:lnTo>
                <a:lnTo>
                  <a:pt x="44196" y="236220"/>
                </a:lnTo>
                <a:lnTo>
                  <a:pt x="77724" y="236220"/>
                </a:lnTo>
                <a:lnTo>
                  <a:pt x="76200" y="239268"/>
                </a:lnTo>
                <a:lnTo>
                  <a:pt x="67056" y="243840"/>
                </a:lnTo>
                <a:lnTo>
                  <a:pt x="62484" y="245364"/>
                </a:lnTo>
                <a:close/>
              </a:path>
              <a:path w="100965" h="518160">
                <a:moveTo>
                  <a:pt x="77724" y="236220"/>
                </a:moveTo>
                <a:lnTo>
                  <a:pt x="64008" y="236220"/>
                </a:lnTo>
                <a:lnTo>
                  <a:pt x="68580" y="234696"/>
                </a:lnTo>
                <a:lnTo>
                  <a:pt x="74676" y="228600"/>
                </a:lnTo>
                <a:lnTo>
                  <a:pt x="76200" y="225552"/>
                </a:lnTo>
                <a:lnTo>
                  <a:pt x="76200" y="216408"/>
                </a:lnTo>
                <a:lnTo>
                  <a:pt x="74676" y="211836"/>
                </a:lnTo>
                <a:lnTo>
                  <a:pt x="68580" y="205740"/>
                </a:lnTo>
                <a:lnTo>
                  <a:pt x="64008" y="204216"/>
                </a:lnTo>
                <a:lnTo>
                  <a:pt x="77724" y="204216"/>
                </a:lnTo>
                <a:lnTo>
                  <a:pt x="80772" y="207264"/>
                </a:lnTo>
                <a:lnTo>
                  <a:pt x="83820" y="213360"/>
                </a:lnTo>
                <a:lnTo>
                  <a:pt x="83820" y="227076"/>
                </a:lnTo>
                <a:lnTo>
                  <a:pt x="82296" y="231648"/>
                </a:lnTo>
                <a:lnTo>
                  <a:pt x="80772" y="234696"/>
                </a:lnTo>
                <a:lnTo>
                  <a:pt x="77724" y="236220"/>
                </a:lnTo>
                <a:close/>
              </a:path>
              <a:path w="100965" h="518160">
                <a:moveTo>
                  <a:pt x="82296" y="146304"/>
                </a:moveTo>
                <a:lnTo>
                  <a:pt x="25908" y="146304"/>
                </a:lnTo>
                <a:lnTo>
                  <a:pt x="25908" y="137160"/>
                </a:lnTo>
                <a:lnTo>
                  <a:pt x="82296" y="137160"/>
                </a:lnTo>
                <a:lnTo>
                  <a:pt x="82296" y="146304"/>
                </a:lnTo>
                <a:close/>
              </a:path>
              <a:path w="100965" h="518160">
                <a:moveTo>
                  <a:pt x="68580" y="181356"/>
                </a:moveTo>
                <a:lnTo>
                  <a:pt x="25908" y="181356"/>
                </a:lnTo>
                <a:lnTo>
                  <a:pt x="25908" y="172212"/>
                </a:lnTo>
                <a:lnTo>
                  <a:pt x="71628" y="172212"/>
                </a:lnTo>
                <a:lnTo>
                  <a:pt x="76200" y="167640"/>
                </a:lnTo>
                <a:lnTo>
                  <a:pt x="76200" y="155448"/>
                </a:lnTo>
                <a:lnTo>
                  <a:pt x="74676" y="153924"/>
                </a:lnTo>
                <a:lnTo>
                  <a:pt x="74676" y="150876"/>
                </a:lnTo>
                <a:lnTo>
                  <a:pt x="70104" y="146304"/>
                </a:lnTo>
                <a:lnTo>
                  <a:pt x="74676" y="146304"/>
                </a:lnTo>
                <a:lnTo>
                  <a:pt x="76200" y="147828"/>
                </a:lnTo>
                <a:lnTo>
                  <a:pt x="77724" y="147828"/>
                </a:lnTo>
                <a:lnTo>
                  <a:pt x="79248" y="149352"/>
                </a:lnTo>
                <a:lnTo>
                  <a:pt x="79248" y="150876"/>
                </a:lnTo>
                <a:lnTo>
                  <a:pt x="80772" y="150876"/>
                </a:lnTo>
                <a:lnTo>
                  <a:pt x="82296" y="152400"/>
                </a:lnTo>
                <a:lnTo>
                  <a:pt x="82296" y="155448"/>
                </a:lnTo>
                <a:lnTo>
                  <a:pt x="83820" y="156972"/>
                </a:lnTo>
                <a:lnTo>
                  <a:pt x="83820" y="167640"/>
                </a:lnTo>
                <a:lnTo>
                  <a:pt x="82296" y="172212"/>
                </a:lnTo>
                <a:lnTo>
                  <a:pt x="77724" y="175260"/>
                </a:lnTo>
                <a:lnTo>
                  <a:pt x="74676" y="179832"/>
                </a:lnTo>
                <a:lnTo>
                  <a:pt x="68580" y="181356"/>
                </a:lnTo>
                <a:close/>
              </a:path>
              <a:path w="100965" h="518160">
                <a:moveTo>
                  <a:pt x="39624" y="109728"/>
                </a:moveTo>
                <a:lnTo>
                  <a:pt x="35052" y="109728"/>
                </a:lnTo>
                <a:lnTo>
                  <a:pt x="32004" y="108204"/>
                </a:lnTo>
                <a:lnTo>
                  <a:pt x="27432" y="103632"/>
                </a:lnTo>
                <a:lnTo>
                  <a:pt x="24384" y="97536"/>
                </a:lnTo>
                <a:lnTo>
                  <a:pt x="24384" y="86868"/>
                </a:lnTo>
                <a:lnTo>
                  <a:pt x="25908" y="82296"/>
                </a:lnTo>
                <a:lnTo>
                  <a:pt x="30480" y="79248"/>
                </a:lnTo>
                <a:lnTo>
                  <a:pt x="33528" y="76200"/>
                </a:lnTo>
                <a:lnTo>
                  <a:pt x="39624" y="74676"/>
                </a:lnTo>
                <a:lnTo>
                  <a:pt x="82296" y="74676"/>
                </a:lnTo>
                <a:lnTo>
                  <a:pt x="82296" y="82296"/>
                </a:lnTo>
                <a:lnTo>
                  <a:pt x="38100" y="82296"/>
                </a:lnTo>
                <a:lnTo>
                  <a:pt x="32004" y="86868"/>
                </a:lnTo>
                <a:lnTo>
                  <a:pt x="32004" y="99060"/>
                </a:lnTo>
                <a:lnTo>
                  <a:pt x="33528" y="100584"/>
                </a:lnTo>
                <a:lnTo>
                  <a:pt x="33528" y="103632"/>
                </a:lnTo>
                <a:lnTo>
                  <a:pt x="36576" y="106680"/>
                </a:lnTo>
                <a:lnTo>
                  <a:pt x="36576" y="108204"/>
                </a:lnTo>
                <a:lnTo>
                  <a:pt x="38100" y="108204"/>
                </a:lnTo>
                <a:lnTo>
                  <a:pt x="39624" y="109728"/>
                </a:lnTo>
                <a:close/>
              </a:path>
              <a:path w="100965" h="518160">
                <a:moveTo>
                  <a:pt x="82296" y="118872"/>
                </a:moveTo>
                <a:lnTo>
                  <a:pt x="25908" y="118872"/>
                </a:lnTo>
                <a:lnTo>
                  <a:pt x="25908" y="109728"/>
                </a:lnTo>
                <a:lnTo>
                  <a:pt x="82296" y="109728"/>
                </a:lnTo>
                <a:lnTo>
                  <a:pt x="82296" y="118872"/>
                </a:lnTo>
                <a:close/>
              </a:path>
              <a:path w="100965" h="518160">
                <a:moveTo>
                  <a:pt x="33528" y="44196"/>
                </a:moveTo>
                <a:lnTo>
                  <a:pt x="25908" y="44196"/>
                </a:lnTo>
                <a:lnTo>
                  <a:pt x="25908" y="32004"/>
                </a:lnTo>
                <a:lnTo>
                  <a:pt x="33528" y="32004"/>
                </a:lnTo>
                <a:lnTo>
                  <a:pt x="33528" y="44196"/>
                </a:lnTo>
                <a:close/>
              </a:path>
              <a:path w="100965" h="518160">
                <a:moveTo>
                  <a:pt x="76200" y="53340"/>
                </a:moveTo>
                <a:lnTo>
                  <a:pt x="24384" y="53340"/>
                </a:lnTo>
                <a:lnTo>
                  <a:pt x="24384" y="51816"/>
                </a:lnTo>
                <a:lnTo>
                  <a:pt x="10668" y="51816"/>
                </a:lnTo>
                <a:lnTo>
                  <a:pt x="10668" y="44196"/>
                </a:lnTo>
                <a:lnTo>
                  <a:pt x="74676" y="44196"/>
                </a:lnTo>
                <a:lnTo>
                  <a:pt x="74676" y="32004"/>
                </a:lnTo>
                <a:lnTo>
                  <a:pt x="82296" y="32004"/>
                </a:lnTo>
                <a:lnTo>
                  <a:pt x="82296" y="48768"/>
                </a:lnTo>
                <a:lnTo>
                  <a:pt x="79248" y="50292"/>
                </a:lnTo>
                <a:lnTo>
                  <a:pt x="76200" y="53340"/>
                </a:lnTo>
                <a:close/>
              </a:path>
              <a:path w="100965" h="518160">
                <a:moveTo>
                  <a:pt x="33528" y="62484"/>
                </a:moveTo>
                <a:lnTo>
                  <a:pt x="25908" y="62484"/>
                </a:lnTo>
                <a:lnTo>
                  <a:pt x="25908" y="53340"/>
                </a:lnTo>
                <a:lnTo>
                  <a:pt x="33528" y="53340"/>
                </a:lnTo>
                <a:lnTo>
                  <a:pt x="33528" y="62484"/>
                </a:lnTo>
                <a:close/>
              </a:path>
              <a:path w="100965" h="518160">
                <a:moveTo>
                  <a:pt x="64008" y="1524"/>
                </a:moveTo>
                <a:lnTo>
                  <a:pt x="33528" y="1524"/>
                </a:lnTo>
                <a:lnTo>
                  <a:pt x="38100" y="0"/>
                </a:lnTo>
                <a:lnTo>
                  <a:pt x="59436" y="0"/>
                </a:lnTo>
                <a:lnTo>
                  <a:pt x="64008" y="1524"/>
                </a:lnTo>
                <a:close/>
              </a:path>
              <a:path w="100965" h="518160">
                <a:moveTo>
                  <a:pt x="0" y="27432"/>
                </a:moveTo>
                <a:lnTo>
                  <a:pt x="0" y="19812"/>
                </a:lnTo>
                <a:lnTo>
                  <a:pt x="1524" y="16764"/>
                </a:lnTo>
                <a:lnTo>
                  <a:pt x="7620" y="10668"/>
                </a:lnTo>
                <a:lnTo>
                  <a:pt x="12192" y="9144"/>
                </a:lnTo>
                <a:lnTo>
                  <a:pt x="15240" y="7620"/>
                </a:lnTo>
                <a:lnTo>
                  <a:pt x="19812" y="4572"/>
                </a:lnTo>
                <a:lnTo>
                  <a:pt x="28956" y="1524"/>
                </a:lnTo>
                <a:lnTo>
                  <a:pt x="68580" y="1524"/>
                </a:lnTo>
                <a:lnTo>
                  <a:pt x="77724" y="4572"/>
                </a:lnTo>
                <a:lnTo>
                  <a:pt x="82296" y="7620"/>
                </a:lnTo>
                <a:lnTo>
                  <a:pt x="36576" y="7620"/>
                </a:lnTo>
                <a:lnTo>
                  <a:pt x="27432" y="10668"/>
                </a:lnTo>
                <a:lnTo>
                  <a:pt x="24384" y="10668"/>
                </a:lnTo>
                <a:lnTo>
                  <a:pt x="19812" y="13716"/>
                </a:lnTo>
                <a:lnTo>
                  <a:pt x="15240" y="15240"/>
                </a:lnTo>
                <a:lnTo>
                  <a:pt x="12192" y="16764"/>
                </a:lnTo>
                <a:lnTo>
                  <a:pt x="9144" y="19812"/>
                </a:lnTo>
                <a:lnTo>
                  <a:pt x="4572" y="21336"/>
                </a:lnTo>
                <a:lnTo>
                  <a:pt x="1524" y="24384"/>
                </a:lnTo>
                <a:lnTo>
                  <a:pt x="0" y="27432"/>
                </a:lnTo>
                <a:close/>
              </a:path>
              <a:path w="100965" h="518160">
                <a:moveTo>
                  <a:pt x="97536" y="27432"/>
                </a:moveTo>
                <a:lnTo>
                  <a:pt x="91440" y="21336"/>
                </a:lnTo>
                <a:lnTo>
                  <a:pt x="88392" y="19812"/>
                </a:lnTo>
                <a:lnTo>
                  <a:pt x="85344" y="16764"/>
                </a:lnTo>
                <a:lnTo>
                  <a:pt x="80772" y="15240"/>
                </a:lnTo>
                <a:lnTo>
                  <a:pt x="77724" y="13716"/>
                </a:lnTo>
                <a:lnTo>
                  <a:pt x="73152" y="10668"/>
                </a:lnTo>
                <a:lnTo>
                  <a:pt x="68580" y="10668"/>
                </a:lnTo>
                <a:lnTo>
                  <a:pt x="65532" y="9144"/>
                </a:lnTo>
                <a:lnTo>
                  <a:pt x="60960" y="7620"/>
                </a:lnTo>
                <a:lnTo>
                  <a:pt x="82296" y="7620"/>
                </a:lnTo>
                <a:lnTo>
                  <a:pt x="85344" y="9144"/>
                </a:lnTo>
                <a:lnTo>
                  <a:pt x="88392" y="12192"/>
                </a:lnTo>
                <a:lnTo>
                  <a:pt x="92964" y="13716"/>
                </a:lnTo>
                <a:lnTo>
                  <a:pt x="96012" y="16764"/>
                </a:lnTo>
                <a:lnTo>
                  <a:pt x="97536" y="19812"/>
                </a:lnTo>
                <a:lnTo>
                  <a:pt x="97536" y="27432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77923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51432" y="4713732"/>
            <a:ext cx="242316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28672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82367" y="4713732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5" h="76200">
                <a:moveTo>
                  <a:pt x="4572" y="19812"/>
                </a:moveTo>
                <a:lnTo>
                  <a:pt x="27432" y="0"/>
                </a:lnTo>
                <a:lnTo>
                  <a:pt x="37671" y="1357"/>
                </a:lnTo>
                <a:lnTo>
                  <a:pt x="45339" y="5143"/>
                </a:lnTo>
                <a:lnTo>
                  <a:pt x="49931" y="10668"/>
                </a:lnTo>
                <a:lnTo>
                  <a:pt x="19812" y="10668"/>
                </a:lnTo>
                <a:lnTo>
                  <a:pt x="12192" y="13716"/>
                </a:lnTo>
                <a:lnTo>
                  <a:pt x="4572" y="19812"/>
                </a:lnTo>
                <a:close/>
              </a:path>
              <a:path w="292735" h="76200">
                <a:moveTo>
                  <a:pt x="56388" y="76200"/>
                </a:moveTo>
                <a:lnTo>
                  <a:pt x="1524" y="76200"/>
                </a:lnTo>
                <a:lnTo>
                  <a:pt x="1524" y="67056"/>
                </a:lnTo>
                <a:lnTo>
                  <a:pt x="28956" y="36576"/>
                </a:lnTo>
                <a:lnTo>
                  <a:pt x="35052" y="30480"/>
                </a:lnTo>
                <a:lnTo>
                  <a:pt x="39624" y="24384"/>
                </a:lnTo>
                <a:lnTo>
                  <a:pt x="39624" y="13716"/>
                </a:lnTo>
                <a:lnTo>
                  <a:pt x="33528" y="10668"/>
                </a:lnTo>
                <a:lnTo>
                  <a:pt x="49931" y="10668"/>
                </a:lnTo>
                <a:lnTo>
                  <a:pt x="50149" y="10929"/>
                </a:lnTo>
                <a:lnTo>
                  <a:pt x="51816" y="18288"/>
                </a:lnTo>
                <a:lnTo>
                  <a:pt x="50958" y="24264"/>
                </a:lnTo>
                <a:lnTo>
                  <a:pt x="48387" y="30670"/>
                </a:lnTo>
                <a:lnTo>
                  <a:pt x="44100" y="37361"/>
                </a:lnTo>
                <a:lnTo>
                  <a:pt x="38100" y="44196"/>
                </a:lnTo>
                <a:lnTo>
                  <a:pt x="18288" y="65532"/>
                </a:lnTo>
                <a:lnTo>
                  <a:pt x="56388" y="65532"/>
                </a:lnTo>
                <a:lnTo>
                  <a:pt x="56388" y="76200"/>
                </a:lnTo>
                <a:close/>
              </a:path>
              <a:path w="292735" h="76200">
                <a:moveTo>
                  <a:pt x="70104" y="19812"/>
                </a:moveTo>
                <a:lnTo>
                  <a:pt x="92964" y="0"/>
                </a:lnTo>
                <a:lnTo>
                  <a:pt x="102560" y="1357"/>
                </a:lnTo>
                <a:lnTo>
                  <a:pt x="110299" y="5143"/>
                </a:lnTo>
                <a:lnTo>
                  <a:pt x="115232" y="10668"/>
                </a:lnTo>
                <a:lnTo>
                  <a:pt x="83820" y="10668"/>
                </a:lnTo>
                <a:lnTo>
                  <a:pt x="76200" y="13716"/>
                </a:lnTo>
                <a:lnTo>
                  <a:pt x="70104" y="19812"/>
                </a:lnTo>
                <a:close/>
              </a:path>
              <a:path w="292735" h="76200">
                <a:moveTo>
                  <a:pt x="120396" y="76200"/>
                </a:moveTo>
                <a:lnTo>
                  <a:pt x="65532" y="76200"/>
                </a:lnTo>
                <a:lnTo>
                  <a:pt x="65532" y="67056"/>
                </a:lnTo>
                <a:lnTo>
                  <a:pt x="94488" y="36576"/>
                </a:lnTo>
                <a:lnTo>
                  <a:pt x="103632" y="24384"/>
                </a:lnTo>
                <a:lnTo>
                  <a:pt x="103632" y="13716"/>
                </a:lnTo>
                <a:lnTo>
                  <a:pt x="99060" y="10668"/>
                </a:lnTo>
                <a:lnTo>
                  <a:pt x="115232" y="10668"/>
                </a:lnTo>
                <a:lnTo>
                  <a:pt x="115466" y="10929"/>
                </a:lnTo>
                <a:lnTo>
                  <a:pt x="117348" y="18288"/>
                </a:lnTo>
                <a:lnTo>
                  <a:pt x="116252" y="24264"/>
                </a:lnTo>
                <a:lnTo>
                  <a:pt x="113157" y="30670"/>
                </a:lnTo>
                <a:lnTo>
                  <a:pt x="108346" y="37361"/>
                </a:lnTo>
                <a:lnTo>
                  <a:pt x="102108" y="44196"/>
                </a:lnTo>
                <a:lnTo>
                  <a:pt x="82296" y="65532"/>
                </a:lnTo>
                <a:lnTo>
                  <a:pt x="120396" y="65532"/>
                </a:lnTo>
                <a:lnTo>
                  <a:pt x="120396" y="76200"/>
                </a:lnTo>
                <a:close/>
              </a:path>
              <a:path w="292735" h="76200">
                <a:moveTo>
                  <a:pt x="158496" y="47244"/>
                </a:moveTo>
                <a:lnTo>
                  <a:pt x="132588" y="47244"/>
                </a:lnTo>
                <a:lnTo>
                  <a:pt x="132588" y="39624"/>
                </a:lnTo>
                <a:lnTo>
                  <a:pt x="158496" y="39624"/>
                </a:lnTo>
                <a:lnTo>
                  <a:pt x="158496" y="47244"/>
                </a:lnTo>
                <a:close/>
              </a:path>
              <a:path w="292735" h="76200">
                <a:moveTo>
                  <a:pt x="173736" y="19812"/>
                </a:moveTo>
                <a:lnTo>
                  <a:pt x="196596" y="0"/>
                </a:lnTo>
                <a:lnTo>
                  <a:pt x="206835" y="1357"/>
                </a:lnTo>
                <a:lnTo>
                  <a:pt x="214503" y="5143"/>
                </a:lnTo>
                <a:lnTo>
                  <a:pt x="219095" y="10668"/>
                </a:lnTo>
                <a:lnTo>
                  <a:pt x="188976" y="10668"/>
                </a:lnTo>
                <a:lnTo>
                  <a:pt x="181356" y="13716"/>
                </a:lnTo>
                <a:lnTo>
                  <a:pt x="173736" y="19812"/>
                </a:lnTo>
                <a:close/>
              </a:path>
              <a:path w="292735" h="76200">
                <a:moveTo>
                  <a:pt x="225552" y="76200"/>
                </a:moveTo>
                <a:lnTo>
                  <a:pt x="170688" y="76200"/>
                </a:lnTo>
                <a:lnTo>
                  <a:pt x="170688" y="67056"/>
                </a:lnTo>
                <a:lnTo>
                  <a:pt x="198120" y="36576"/>
                </a:lnTo>
                <a:lnTo>
                  <a:pt x="204216" y="30480"/>
                </a:lnTo>
                <a:lnTo>
                  <a:pt x="207264" y="24384"/>
                </a:lnTo>
                <a:lnTo>
                  <a:pt x="207264" y="13716"/>
                </a:lnTo>
                <a:lnTo>
                  <a:pt x="202692" y="10668"/>
                </a:lnTo>
                <a:lnTo>
                  <a:pt x="219095" y="10668"/>
                </a:lnTo>
                <a:lnTo>
                  <a:pt x="219313" y="10929"/>
                </a:lnTo>
                <a:lnTo>
                  <a:pt x="220980" y="18288"/>
                </a:lnTo>
                <a:lnTo>
                  <a:pt x="219908" y="24264"/>
                </a:lnTo>
                <a:lnTo>
                  <a:pt x="216979" y="30670"/>
                </a:lnTo>
                <a:lnTo>
                  <a:pt x="212621" y="37361"/>
                </a:lnTo>
                <a:lnTo>
                  <a:pt x="207264" y="44196"/>
                </a:lnTo>
                <a:lnTo>
                  <a:pt x="187452" y="65532"/>
                </a:lnTo>
                <a:lnTo>
                  <a:pt x="225552" y="65532"/>
                </a:lnTo>
                <a:lnTo>
                  <a:pt x="225552" y="76200"/>
                </a:lnTo>
                <a:close/>
              </a:path>
              <a:path w="292735" h="76200">
                <a:moveTo>
                  <a:pt x="292608" y="57912"/>
                </a:moveTo>
                <a:lnTo>
                  <a:pt x="233172" y="57912"/>
                </a:lnTo>
                <a:lnTo>
                  <a:pt x="233172" y="48768"/>
                </a:lnTo>
                <a:lnTo>
                  <a:pt x="259080" y="0"/>
                </a:lnTo>
                <a:lnTo>
                  <a:pt x="271272" y="0"/>
                </a:lnTo>
                <a:lnTo>
                  <a:pt x="246888" y="45720"/>
                </a:lnTo>
                <a:lnTo>
                  <a:pt x="292608" y="45720"/>
                </a:lnTo>
                <a:lnTo>
                  <a:pt x="292608" y="57912"/>
                </a:lnTo>
                <a:close/>
              </a:path>
              <a:path w="292735" h="76200">
                <a:moveTo>
                  <a:pt x="281940" y="45720"/>
                </a:moveTo>
                <a:lnTo>
                  <a:pt x="269748" y="45720"/>
                </a:lnTo>
                <a:lnTo>
                  <a:pt x="269748" y="27432"/>
                </a:lnTo>
                <a:lnTo>
                  <a:pt x="281940" y="27432"/>
                </a:lnTo>
                <a:lnTo>
                  <a:pt x="281940" y="45720"/>
                </a:lnTo>
                <a:close/>
              </a:path>
              <a:path w="292735" h="76200">
                <a:moveTo>
                  <a:pt x="281940" y="76200"/>
                </a:moveTo>
                <a:lnTo>
                  <a:pt x="269748" y="76200"/>
                </a:lnTo>
                <a:lnTo>
                  <a:pt x="269748" y="57912"/>
                </a:lnTo>
                <a:lnTo>
                  <a:pt x="281940" y="57912"/>
                </a:lnTo>
                <a:lnTo>
                  <a:pt x="281940" y="7620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77895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31592" y="4713732"/>
            <a:ext cx="291465" cy="78105"/>
          </a:xfrm>
          <a:custGeom>
            <a:avLst/>
            <a:gdLst/>
            <a:ahLst/>
            <a:cxnLst/>
            <a:rect l="l" t="t" r="r" b="b"/>
            <a:pathLst>
              <a:path w="291464" h="78104">
                <a:moveTo>
                  <a:pt x="6096" y="19812"/>
                </a:moveTo>
                <a:lnTo>
                  <a:pt x="28956" y="0"/>
                </a:lnTo>
                <a:lnTo>
                  <a:pt x="38552" y="1357"/>
                </a:lnTo>
                <a:lnTo>
                  <a:pt x="46291" y="5143"/>
                </a:lnTo>
                <a:lnTo>
                  <a:pt x="51224" y="10668"/>
                </a:lnTo>
                <a:lnTo>
                  <a:pt x="19812" y="10668"/>
                </a:lnTo>
                <a:lnTo>
                  <a:pt x="12192" y="13716"/>
                </a:lnTo>
                <a:lnTo>
                  <a:pt x="6096" y="19812"/>
                </a:lnTo>
                <a:close/>
              </a:path>
              <a:path w="291464" h="78104">
                <a:moveTo>
                  <a:pt x="56388" y="76200"/>
                </a:moveTo>
                <a:lnTo>
                  <a:pt x="1524" y="76200"/>
                </a:lnTo>
                <a:lnTo>
                  <a:pt x="1524" y="67056"/>
                </a:lnTo>
                <a:lnTo>
                  <a:pt x="30480" y="36576"/>
                </a:lnTo>
                <a:lnTo>
                  <a:pt x="39624" y="24384"/>
                </a:lnTo>
                <a:lnTo>
                  <a:pt x="39624" y="13716"/>
                </a:lnTo>
                <a:lnTo>
                  <a:pt x="35052" y="10668"/>
                </a:lnTo>
                <a:lnTo>
                  <a:pt x="51224" y="10668"/>
                </a:lnTo>
                <a:lnTo>
                  <a:pt x="51458" y="10929"/>
                </a:lnTo>
                <a:lnTo>
                  <a:pt x="53340" y="18288"/>
                </a:lnTo>
                <a:lnTo>
                  <a:pt x="52244" y="24264"/>
                </a:lnTo>
                <a:lnTo>
                  <a:pt x="49149" y="30670"/>
                </a:lnTo>
                <a:lnTo>
                  <a:pt x="44338" y="37361"/>
                </a:lnTo>
                <a:lnTo>
                  <a:pt x="38100" y="44196"/>
                </a:lnTo>
                <a:lnTo>
                  <a:pt x="18288" y="65532"/>
                </a:lnTo>
                <a:lnTo>
                  <a:pt x="56388" y="65532"/>
                </a:lnTo>
                <a:lnTo>
                  <a:pt x="56388" y="76200"/>
                </a:lnTo>
                <a:close/>
              </a:path>
              <a:path w="291464" h="78104">
                <a:moveTo>
                  <a:pt x="70104" y="41148"/>
                </a:moveTo>
                <a:lnTo>
                  <a:pt x="70104" y="0"/>
                </a:lnTo>
                <a:lnTo>
                  <a:pt x="115824" y="0"/>
                </a:lnTo>
                <a:lnTo>
                  <a:pt x="117348" y="12192"/>
                </a:lnTo>
                <a:lnTo>
                  <a:pt x="82296" y="12192"/>
                </a:lnTo>
                <a:lnTo>
                  <a:pt x="82296" y="27432"/>
                </a:lnTo>
                <a:lnTo>
                  <a:pt x="92964" y="27432"/>
                </a:lnTo>
                <a:lnTo>
                  <a:pt x="103679" y="29313"/>
                </a:lnTo>
                <a:lnTo>
                  <a:pt x="112395" y="34480"/>
                </a:lnTo>
                <a:lnTo>
                  <a:pt x="116288" y="39624"/>
                </a:lnTo>
                <a:lnTo>
                  <a:pt x="74676" y="39624"/>
                </a:lnTo>
                <a:lnTo>
                  <a:pt x="70104" y="41148"/>
                </a:lnTo>
                <a:close/>
              </a:path>
              <a:path w="291464" h="78104">
                <a:moveTo>
                  <a:pt x="115847" y="65532"/>
                </a:moveTo>
                <a:lnTo>
                  <a:pt x="100584" y="65532"/>
                </a:lnTo>
                <a:lnTo>
                  <a:pt x="105156" y="60960"/>
                </a:lnTo>
                <a:lnTo>
                  <a:pt x="105156" y="44196"/>
                </a:lnTo>
                <a:lnTo>
                  <a:pt x="100584" y="39624"/>
                </a:lnTo>
                <a:lnTo>
                  <a:pt x="116288" y="39624"/>
                </a:lnTo>
                <a:lnTo>
                  <a:pt x="118252" y="42219"/>
                </a:lnTo>
                <a:lnTo>
                  <a:pt x="120396" y="51816"/>
                </a:lnTo>
                <a:lnTo>
                  <a:pt x="118229" y="62293"/>
                </a:lnTo>
                <a:lnTo>
                  <a:pt x="115847" y="65532"/>
                </a:lnTo>
                <a:close/>
              </a:path>
              <a:path w="291464" h="78104">
                <a:moveTo>
                  <a:pt x="91440" y="77724"/>
                </a:moveTo>
                <a:lnTo>
                  <a:pt x="84367" y="76938"/>
                </a:lnTo>
                <a:lnTo>
                  <a:pt x="77152" y="74866"/>
                </a:lnTo>
                <a:lnTo>
                  <a:pt x="70223" y="71937"/>
                </a:lnTo>
                <a:lnTo>
                  <a:pt x="64008" y="68580"/>
                </a:lnTo>
                <a:lnTo>
                  <a:pt x="68580" y="57912"/>
                </a:lnTo>
                <a:lnTo>
                  <a:pt x="74676" y="62484"/>
                </a:lnTo>
                <a:lnTo>
                  <a:pt x="82296" y="65532"/>
                </a:lnTo>
                <a:lnTo>
                  <a:pt x="115847" y="65532"/>
                </a:lnTo>
                <a:lnTo>
                  <a:pt x="112204" y="70485"/>
                </a:lnTo>
                <a:lnTo>
                  <a:pt x="103036" y="75819"/>
                </a:lnTo>
                <a:lnTo>
                  <a:pt x="91440" y="77724"/>
                </a:lnTo>
                <a:close/>
              </a:path>
              <a:path w="291464" h="78104">
                <a:moveTo>
                  <a:pt x="158496" y="47244"/>
                </a:moveTo>
                <a:lnTo>
                  <a:pt x="131064" y="47244"/>
                </a:lnTo>
                <a:lnTo>
                  <a:pt x="131064" y="39624"/>
                </a:lnTo>
                <a:lnTo>
                  <a:pt x="158496" y="39624"/>
                </a:lnTo>
                <a:lnTo>
                  <a:pt x="158496" y="47244"/>
                </a:lnTo>
                <a:close/>
              </a:path>
              <a:path w="291464" h="78104">
                <a:moveTo>
                  <a:pt x="173736" y="19812"/>
                </a:moveTo>
                <a:lnTo>
                  <a:pt x="196596" y="0"/>
                </a:lnTo>
                <a:lnTo>
                  <a:pt x="206192" y="1357"/>
                </a:lnTo>
                <a:lnTo>
                  <a:pt x="213931" y="5143"/>
                </a:lnTo>
                <a:lnTo>
                  <a:pt x="218864" y="10668"/>
                </a:lnTo>
                <a:lnTo>
                  <a:pt x="187452" y="10668"/>
                </a:lnTo>
                <a:lnTo>
                  <a:pt x="179832" y="13716"/>
                </a:lnTo>
                <a:lnTo>
                  <a:pt x="173736" y="19812"/>
                </a:lnTo>
                <a:close/>
              </a:path>
              <a:path w="291464" h="78104">
                <a:moveTo>
                  <a:pt x="224028" y="76200"/>
                </a:moveTo>
                <a:lnTo>
                  <a:pt x="169164" y="76200"/>
                </a:lnTo>
                <a:lnTo>
                  <a:pt x="169164" y="67056"/>
                </a:lnTo>
                <a:lnTo>
                  <a:pt x="198120" y="36576"/>
                </a:lnTo>
                <a:lnTo>
                  <a:pt x="207264" y="24384"/>
                </a:lnTo>
                <a:lnTo>
                  <a:pt x="207264" y="13716"/>
                </a:lnTo>
                <a:lnTo>
                  <a:pt x="202692" y="10668"/>
                </a:lnTo>
                <a:lnTo>
                  <a:pt x="218864" y="10668"/>
                </a:lnTo>
                <a:lnTo>
                  <a:pt x="219098" y="10929"/>
                </a:lnTo>
                <a:lnTo>
                  <a:pt x="220980" y="18288"/>
                </a:lnTo>
                <a:lnTo>
                  <a:pt x="219908" y="24264"/>
                </a:lnTo>
                <a:lnTo>
                  <a:pt x="216979" y="30670"/>
                </a:lnTo>
                <a:lnTo>
                  <a:pt x="212621" y="37361"/>
                </a:lnTo>
                <a:lnTo>
                  <a:pt x="207264" y="44196"/>
                </a:lnTo>
                <a:lnTo>
                  <a:pt x="185928" y="65532"/>
                </a:lnTo>
                <a:lnTo>
                  <a:pt x="224028" y="65532"/>
                </a:lnTo>
                <a:lnTo>
                  <a:pt x="224028" y="76200"/>
                </a:lnTo>
                <a:close/>
              </a:path>
              <a:path w="291464" h="78104">
                <a:moveTo>
                  <a:pt x="268224" y="50292"/>
                </a:moveTo>
                <a:lnTo>
                  <a:pt x="257556" y="50292"/>
                </a:lnTo>
                <a:lnTo>
                  <a:pt x="247316" y="48387"/>
                </a:lnTo>
                <a:lnTo>
                  <a:pt x="239649" y="43053"/>
                </a:lnTo>
                <a:lnTo>
                  <a:pt x="234838" y="34861"/>
                </a:lnTo>
                <a:lnTo>
                  <a:pt x="233172" y="24384"/>
                </a:lnTo>
                <a:lnTo>
                  <a:pt x="235100" y="14144"/>
                </a:lnTo>
                <a:lnTo>
                  <a:pt x="240601" y="6477"/>
                </a:lnTo>
                <a:lnTo>
                  <a:pt x="249245" y="1666"/>
                </a:lnTo>
                <a:lnTo>
                  <a:pt x="260604" y="0"/>
                </a:lnTo>
                <a:lnTo>
                  <a:pt x="273724" y="2500"/>
                </a:lnTo>
                <a:lnTo>
                  <a:pt x="283273" y="9715"/>
                </a:lnTo>
                <a:lnTo>
                  <a:pt x="283756" y="10668"/>
                </a:lnTo>
                <a:lnTo>
                  <a:pt x="251460" y="10668"/>
                </a:lnTo>
                <a:lnTo>
                  <a:pt x="245364" y="15240"/>
                </a:lnTo>
                <a:lnTo>
                  <a:pt x="245364" y="33528"/>
                </a:lnTo>
                <a:lnTo>
                  <a:pt x="251460" y="39624"/>
                </a:lnTo>
                <a:lnTo>
                  <a:pt x="278282" y="39624"/>
                </a:lnTo>
                <a:lnTo>
                  <a:pt x="275844" y="45720"/>
                </a:lnTo>
                <a:lnTo>
                  <a:pt x="268224" y="50292"/>
                </a:lnTo>
                <a:close/>
              </a:path>
              <a:path w="291464" h="78104">
                <a:moveTo>
                  <a:pt x="278282" y="39624"/>
                </a:moveTo>
                <a:lnTo>
                  <a:pt x="271272" y="39624"/>
                </a:lnTo>
                <a:lnTo>
                  <a:pt x="277368" y="32004"/>
                </a:lnTo>
                <a:lnTo>
                  <a:pt x="277368" y="18288"/>
                </a:lnTo>
                <a:lnTo>
                  <a:pt x="272796" y="10668"/>
                </a:lnTo>
                <a:lnTo>
                  <a:pt x="283756" y="10668"/>
                </a:lnTo>
                <a:lnTo>
                  <a:pt x="289107" y="21216"/>
                </a:lnTo>
                <a:lnTo>
                  <a:pt x="291084" y="36576"/>
                </a:lnTo>
                <a:lnTo>
                  <a:pt x="290882" y="38100"/>
                </a:lnTo>
                <a:lnTo>
                  <a:pt x="278892" y="38100"/>
                </a:lnTo>
                <a:lnTo>
                  <a:pt x="278282" y="39624"/>
                </a:lnTo>
                <a:close/>
              </a:path>
              <a:path w="291464" h="78104">
                <a:moveTo>
                  <a:pt x="281600" y="67056"/>
                </a:moveTo>
                <a:lnTo>
                  <a:pt x="257556" y="67056"/>
                </a:lnTo>
                <a:lnTo>
                  <a:pt x="267319" y="64889"/>
                </a:lnTo>
                <a:lnTo>
                  <a:pt x="273939" y="58864"/>
                </a:lnTo>
                <a:lnTo>
                  <a:pt x="277701" y="49696"/>
                </a:lnTo>
                <a:lnTo>
                  <a:pt x="278892" y="38100"/>
                </a:lnTo>
                <a:lnTo>
                  <a:pt x="290882" y="38100"/>
                </a:lnTo>
                <a:lnTo>
                  <a:pt x="288869" y="53292"/>
                </a:lnTo>
                <a:lnTo>
                  <a:pt x="282511" y="66294"/>
                </a:lnTo>
                <a:lnTo>
                  <a:pt x="281600" y="67056"/>
                </a:lnTo>
                <a:close/>
              </a:path>
              <a:path w="291464" h="78104">
                <a:moveTo>
                  <a:pt x="259080" y="77724"/>
                </a:moveTo>
                <a:lnTo>
                  <a:pt x="251460" y="77724"/>
                </a:lnTo>
                <a:lnTo>
                  <a:pt x="242316" y="74676"/>
                </a:lnTo>
                <a:lnTo>
                  <a:pt x="236220" y="71628"/>
                </a:lnTo>
                <a:lnTo>
                  <a:pt x="240792" y="60960"/>
                </a:lnTo>
                <a:lnTo>
                  <a:pt x="245364" y="64008"/>
                </a:lnTo>
                <a:lnTo>
                  <a:pt x="251460" y="67056"/>
                </a:lnTo>
                <a:lnTo>
                  <a:pt x="281600" y="67056"/>
                </a:lnTo>
                <a:lnTo>
                  <a:pt x="272438" y="74723"/>
                </a:lnTo>
                <a:lnTo>
                  <a:pt x="259080" y="7772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28644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79291" y="4713732"/>
            <a:ext cx="295910" cy="78105"/>
          </a:xfrm>
          <a:custGeom>
            <a:avLst/>
            <a:gdLst/>
            <a:ahLst/>
            <a:cxnLst/>
            <a:rect l="l" t="t" r="r" b="b"/>
            <a:pathLst>
              <a:path w="295910" h="78104">
                <a:moveTo>
                  <a:pt x="49566" y="65532"/>
                </a:moveTo>
                <a:lnTo>
                  <a:pt x="35052" y="65532"/>
                </a:lnTo>
                <a:lnTo>
                  <a:pt x="41148" y="60960"/>
                </a:lnTo>
                <a:lnTo>
                  <a:pt x="41148" y="44196"/>
                </a:lnTo>
                <a:lnTo>
                  <a:pt x="35052" y="41148"/>
                </a:lnTo>
                <a:lnTo>
                  <a:pt x="13716" y="41148"/>
                </a:lnTo>
                <a:lnTo>
                  <a:pt x="13716" y="33528"/>
                </a:lnTo>
                <a:lnTo>
                  <a:pt x="33528" y="12192"/>
                </a:lnTo>
                <a:lnTo>
                  <a:pt x="3048" y="12192"/>
                </a:lnTo>
                <a:lnTo>
                  <a:pt x="3048" y="0"/>
                </a:lnTo>
                <a:lnTo>
                  <a:pt x="48768" y="0"/>
                </a:lnTo>
                <a:lnTo>
                  <a:pt x="48768" y="7620"/>
                </a:lnTo>
                <a:lnTo>
                  <a:pt x="27432" y="32004"/>
                </a:lnTo>
                <a:lnTo>
                  <a:pt x="32004" y="32004"/>
                </a:lnTo>
                <a:lnTo>
                  <a:pt x="40481" y="34266"/>
                </a:lnTo>
                <a:lnTo>
                  <a:pt x="47244" y="38671"/>
                </a:lnTo>
                <a:lnTo>
                  <a:pt x="51720" y="45077"/>
                </a:lnTo>
                <a:lnTo>
                  <a:pt x="53340" y="53340"/>
                </a:lnTo>
                <a:lnTo>
                  <a:pt x="51411" y="62936"/>
                </a:lnTo>
                <a:lnTo>
                  <a:pt x="49566" y="65532"/>
                </a:lnTo>
                <a:close/>
              </a:path>
              <a:path w="295910" h="78104">
                <a:moveTo>
                  <a:pt x="25908" y="77724"/>
                </a:moveTo>
                <a:lnTo>
                  <a:pt x="18216" y="76938"/>
                </a:lnTo>
                <a:lnTo>
                  <a:pt x="11239" y="74866"/>
                </a:lnTo>
                <a:lnTo>
                  <a:pt x="5119" y="71937"/>
                </a:lnTo>
                <a:lnTo>
                  <a:pt x="0" y="68580"/>
                </a:lnTo>
                <a:lnTo>
                  <a:pt x="4572" y="57912"/>
                </a:lnTo>
                <a:lnTo>
                  <a:pt x="10668" y="64008"/>
                </a:lnTo>
                <a:lnTo>
                  <a:pt x="16764" y="65532"/>
                </a:lnTo>
                <a:lnTo>
                  <a:pt x="49566" y="65532"/>
                </a:lnTo>
                <a:lnTo>
                  <a:pt x="45910" y="70675"/>
                </a:lnTo>
                <a:lnTo>
                  <a:pt x="37266" y="75842"/>
                </a:lnTo>
                <a:lnTo>
                  <a:pt x="25908" y="77724"/>
                </a:lnTo>
                <a:close/>
              </a:path>
              <a:path w="295910" h="78104">
                <a:moveTo>
                  <a:pt x="96012" y="76200"/>
                </a:moveTo>
                <a:lnTo>
                  <a:pt x="81772" y="73675"/>
                </a:lnTo>
                <a:lnTo>
                  <a:pt x="71247" y="66294"/>
                </a:lnTo>
                <a:lnTo>
                  <a:pt x="64722" y="54340"/>
                </a:lnTo>
                <a:lnTo>
                  <a:pt x="62484" y="38100"/>
                </a:lnTo>
                <a:lnTo>
                  <a:pt x="64722" y="21859"/>
                </a:lnTo>
                <a:lnTo>
                  <a:pt x="71247" y="9906"/>
                </a:lnTo>
                <a:lnTo>
                  <a:pt x="81772" y="2524"/>
                </a:lnTo>
                <a:lnTo>
                  <a:pt x="96012" y="0"/>
                </a:lnTo>
                <a:lnTo>
                  <a:pt x="110013" y="2524"/>
                </a:lnTo>
                <a:lnTo>
                  <a:pt x="118982" y="9144"/>
                </a:lnTo>
                <a:lnTo>
                  <a:pt x="96012" y="9144"/>
                </a:lnTo>
                <a:lnTo>
                  <a:pt x="87129" y="10882"/>
                </a:lnTo>
                <a:lnTo>
                  <a:pt x="80962" y="16192"/>
                </a:lnTo>
                <a:lnTo>
                  <a:pt x="77366" y="25217"/>
                </a:lnTo>
                <a:lnTo>
                  <a:pt x="76200" y="38100"/>
                </a:lnTo>
                <a:lnTo>
                  <a:pt x="77366" y="50982"/>
                </a:lnTo>
                <a:lnTo>
                  <a:pt x="80962" y="60007"/>
                </a:lnTo>
                <a:lnTo>
                  <a:pt x="87129" y="65317"/>
                </a:lnTo>
                <a:lnTo>
                  <a:pt x="96012" y="67056"/>
                </a:lnTo>
                <a:lnTo>
                  <a:pt x="118982" y="67056"/>
                </a:lnTo>
                <a:lnTo>
                  <a:pt x="110013" y="73675"/>
                </a:lnTo>
                <a:lnTo>
                  <a:pt x="96012" y="76200"/>
                </a:lnTo>
                <a:close/>
              </a:path>
              <a:path w="295910" h="78104">
                <a:moveTo>
                  <a:pt x="118982" y="67056"/>
                </a:moveTo>
                <a:lnTo>
                  <a:pt x="96012" y="67056"/>
                </a:lnTo>
                <a:lnTo>
                  <a:pt x="104251" y="65317"/>
                </a:lnTo>
                <a:lnTo>
                  <a:pt x="110490" y="60007"/>
                </a:lnTo>
                <a:lnTo>
                  <a:pt x="114442" y="50982"/>
                </a:lnTo>
                <a:lnTo>
                  <a:pt x="115824" y="38100"/>
                </a:lnTo>
                <a:lnTo>
                  <a:pt x="114442" y="25217"/>
                </a:lnTo>
                <a:lnTo>
                  <a:pt x="110490" y="16192"/>
                </a:lnTo>
                <a:lnTo>
                  <a:pt x="104251" y="10882"/>
                </a:lnTo>
                <a:lnTo>
                  <a:pt x="96012" y="9144"/>
                </a:lnTo>
                <a:lnTo>
                  <a:pt x="118982" y="9144"/>
                </a:lnTo>
                <a:lnTo>
                  <a:pt x="120015" y="9906"/>
                </a:lnTo>
                <a:lnTo>
                  <a:pt x="126015" y="21859"/>
                </a:lnTo>
                <a:lnTo>
                  <a:pt x="128016" y="38100"/>
                </a:lnTo>
                <a:lnTo>
                  <a:pt x="126015" y="54340"/>
                </a:lnTo>
                <a:lnTo>
                  <a:pt x="120015" y="66294"/>
                </a:lnTo>
                <a:lnTo>
                  <a:pt x="118982" y="67056"/>
                </a:lnTo>
                <a:close/>
              </a:path>
              <a:path w="295910" h="78104">
                <a:moveTo>
                  <a:pt x="167640" y="47244"/>
                </a:moveTo>
                <a:lnTo>
                  <a:pt x="140208" y="47244"/>
                </a:lnTo>
                <a:lnTo>
                  <a:pt x="140208" y="39624"/>
                </a:lnTo>
                <a:lnTo>
                  <a:pt x="167640" y="39624"/>
                </a:lnTo>
                <a:lnTo>
                  <a:pt x="167640" y="47244"/>
                </a:lnTo>
                <a:close/>
              </a:path>
              <a:path w="295910" h="78104">
                <a:moveTo>
                  <a:pt x="224746" y="65532"/>
                </a:moveTo>
                <a:lnTo>
                  <a:pt x="210312" y="65532"/>
                </a:lnTo>
                <a:lnTo>
                  <a:pt x="214884" y="60960"/>
                </a:lnTo>
                <a:lnTo>
                  <a:pt x="214884" y="44196"/>
                </a:lnTo>
                <a:lnTo>
                  <a:pt x="208788" y="41148"/>
                </a:lnTo>
                <a:lnTo>
                  <a:pt x="188976" y="41148"/>
                </a:lnTo>
                <a:lnTo>
                  <a:pt x="188976" y="33528"/>
                </a:lnTo>
                <a:lnTo>
                  <a:pt x="208788" y="12192"/>
                </a:lnTo>
                <a:lnTo>
                  <a:pt x="178308" y="12192"/>
                </a:lnTo>
                <a:lnTo>
                  <a:pt x="178308" y="0"/>
                </a:lnTo>
                <a:lnTo>
                  <a:pt x="224028" y="0"/>
                </a:lnTo>
                <a:lnTo>
                  <a:pt x="224028" y="7620"/>
                </a:lnTo>
                <a:lnTo>
                  <a:pt x="202692" y="32004"/>
                </a:lnTo>
                <a:lnTo>
                  <a:pt x="207264" y="32004"/>
                </a:lnTo>
                <a:lnTo>
                  <a:pt x="215741" y="34266"/>
                </a:lnTo>
                <a:lnTo>
                  <a:pt x="222504" y="38671"/>
                </a:lnTo>
                <a:lnTo>
                  <a:pt x="226980" y="45077"/>
                </a:lnTo>
                <a:lnTo>
                  <a:pt x="228600" y="53340"/>
                </a:lnTo>
                <a:lnTo>
                  <a:pt x="226647" y="62936"/>
                </a:lnTo>
                <a:lnTo>
                  <a:pt x="224746" y="65532"/>
                </a:lnTo>
                <a:close/>
              </a:path>
              <a:path w="295910" h="78104">
                <a:moveTo>
                  <a:pt x="199644" y="77724"/>
                </a:moveTo>
                <a:lnTo>
                  <a:pt x="192809" y="76938"/>
                </a:lnTo>
                <a:lnTo>
                  <a:pt x="186118" y="74866"/>
                </a:lnTo>
                <a:lnTo>
                  <a:pt x="179712" y="71937"/>
                </a:lnTo>
                <a:lnTo>
                  <a:pt x="173736" y="68580"/>
                </a:lnTo>
                <a:lnTo>
                  <a:pt x="179832" y="57912"/>
                </a:lnTo>
                <a:lnTo>
                  <a:pt x="185928" y="64008"/>
                </a:lnTo>
                <a:lnTo>
                  <a:pt x="192024" y="65532"/>
                </a:lnTo>
                <a:lnTo>
                  <a:pt x="224746" y="65532"/>
                </a:lnTo>
                <a:lnTo>
                  <a:pt x="220980" y="70675"/>
                </a:lnTo>
                <a:lnTo>
                  <a:pt x="211883" y="75842"/>
                </a:lnTo>
                <a:lnTo>
                  <a:pt x="199644" y="77724"/>
                </a:lnTo>
                <a:close/>
              </a:path>
              <a:path w="295910" h="78104">
                <a:moveTo>
                  <a:pt x="295656" y="57912"/>
                </a:moveTo>
                <a:lnTo>
                  <a:pt x="236220" y="57912"/>
                </a:lnTo>
                <a:lnTo>
                  <a:pt x="236220" y="48768"/>
                </a:lnTo>
                <a:lnTo>
                  <a:pt x="262128" y="0"/>
                </a:lnTo>
                <a:lnTo>
                  <a:pt x="274320" y="0"/>
                </a:lnTo>
                <a:lnTo>
                  <a:pt x="249936" y="45720"/>
                </a:lnTo>
                <a:lnTo>
                  <a:pt x="295656" y="45720"/>
                </a:lnTo>
                <a:lnTo>
                  <a:pt x="295656" y="57912"/>
                </a:lnTo>
                <a:close/>
              </a:path>
              <a:path w="295910" h="78104">
                <a:moveTo>
                  <a:pt x="284988" y="45720"/>
                </a:moveTo>
                <a:lnTo>
                  <a:pt x="272796" y="45720"/>
                </a:lnTo>
                <a:lnTo>
                  <a:pt x="272796" y="27432"/>
                </a:lnTo>
                <a:lnTo>
                  <a:pt x="284988" y="27432"/>
                </a:lnTo>
                <a:lnTo>
                  <a:pt x="284988" y="45720"/>
                </a:lnTo>
                <a:close/>
              </a:path>
              <a:path w="295910" h="78104">
                <a:moveTo>
                  <a:pt x="284988" y="76200"/>
                </a:moveTo>
                <a:lnTo>
                  <a:pt x="272796" y="76200"/>
                </a:lnTo>
                <a:lnTo>
                  <a:pt x="272796" y="57912"/>
                </a:lnTo>
                <a:lnTo>
                  <a:pt x="284988" y="57912"/>
                </a:lnTo>
                <a:lnTo>
                  <a:pt x="284988" y="7620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77867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34611" y="4713732"/>
            <a:ext cx="283845" cy="78105"/>
          </a:xfrm>
          <a:custGeom>
            <a:avLst/>
            <a:gdLst/>
            <a:ahLst/>
            <a:cxnLst/>
            <a:rect l="l" t="t" r="r" b="b"/>
            <a:pathLst>
              <a:path w="283845" h="78104">
                <a:moveTo>
                  <a:pt x="49566" y="65532"/>
                </a:moveTo>
                <a:lnTo>
                  <a:pt x="35052" y="65532"/>
                </a:lnTo>
                <a:lnTo>
                  <a:pt x="39624" y="60960"/>
                </a:lnTo>
                <a:lnTo>
                  <a:pt x="39624" y="44196"/>
                </a:lnTo>
                <a:lnTo>
                  <a:pt x="35052" y="41148"/>
                </a:lnTo>
                <a:lnTo>
                  <a:pt x="13716" y="41148"/>
                </a:lnTo>
                <a:lnTo>
                  <a:pt x="13716" y="33528"/>
                </a:lnTo>
                <a:lnTo>
                  <a:pt x="33528" y="12192"/>
                </a:lnTo>
                <a:lnTo>
                  <a:pt x="3048" y="12192"/>
                </a:lnTo>
                <a:lnTo>
                  <a:pt x="3048" y="0"/>
                </a:lnTo>
                <a:lnTo>
                  <a:pt x="48768" y="0"/>
                </a:lnTo>
                <a:lnTo>
                  <a:pt x="48768" y="7620"/>
                </a:lnTo>
                <a:lnTo>
                  <a:pt x="27432" y="32004"/>
                </a:lnTo>
                <a:lnTo>
                  <a:pt x="32004" y="32004"/>
                </a:lnTo>
                <a:lnTo>
                  <a:pt x="40481" y="34266"/>
                </a:lnTo>
                <a:lnTo>
                  <a:pt x="47244" y="38671"/>
                </a:lnTo>
                <a:lnTo>
                  <a:pt x="51720" y="45077"/>
                </a:lnTo>
                <a:lnTo>
                  <a:pt x="53340" y="53340"/>
                </a:lnTo>
                <a:lnTo>
                  <a:pt x="51411" y="62936"/>
                </a:lnTo>
                <a:lnTo>
                  <a:pt x="49566" y="65532"/>
                </a:lnTo>
                <a:close/>
              </a:path>
              <a:path w="283845" h="78104">
                <a:moveTo>
                  <a:pt x="25908" y="77724"/>
                </a:moveTo>
                <a:lnTo>
                  <a:pt x="18216" y="76938"/>
                </a:lnTo>
                <a:lnTo>
                  <a:pt x="11239" y="74866"/>
                </a:lnTo>
                <a:lnTo>
                  <a:pt x="5119" y="71937"/>
                </a:lnTo>
                <a:lnTo>
                  <a:pt x="0" y="68580"/>
                </a:lnTo>
                <a:lnTo>
                  <a:pt x="4572" y="57912"/>
                </a:lnTo>
                <a:lnTo>
                  <a:pt x="10668" y="64008"/>
                </a:lnTo>
                <a:lnTo>
                  <a:pt x="16764" y="65532"/>
                </a:lnTo>
                <a:lnTo>
                  <a:pt x="49566" y="65532"/>
                </a:lnTo>
                <a:lnTo>
                  <a:pt x="45910" y="70675"/>
                </a:lnTo>
                <a:lnTo>
                  <a:pt x="37266" y="75842"/>
                </a:lnTo>
                <a:lnTo>
                  <a:pt x="25908" y="77724"/>
                </a:lnTo>
                <a:close/>
              </a:path>
              <a:path w="283845" h="78104">
                <a:moveTo>
                  <a:pt x="67056" y="41148"/>
                </a:moveTo>
                <a:lnTo>
                  <a:pt x="67056" y="0"/>
                </a:lnTo>
                <a:lnTo>
                  <a:pt x="112776" y="0"/>
                </a:lnTo>
                <a:lnTo>
                  <a:pt x="112776" y="12192"/>
                </a:lnTo>
                <a:lnTo>
                  <a:pt x="79248" y="12192"/>
                </a:lnTo>
                <a:lnTo>
                  <a:pt x="79248" y="27432"/>
                </a:lnTo>
                <a:lnTo>
                  <a:pt x="88392" y="27432"/>
                </a:lnTo>
                <a:lnTo>
                  <a:pt x="99750" y="29313"/>
                </a:lnTo>
                <a:lnTo>
                  <a:pt x="108394" y="34480"/>
                </a:lnTo>
                <a:lnTo>
                  <a:pt x="112050" y="39624"/>
                </a:lnTo>
                <a:lnTo>
                  <a:pt x="71628" y="39624"/>
                </a:lnTo>
                <a:lnTo>
                  <a:pt x="67056" y="41148"/>
                </a:lnTo>
                <a:close/>
              </a:path>
              <a:path w="283845" h="78104">
                <a:moveTo>
                  <a:pt x="111720" y="65532"/>
                </a:moveTo>
                <a:lnTo>
                  <a:pt x="96012" y="65532"/>
                </a:lnTo>
                <a:lnTo>
                  <a:pt x="102108" y="60960"/>
                </a:lnTo>
                <a:lnTo>
                  <a:pt x="102108" y="44196"/>
                </a:lnTo>
                <a:lnTo>
                  <a:pt x="96012" y="39624"/>
                </a:lnTo>
                <a:lnTo>
                  <a:pt x="112050" y="39624"/>
                </a:lnTo>
                <a:lnTo>
                  <a:pt x="113895" y="42219"/>
                </a:lnTo>
                <a:lnTo>
                  <a:pt x="115824" y="51816"/>
                </a:lnTo>
                <a:lnTo>
                  <a:pt x="113895" y="62293"/>
                </a:lnTo>
                <a:lnTo>
                  <a:pt x="111720" y="65532"/>
                </a:lnTo>
                <a:close/>
              </a:path>
              <a:path w="283845" h="78104">
                <a:moveTo>
                  <a:pt x="88392" y="77724"/>
                </a:moveTo>
                <a:lnTo>
                  <a:pt x="81319" y="76938"/>
                </a:lnTo>
                <a:lnTo>
                  <a:pt x="74104" y="74866"/>
                </a:lnTo>
                <a:lnTo>
                  <a:pt x="67175" y="71937"/>
                </a:lnTo>
                <a:lnTo>
                  <a:pt x="60960" y="68580"/>
                </a:lnTo>
                <a:lnTo>
                  <a:pt x="65532" y="57912"/>
                </a:lnTo>
                <a:lnTo>
                  <a:pt x="71628" y="62484"/>
                </a:lnTo>
                <a:lnTo>
                  <a:pt x="79248" y="65532"/>
                </a:lnTo>
                <a:lnTo>
                  <a:pt x="111720" y="65532"/>
                </a:lnTo>
                <a:lnTo>
                  <a:pt x="108394" y="70485"/>
                </a:lnTo>
                <a:lnTo>
                  <a:pt x="99750" y="75819"/>
                </a:lnTo>
                <a:lnTo>
                  <a:pt x="88392" y="77724"/>
                </a:lnTo>
                <a:close/>
              </a:path>
              <a:path w="283845" h="78104">
                <a:moveTo>
                  <a:pt x="153924" y="47244"/>
                </a:moveTo>
                <a:lnTo>
                  <a:pt x="128016" y="47244"/>
                </a:lnTo>
                <a:lnTo>
                  <a:pt x="128016" y="39624"/>
                </a:lnTo>
                <a:lnTo>
                  <a:pt x="153924" y="39624"/>
                </a:lnTo>
                <a:lnTo>
                  <a:pt x="153924" y="47244"/>
                </a:lnTo>
                <a:close/>
              </a:path>
              <a:path w="283845" h="78104">
                <a:moveTo>
                  <a:pt x="211110" y="65532"/>
                </a:moveTo>
                <a:lnTo>
                  <a:pt x="196596" y="65532"/>
                </a:lnTo>
                <a:lnTo>
                  <a:pt x="202692" y="60960"/>
                </a:lnTo>
                <a:lnTo>
                  <a:pt x="202692" y="44196"/>
                </a:lnTo>
                <a:lnTo>
                  <a:pt x="196596" y="41148"/>
                </a:lnTo>
                <a:lnTo>
                  <a:pt x="176784" y="41148"/>
                </a:lnTo>
                <a:lnTo>
                  <a:pt x="176784" y="33528"/>
                </a:lnTo>
                <a:lnTo>
                  <a:pt x="196596" y="12192"/>
                </a:lnTo>
                <a:lnTo>
                  <a:pt x="164592" y="12192"/>
                </a:lnTo>
                <a:lnTo>
                  <a:pt x="164592" y="0"/>
                </a:lnTo>
                <a:lnTo>
                  <a:pt x="211836" y="0"/>
                </a:lnTo>
                <a:lnTo>
                  <a:pt x="211836" y="7620"/>
                </a:lnTo>
                <a:lnTo>
                  <a:pt x="190500" y="32004"/>
                </a:lnTo>
                <a:lnTo>
                  <a:pt x="193548" y="32004"/>
                </a:lnTo>
                <a:lnTo>
                  <a:pt x="202668" y="34266"/>
                </a:lnTo>
                <a:lnTo>
                  <a:pt x="209359" y="38671"/>
                </a:lnTo>
                <a:lnTo>
                  <a:pt x="213479" y="45077"/>
                </a:lnTo>
                <a:lnTo>
                  <a:pt x="214884" y="53340"/>
                </a:lnTo>
                <a:lnTo>
                  <a:pt x="212955" y="62936"/>
                </a:lnTo>
                <a:lnTo>
                  <a:pt x="211110" y="65532"/>
                </a:lnTo>
                <a:close/>
              </a:path>
              <a:path w="283845" h="78104">
                <a:moveTo>
                  <a:pt x="187452" y="77724"/>
                </a:moveTo>
                <a:lnTo>
                  <a:pt x="180403" y="76938"/>
                </a:lnTo>
                <a:lnTo>
                  <a:pt x="173355" y="74866"/>
                </a:lnTo>
                <a:lnTo>
                  <a:pt x="166878" y="71937"/>
                </a:lnTo>
                <a:lnTo>
                  <a:pt x="161544" y="68580"/>
                </a:lnTo>
                <a:lnTo>
                  <a:pt x="167640" y="57912"/>
                </a:lnTo>
                <a:lnTo>
                  <a:pt x="172212" y="64008"/>
                </a:lnTo>
                <a:lnTo>
                  <a:pt x="179832" y="65532"/>
                </a:lnTo>
                <a:lnTo>
                  <a:pt x="211110" y="65532"/>
                </a:lnTo>
                <a:lnTo>
                  <a:pt x="207454" y="70675"/>
                </a:lnTo>
                <a:lnTo>
                  <a:pt x="198810" y="75842"/>
                </a:lnTo>
                <a:lnTo>
                  <a:pt x="187452" y="77724"/>
                </a:lnTo>
                <a:close/>
              </a:path>
              <a:path w="283845" h="78104">
                <a:moveTo>
                  <a:pt x="259080" y="50292"/>
                </a:moveTo>
                <a:lnTo>
                  <a:pt x="249936" y="50292"/>
                </a:lnTo>
                <a:lnTo>
                  <a:pt x="239696" y="48387"/>
                </a:lnTo>
                <a:lnTo>
                  <a:pt x="232029" y="43053"/>
                </a:lnTo>
                <a:lnTo>
                  <a:pt x="227218" y="34861"/>
                </a:lnTo>
                <a:lnTo>
                  <a:pt x="225552" y="24384"/>
                </a:lnTo>
                <a:lnTo>
                  <a:pt x="227457" y="14144"/>
                </a:lnTo>
                <a:lnTo>
                  <a:pt x="232791" y="6477"/>
                </a:lnTo>
                <a:lnTo>
                  <a:pt x="240982" y="1666"/>
                </a:lnTo>
                <a:lnTo>
                  <a:pt x="251460" y="0"/>
                </a:lnTo>
                <a:lnTo>
                  <a:pt x="264818" y="2500"/>
                </a:lnTo>
                <a:lnTo>
                  <a:pt x="274891" y="9715"/>
                </a:lnTo>
                <a:lnTo>
                  <a:pt x="275418" y="10668"/>
                </a:lnTo>
                <a:lnTo>
                  <a:pt x="243840" y="10668"/>
                </a:lnTo>
                <a:lnTo>
                  <a:pt x="237744" y="15240"/>
                </a:lnTo>
                <a:lnTo>
                  <a:pt x="237744" y="33528"/>
                </a:lnTo>
                <a:lnTo>
                  <a:pt x="242316" y="39624"/>
                </a:lnTo>
                <a:lnTo>
                  <a:pt x="270357" y="39624"/>
                </a:lnTo>
                <a:lnTo>
                  <a:pt x="266700" y="45720"/>
                </a:lnTo>
                <a:lnTo>
                  <a:pt x="259080" y="50292"/>
                </a:lnTo>
                <a:close/>
              </a:path>
              <a:path w="283845" h="78104">
                <a:moveTo>
                  <a:pt x="270357" y="39624"/>
                </a:moveTo>
                <a:lnTo>
                  <a:pt x="262128" y="39624"/>
                </a:lnTo>
                <a:lnTo>
                  <a:pt x="268224" y="32004"/>
                </a:lnTo>
                <a:lnTo>
                  <a:pt x="268224" y="18288"/>
                </a:lnTo>
                <a:lnTo>
                  <a:pt x="263652" y="10668"/>
                </a:lnTo>
                <a:lnTo>
                  <a:pt x="275418" y="10668"/>
                </a:lnTo>
                <a:lnTo>
                  <a:pt x="281249" y="21216"/>
                </a:lnTo>
                <a:lnTo>
                  <a:pt x="283464" y="36576"/>
                </a:lnTo>
                <a:lnTo>
                  <a:pt x="283240" y="38100"/>
                </a:lnTo>
                <a:lnTo>
                  <a:pt x="271272" y="38100"/>
                </a:lnTo>
                <a:lnTo>
                  <a:pt x="270357" y="39624"/>
                </a:lnTo>
                <a:close/>
              </a:path>
              <a:path w="283845" h="78104">
                <a:moveTo>
                  <a:pt x="273171" y="67056"/>
                </a:moveTo>
                <a:lnTo>
                  <a:pt x="249936" y="67056"/>
                </a:lnTo>
                <a:lnTo>
                  <a:pt x="259056" y="64889"/>
                </a:lnTo>
                <a:lnTo>
                  <a:pt x="265747" y="58864"/>
                </a:lnTo>
                <a:lnTo>
                  <a:pt x="269867" y="49696"/>
                </a:lnTo>
                <a:lnTo>
                  <a:pt x="271272" y="38100"/>
                </a:lnTo>
                <a:lnTo>
                  <a:pt x="283240" y="38100"/>
                </a:lnTo>
                <a:lnTo>
                  <a:pt x="281011" y="53292"/>
                </a:lnTo>
                <a:lnTo>
                  <a:pt x="274129" y="66294"/>
                </a:lnTo>
                <a:lnTo>
                  <a:pt x="273171" y="67056"/>
                </a:lnTo>
                <a:close/>
              </a:path>
              <a:path w="283845" h="78104">
                <a:moveTo>
                  <a:pt x="249936" y="77724"/>
                </a:moveTo>
                <a:lnTo>
                  <a:pt x="242316" y="77724"/>
                </a:lnTo>
                <a:lnTo>
                  <a:pt x="233172" y="74676"/>
                </a:lnTo>
                <a:lnTo>
                  <a:pt x="227076" y="71628"/>
                </a:lnTo>
                <a:lnTo>
                  <a:pt x="231648" y="60960"/>
                </a:lnTo>
                <a:lnTo>
                  <a:pt x="236220" y="64008"/>
                </a:lnTo>
                <a:lnTo>
                  <a:pt x="243840" y="67056"/>
                </a:lnTo>
                <a:lnTo>
                  <a:pt x="273171" y="67056"/>
                </a:lnTo>
                <a:lnTo>
                  <a:pt x="263532" y="74723"/>
                </a:lnTo>
                <a:lnTo>
                  <a:pt x="249936" y="7772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27091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74691" y="4713732"/>
            <a:ext cx="306705" cy="76200"/>
          </a:xfrm>
          <a:custGeom>
            <a:avLst/>
            <a:gdLst/>
            <a:ahLst/>
            <a:cxnLst/>
            <a:rect l="l" t="t" r="r" b="b"/>
            <a:pathLst>
              <a:path w="306704" h="76200">
                <a:moveTo>
                  <a:pt x="59436" y="57912"/>
                </a:moveTo>
                <a:lnTo>
                  <a:pt x="0" y="57912"/>
                </a:lnTo>
                <a:lnTo>
                  <a:pt x="0" y="48768"/>
                </a:lnTo>
                <a:lnTo>
                  <a:pt x="25908" y="0"/>
                </a:lnTo>
                <a:lnTo>
                  <a:pt x="38100" y="0"/>
                </a:lnTo>
                <a:lnTo>
                  <a:pt x="13716" y="45720"/>
                </a:lnTo>
                <a:lnTo>
                  <a:pt x="59436" y="45720"/>
                </a:lnTo>
                <a:lnTo>
                  <a:pt x="59436" y="57912"/>
                </a:lnTo>
                <a:close/>
              </a:path>
              <a:path w="306704" h="76200">
                <a:moveTo>
                  <a:pt x="48768" y="45720"/>
                </a:moveTo>
                <a:lnTo>
                  <a:pt x="36576" y="45720"/>
                </a:lnTo>
                <a:lnTo>
                  <a:pt x="36576" y="27432"/>
                </a:lnTo>
                <a:lnTo>
                  <a:pt x="48768" y="27432"/>
                </a:lnTo>
                <a:lnTo>
                  <a:pt x="48768" y="45720"/>
                </a:lnTo>
                <a:close/>
              </a:path>
              <a:path w="306704" h="76200">
                <a:moveTo>
                  <a:pt x="48768" y="76200"/>
                </a:moveTo>
                <a:lnTo>
                  <a:pt x="36576" y="76200"/>
                </a:lnTo>
                <a:lnTo>
                  <a:pt x="36576" y="57912"/>
                </a:lnTo>
                <a:lnTo>
                  <a:pt x="48768" y="57912"/>
                </a:lnTo>
                <a:lnTo>
                  <a:pt x="48768" y="76200"/>
                </a:lnTo>
                <a:close/>
              </a:path>
              <a:path w="306704" h="76200">
                <a:moveTo>
                  <a:pt x="100584" y="76200"/>
                </a:moveTo>
                <a:lnTo>
                  <a:pt x="86344" y="73675"/>
                </a:lnTo>
                <a:lnTo>
                  <a:pt x="75819" y="66294"/>
                </a:lnTo>
                <a:lnTo>
                  <a:pt x="69294" y="54340"/>
                </a:lnTo>
                <a:lnTo>
                  <a:pt x="67056" y="38100"/>
                </a:lnTo>
                <a:lnTo>
                  <a:pt x="69294" y="21859"/>
                </a:lnTo>
                <a:lnTo>
                  <a:pt x="75819" y="9906"/>
                </a:lnTo>
                <a:lnTo>
                  <a:pt x="86344" y="2524"/>
                </a:lnTo>
                <a:lnTo>
                  <a:pt x="100584" y="0"/>
                </a:lnTo>
                <a:lnTo>
                  <a:pt x="113942" y="2524"/>
                </a:lnTo>
                <a:lnTo>
                  <a:pt x="122975" y="9144"/>
                </a:lnTo>
                <a:lnTo>
                  <a:pt x="100584" y="9144"/>
                </a:lnTo>
                <a:lnTo>
                  <a:pt x="91701" y="10882"/>
                </a:lnTo>
                <a:lnTo>
                  <a:pt x="85534" y="16192"/>
                </a:lnTo>
                <a:lnTo>
                  <a:pt x="81938" y="25217"/>
                </a:lnTo>
                <a:lnTo>
                  <a:pt x="80772" y="38100"/>
                </a:lnTo>
                <a:lnTo>
                  <a:pt x="81938" y="50982"/>
                </a:lnTo>
                <a:lnTo>
                  <a:pt x="85534" y="60007"/>
                </a:lnTo>
                <a:lnTo>
                  <a:pt x="91701" y="65317"/>
                </a:lnTo>
                <a:lnTo>
                  <a:pt x="100584" y="67056"/>
                </a:lnTo>
                <a:lnTo>
                  <a:pt x="122975" y="67056"/>
                </a:lnTo>
                <a:lnTo>
                  <a:pt x="113942" y="73675"/>
                </a:lnTo>
                <a:lnTo>
                  <a:pt x="100584" y="76200"/>
                </a:lnTo>
                <a:close/>
              </a:path>
              <a:path w="306704" h="76200">
                <a:moveTo>
                  <a:pt x="122975" y="67056"/>
                </a:moveTo>
                <a:lnTo>
                  <a:pt x="100584" y="67056"/>
                </a:lnTo>
                <a:lnTo>
                  <a:pt x="108585" y="65317"/>
                </a:lnTo>
                <a:lnTo>
                  <a:pt x="114300" y="60007"/>
                </a:lnTo>
                <a:lnTo>
                  <a:pt x="117729" y="50982"/>
                </a:lnTo>
                <a:lnTo>
                  <a:pt x="118872" y="38100"/>
                </a:lnTo>
                <a:lnTo>
                  <a:pt x="117729" y="25217"/>
                </a:lnTo>
                <a:lnTo>
                  <a:pt x="114300" y="16192"/>
                </a:lnTo>
                <a:lnTo>
                  <a:pt x="108585" y="10882"/>
                </a:lnTo>
                <a:lnTo>
                  <a:pt x="100584" y="9144"/>
                </a:lnTo>
                <a:lnTo>
                  <a:pt x="122975" y="9144"/>
                </a:lnTo>
                <a:lnTo>
                  <a:pt x="124015" y="9906"/>
                </a:lnTo>
                <a:lnTo>
                  <a:pt x="130373" y="21859"/>
                </a:lnTo>
                <a:lnTo>
                  <a:pt x="132588" y="38100"/>
                </a:lnTo>
                <a:lnTo>
                  <a:pt x="130373" y="54340"/>
                </a:lnTo>
                <a:lnTo>
                  <a:pt x="124015" y="66294"/>
                </a:lnTo>
                <a:lnTo>
                  <a:pt x="122975" y="67056"/>
                </a:lnTo>
                <a:close/>
              </a:path>
              <a:path w="306704" h="76200">
                <a:moveTo>
                  <a:pt x="172212" y="47244"/>
                </a:moveTo>
                <a:lnTo>
                  <a:pt x="144780" y="47244"/>
                </a:lnTo>
                <a:lnTo>
                  <a:pt x="144780" y="39624"/>
                </a:lnTo>
                <a:lnTo>
                  <a:pt x="172212" y="39624"/>
                </a:lnTo>
                <a:lnTo>
                  <a:pt x="172212" y="47244"/>
                </a:lnTo>
                <a:close/>
              </a:path>
              <a:path w="306704" h="76200">
                <a:moveTo>
                  <a:pt x="240792" y="57912"/>
                </a:moveTo>
                <a:lnTo>
                  <a:pt x="181356" y="57912"/>
                </a:lnTo>
                <a:lnTo>
                  <a:pt x="181356" y="48768"/>
                </a:lnTo>
                <a:lnTo>
                  <a:pt x="207264" y="0"/>
                </a:lnTo>
                <a:lnTo>
                  <a:pt x="220980" y="0"/>
                </a:lnTo>
                <a:lnTo>
                  <a:pt x="195072" y="45720"/>
                </a:lnTo>
                <a:lnTo>
                  <a:pt x="240792" y="45720"/>
                </a:lnTo>
                <a:lnTo>
                  <a:pt x="240792" y="57912"/>
                </a:lnTo>
                <a:close/>
              </a:path>
              <a:path w="306704" h="76200">
                <a:moveTo>
                  <a:pt x="230124" y="45720"/>
                </a:moveTo>
                <a:lnTo>
                  <a:pt x="217932" y="45720"/>
                </a:lnTo>
                <a:lnTo>
                  <a:pt x="217932" y="27432"/>
                </a:lnTo>
                <a:lnTo>
                  <a:pt x="230124" y="27432"/>
                </a:lnTo>
                <a:lnTo>
                  <a:pt x="230124" y="45720"/>
                </a:lnTo>
                <a:close/>
              </a:path>
              <a:path w="306704" h="76200">
                <a:moveTo>
                  <a:pt x="230124" y="76200"/>
                </a:moveTo>
                <a:lnTo>
                  <a:pt x="217932" y="76200"/>
                </a:lnTo>
                <a:lnTo>
                  <a:pt x="217932" y="57912"/>
                </a:lnTo>
                <a:lnTo>
                  <a:pt x="230124" y="57912"/>
                </a:lnTo>
                <a:lnTo>
                  <a:pt x="230124" y="76200"/>
                </a:lnTo>
                <a:close/>
              </a:path>
              <a:path w="306704" h="76200">
                <a:moveTo>
                  <a:pt x="306324" y="57912"/>
                </a:moveTo>
                <a:lnTo>
                  <a:pt x="246888" y="57912"/>
                </a:lnTo>
                <a:lnTo>
                  <a:pt x="246888" y="48768"/>
                </a:lnTo>
                <a:lnTo>
                  <a:pt x="272796" y="0"/>
                </a:lnTo>
                <a:lnTo>
                  <a:pt x="286512" y="0"/>
                </a:lnTo>
                <a:lnTo>
                  <a:pt x="260604" y="45720"/>
                </a:lnTo>
                <a:lnTo>
                  <a:pt x="306324" y="45720"/>
                </a:lnTo>
                <a:lnTo>
                  <a:pt x="306324" y="57912"/>
                </a:lnTo>
                <a:close/>
              </a:path>
              <a:path w="306704" h="76200">
                <a:moveTo>
                  <a:pt x="295656" y="45720"/>
                </a:moveTo>
                <a:lnTo>
                  <a:pt x="283464" y="45720"/>
                </a:lnTo>
                <a:lnTo>
                  <a:pt x="283464" y="27432"/>
                </a:lnTo>
                <a:lnTo>
                  <a:pt x="295656" y="27432"/>
                </a:lnTo>
                <a:lnTo>
                  <a:pt x="295656" y="45720"/>
                </a:lnTo>
                <a:close/>
              </a:path>
              <a:path w="306704" h="76200">
                <a:moveTo>
                  <a:pt x="295656" y="76200"/>
                </a:moveTo>
                <a:lnTo>
                  <a:pt x="283464" y="76200"/>
                </a:lnTo>
                <a:lnTo>
                  <a:pt x="283464" y="57912"/>
                </a:lnTo>
                <a:lnTo>
                  <a:pt x="295656" y="57912"/>
                </a:lnTo>
                <a:lnTo>
                  <a:pt x="295656" y="7620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77840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30011" y="4713732"/>
            <a:ext cx="294640" cy="78105"/>
          </a:xfrm>
          <a:custGeom>
            <a:avLst/>
            <a:gdLst/>
            <a:ahLst/>
            <a:cxnLst/>
            <a:rect l="l" t="t" r="r" b="b"/>
            <a:pathLst>
              <a:path w="294639" h="78104">
                <a:moveTo>
                  <a:pt x="59436" y="57912"/>
                </a:moveTo>
                <a:lnTo>
                  <a:pt x="0" y="57912"/>
                </a:lnTo>
                <a:lnTo>
                  <a:pt x="0" y="48768"/>
                </a:lnTo>
                <a:lnTo>
                  <a:pt x="25908" y="0"/>
                </a:lnTo>
                <a:lnTo>
                  <a:pt x="38100" y="0"/>
                </a:lnTo>
                <a:lnTo>
                  <a:pt x="13716" y="45720"/>
                </a:lnTo>
                <a:lnTo>
                  <a:pt x="59436" y="45720"/>
                </a:lnTo>
                <a:lnTo>
                  <a:pt x="59436" y="57912"/>
                </a:lnTo>
                <a:close/>
              </a:path>
              <a:path w="294639" h="78104">
                <a:moveTo>
                  <a:pt x="48768" y="45720"/>
                </a:moveTo>
                <a:lnTo>
                  <a:pt x="36576" y="45720"/>
                </a:lnTo>
                <a:lnTo>
                  <a:pt x="36576" y="27432"/>
                </a:lnTo>
                <a:lnTo>
                  <a:pt x="48768" y="27432"/>
                </a:lnTo>
                <a:lnTo>
                  <a:pt x="48768" y="45720"/>
                </a:lnTo>
                <a:close/>
              </a:path>
              <a:path w="294639" h="78104">
                <a:moveTo>
                  <a:pt x="48768" y="76200"/>
                </a:moveTo>
                <a:lnTo>
                  <a:pt x="36576" y="76200"/>
                </a:lnTo>
                <a:lnTo>
                  <a:pt x="36576" y="57912"/>
                </a:lnTo>
                <a:lnTo>
                  <a:pt x="48768" y="57912"/>
                </a:lnTo>
                <a:lnTo>
                  <a:pt x="48768" y="76200"/>
                </a:lnTo>
                <a:close/>
              </a:path>
              <a:path w="294639" h="78104">
                <a:moveTo>
                  <a:pt x="71628" y="41148"/>
                </a:moveTo>
                <a:lnTo>
                  <a:pt x="71628" y="0"/>
                </a:lnTo>
                <a:lnTo>
                  <a:pt x="117348" y="0"/>
                </a:lnTo>
                <a:lnTo>
                  <a:pt x="117348" y="12192"/>
                </a:lnTo>
                <a:lnTo>
                  <a:pt x="82296" y="12192"/>
                </a:lnTo>
                <a:lnTo>
                  <a:pt x="82296" y="27432"/>
                </a:lnTo>
                <a:lnTo>
                  <a:pt x="92964" y="27432"/>
                </a:lnTo>
                <a:lnTo>
                  <a:pt x="104322" y="29313"/>
                </a:lnTo>
                <a:lnTo>
                  <a:pt x="112966" y="34480"/>
                </a:lnTo>
                <a:lnTo>
                  <a:pt x="116622" y="39624"/>
                </a:lnTo>
                <a:lnTo>
                  <a:pt x="76200" y="39624"/>
                </a:lnTo>
                <a:lnTo>
                  <a:pt x="71628" y="41148"/>
                </a:lnTo>
                <a:close/>
              </a:path>
              <a:path w="294639" h="78104">
                <a:moveTo>
                  <a:pt x="116292" y="65532"/>
                </a:moveTo>
                <a:lnTo>
                  <a:pt x="100584" y="65532"/>
                </a:lnTo>
                <a:lnTo>
                  <a:pt x="106680" y="60960"/>
                </a:lnTo>
                <a:lnTo>
                  <a:pt x="106680" y="44196"/>
                </a:lnTo>
                <a:lnTo>
                  <a:pt x="100584" y="39624"/>
                </a:lnTo>
                <a:lnTo>
                  <a:pt x="116622" y="39624"/>
                </a:lnTo>
                <a:lnTo>
                  <a:pt x="118467" y="42219"/>
                </a:lnTo>
                <a:lnTo>
                  <a:pt x="120396" y="51816"/>
                </a:lnTo>
                <a:lnTo>
                  <a:pt x="118467" y="62293"/>
                </a:lnTo>
                <a:lnTo>
                  <a:pt x="116292" y="65532"/>
                </a:lnTo>
                <a:close/>
              </a:path>
              <a:path w="294639" h="78104">
                <a:moveTo>
                  <a:pt x="92964" y="77724"/>
                </a:moveTo>
                <a:lnTo>
                  <a:pt x="85891" y="76938"/>
                </a:lnTo>
                <a:lnTo>
                  <a:pt x="78676" y="74866"/>
                </a:lnTo>
                <a:lnTo>
                  <a:pt x="71747" y="71937"/>
                </a:lnTo>
                <a:lnTo>
                  <a:pt x="65532" y="68580"/>
                </a:lnTo>
                <a:lnTo>
                  <a:pt x="70104" y="57912"/>
                </a:lnTo>
                <a:lnTo>
                  <a:pt x="76200" y="62484"/>
                </a:lnTo>
                <a:lnTo>
                  <a:pt x="83820" y="65532"/>
                </a:lnTo>
                <a:lnTo>
                  <a:pt x="116292" y="65532"/>
                </a:lnTo>
                <a:lnTo>
                  <a:pt x="112966" y="70485"/>
                </a:lnTo>
                <a:lnTo>
                  <a:pt x="104322" y="75819"/>
                </a:lnTo>
                <a:lnTo>
                  <a:pt x="92964" y="77724"/>
                </a:lnTo>
                <a:close/>
              </a:path>
              <a:path w="294639" h="78104">
                <a:moveTo>
                  <a:pt x="158496" y="47244"/>
                </a:moveTo>
                <a:lnTo>
                  <a:pt x="132588" y="47244"/>
                </a:lnTo>
                <a:lnTo>
                  <a:pt x="132588" y="39624"/>
                </a:lnTo>
                <a:lnTo>
                  <a:pt x="158496" y="39624"/>
                </a:lnTo>
                <a:lnTo>
                  <a:pt x="158496" y="47244"/>
                </a:lnTo>
                <a:close/>
              </a:path>
              <a:path w="294639" h="78104">
                <a:moveTo>
                  <a:pt x="228600" y="57912"/>
                </a:moveTo>
                <a:lnTo>
                  <a:pt x="169164" y="57912"/>
                </a:lnTo>
                <a:lnTo>
                  <a:pt x="169164" y="48768"/>
                </a:lnTo>
                <a:lnTo>
                  <a:pt x="195072" y="0"/>
                </a:lnTo>
                <a:lnTo>
                  <a:pt x="207264" y="0"/>
                </a:lnTo>
                <a:lnTo>
                  <a:pt x="182880" y="45720"/>
                </a:lnTo>
                <a:lnTo>
                  <a:pt x="228600" y="45720"/>
                </a:lnTo>
                <a:lnTo>
                  <a:pt x="228600" y="57912"/>
                </a:lnTo>
                <a:close/>
              </a:path>
              <a:path w="294639" h="78104">
                <a:moveTo>
                  <a:pt x="217932" y="45720"/>
                </a:moveTo>
                <a:lnTo>
                  <a:pt x="205740" y="45720"/>
                </a:lnTo>
                <a:lnTo>
                  <a:pt x="205740" y="27432"/>
                </a:lnTo>
                <a:lnTo>
                  <a:pt x="217932" y="27432"/>
                </a:lnTo>
                <a:lnTo>
                  <a:pt x="217932" y="45720"/>
                </a:lnTo>
                <a:close/>
              </a:path>
              <a:path w="294639" h="78104">
                <a:moveTo>
                  <a:pt x="217932" y="76200"/>
                </a:moveTo>
                <a:lnTo>
                  <a:pt x="205740" y="76200"/>
                </a:lnTo>
                <a:lnTo>
                  <a:pt x="205740" y="57912"/>
                </a:lnTo>
                <a:lnTo>
                  <a:pt x="217932" y="57912"/>
                </a:lnTo>
                <a:lnTo>
                  <a:pt x="217932" y="76200"/>
                </a:lnTo>
                <a:close/>
              </a:path>
              <a:path w="294639" h="78104">
                <a:moveTo>
                  <a:pt x="269748" y="50292"/>
                </a:moveTo>
                <a:lnTo>
                  <a:pt x="260604" y="50292"/>
                </a:lnTo>
                <a:lnTo>
                  <a:pt x="250364" y="48387"/>
                </a:lnTo>
                <a:lnTo>
                  <a:pt x="242697" y="43053"/>
                </a:lnTo>
                <a:lnTo>
                  <a:pt x="237886" y="34861"/>
                </a:lnTo>
                <a:lnTo>
                  <a:pt x="236220" y="24384"/>
                </a:lnTo>
                <a:lnTo>
                  <a:pt x="238125" y="14144"/>
                </a:lnTo>
                <a:lnTo>
                  <a:pt x="243459" y="6477"/>
                </a:lnTo>
                <a:lnTo>
                  <a:pt x="251650" y="1666"/>
                </a:lnTo>
                <a:lnTo>
                  <a:pt x="262128" y="0"/>
                </a:lnTo>
                <a:lnTo>
                  <a:pt x="275486" y="2500"/>
                </a:lnTo>
                <a:lnTo>
                  <a:pt x="285559" y="9715"/>
                </a:lnTo>
                <a:lnTo>
                  <a:pt x="286086" y="10668"/>
                </a:lnTo>
                <a:lnTo>
                  <a:pt x="254508" y="10668"/>
                </a:lnTo>
                <a:lnTo>
                  <a:pt x="248412" y="15240"/>
                </a:lnTo>
                <a:lnTo>
                  <a:pt x="248412" y="33528"/>
                </a:lnTo>
                <a:lnTo>
                  <a:pt x="252984" y="39624"/>
                </a:lnTo>
                <a:lnTo>
                  <a:pt x="281025" y="39624"/>
                </a:lnTo>
                <a:lnTo>
                  <a:pt x="277368" y="45720"/>
                </a:lnTo>
                <a:lnTo>
                  <a:pt x="269748" y="50292"/>
                </a:lnTo>
                <a:close/>
              </a:path>
              <a:path w="294639" h="78104">
                <a:moveTo>
                  <a:pt x="281025" y="39624"/>
                </a:moveTo>
                <a:lnTo>
                  <a:pt x="272796" y="39624"/>
                </a:lnTo>
                <a:lnTo>
                  <a:pt x="278892" y="32004"/>
                </a:lnTo>
                <a:lnTo>
                  <a:pt x="278892" y="18288"/>
                </a:lnTo>
                <a:lnTo>
                  <a:pt x="274320" y="10668"/>
                </a:lnTo>
                <a:lnTo>
                  <a:pt x="286086" y="10668"/>
                </a:lnTo>
                <a:lnTo>
                  <a:pt x="291917" y="21216"/>
                </a:lnTo>
                <a:lnTo>
                  <a:pt x="294132" y="36576"/>
                </a:lnTo>
                <a:lnTo>
                  <a:pt x="293927" y="38100"/>
                </a:lnTo>
                <a:lnTo>
                  <a:pt x="281940" y="38100"/>
                </a:lnTo>
                <a:lnTo>
                  <a:pt x="281025" y="39624"/>
                </a:lnTo>
                <a:close/>
              </a:path>
              <a:path w="294639" h="78104">
                <a:moveTo>
                  <a:pt x="284417" y="67056"/>
                </a:moveTo>
                <a:lnTo>
                  <a:pt x="260604" y="67056"/>
                </a:lnTo>
                <a:lnTo>
                  <a:pt x="269724" y="64889"/>
                </a:lnTo>
                <a:lnTo>
                  <a:pt x="276415" y="58864"/>
                </a:lnTo>
                <a:lnTo>
                  <a:pt x="280535" y="49696"/>
                </a:lnTo>
                <a:lnTo>
                  <a:pt x="281940" y="38100"/>
                </a:lnTo>
                <a:lnTo>
                  <a:pt x="293927" y="38100"/>
                </a:lnTo>
                <a:lnTo>
                  <a:pt x="291893" y="53292"/>
                </a:lnTo>
                <a:lnTo>
                  <a:pt x="285369" y="66294"/>
                </a:lnTo>
                <a:lnTo>
                  <a:pt x="284417" y="67056"/>
                </a:lnTo>
                <a:close/>
              </a:path>
              <a:path w="294639" h="78104">
                <a:moveTo>
                  <a:pt x="260604" y="77724"/>
                </a:moveTo>
                <a:lnTo>
                  <a:pt x="252984" y="77724"/>
                </a:lnTo>
                <a:lnTo>
                  <a:pt x="243840" y="74676"/>
                </a:lnTo>
                <a:lnTo>
                  <a:pt x="237744" y="71628"/>
                </a:lnTo>
                <a:lnTo>
                  <a:pt x="243840" y="60960"/>
                </a:lnTo>
                <a:lnTo>
                  <a:pt x="248412" y="64008"/>
                </a:lnTo>
                <a:lnTo>
                  <a:pt x="254508" y="67056"/>
                </a:lnTo>
                <a:lnTo>
                  <a:pt x="284417" y="67056"/>
                </a:lnTo>
                <a:lnTo>
                  <a:pt x="274843" y="74723"/>
                </a:lnTo>
                <a:lnTo>
                  <a:pt x="260604" y="7772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27064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76188" y="4713732"/>
            <a:ext cx="303530" cy="78105"/>
          </a:xfrm>
          <a:custGeom>
            <a:avLst/>
            <a:gdLst/>
            <a:ahLst/>
            <a:cxnLst/>
            <a:rect l="l" t="t" r="r" b="b"/>
            <a:pathLst>
              <a:path w="303529" h="78104">
                <a:moveTo>
                  <a:pt x="6096" y="41148"/>
                </a:moveTo>
                <a:lnTo>
                  <a:pt x="6096" y="0"/>
                </a:lnTo>
                <a:lnTo>
                  <a:pt x="53340" y="0"/>
                </a:lnTo>
                <a:lnTo>
                  <a:pt x="53340" y="12192"/>
                </a:lnTo>
                <a:lnTo>
                  <a:pt x="18288" y="12192"/>
                </a:lnTo>
                <a:lnTo>
                  <a:pt x="18288" y="27432"/>
                </a:lnTo>
                <a:lnTo>
                  <a:pt x="28956" y="27432"/>
                </a:lnTo>
                <a:lnTo>
                  <a:pt x="40314" y="29313"/>
                </a:lnTo>
                <a:lnTo>
                  <a:pt x="48958" y="34480"/>
                </a:lnTo>
                <a:lnTo>
                  <a:pt x="52614" y="39624"/>
                </a:lnTo>
                <a:lnTo>
                  <a:pt x="10668" y="39624"/>
                </a:lnTo>
                <a:lnTo>
                  <a:pt x="6096" y="41148"/>
                </a:lnTo>
                <a:close/>
              </a:path>
              <a:path w="303529" h="78104">
                <a:moveTo>
                  <a:pt x="51839" y="65532"/>
                </a:moveTo>
                <a:lnTo>
                  <a:pt x="36576" y="65532"/>
                </a:lnTo>
                <a:lnTo>
                  <a:pt x="42672" y="60960"/>
                </a:lnTo>
                <a:lnTo>
                  <a:pt x="42672" y="44196"/>
                </a:lnTo>
                <a:lnTo>
                  <a:pt x="36576" y="39624"/>
                </a:lnTo>
                <a:lnTo>
                  <a:pt x="52614" y="39624"/>
                </a:lnTo>
                <a:lnTo>
                  <a:pt x="54459" y="42219"/>
                </a:lnTo>
                <a:lnTo>
                  <a:pt x="56388" y="51816"/>
                </a:lnTo>
                <a:lnTo>
                  <a:pt x="54221" y="62293"/>
                </a:lnTo>
                <a:lnTo>
                  <a:pt x="51839" y="65532"/>
                </a:lnTo>
                <a:close/>
              </a:path>
              <a:path w="303529" h="78104">
                <a:moveTo>
                  <a:pt x="27432" y="77724"/>
                </a:moveTo>
                <a:lnTo>
                  <a:pt x="20359" y="76938"/>
                </a:lnTo>
                <a:lnTo>
                  <a:pt x="13144" y="74866"/>
                </a:lnTo>
                <a:lnTo>
                  <a:pt x="6215" y="71937"/>
                </a:lnTo>
                <a:lnTo>
                  <a:pt x="0" y="68580"/>
                </a:lnTo>
                <a:lnTo>
                  <a:pt x="6096" y="57912"/>
                </a:lnTo>
                <a:lnTo>
                  <a:pt x="12192" y="62484"/>
                </a:lnTo>
                <a:lnTo>
                  <a:pt x="19812" y="65532"/>
                </a:lnTo>
                <a:lnTo>
                  <a:pt x="51839" y="65532"/>
                </a:lnTo>
                <a:lnTo>
                  <a:pt x="48196" y="70485"/>
                </a:lnTo>
                <a:lnTo>
                  <a:pt x="39028" y="75819"/>
                </a:lnTo>
                <a:lnTo>
                  <a:pt x="27432" y="77724"/>
                </a:lnTo>
                <a:close/>
              </a:path>
              <a:path w="303529" h="78104">
                <a:moveTo>
                  <a:pt x="99060" y="76200"/>
                </a:moveTo>
                <a:lnTo>
                  <a:pt x="84820" y="73675"/>
                </a:lnTo>
                <a:lnTo>
                  <a:pt x="74295" y="66294"/>
                </a:lnTo>
                <a:lnTo>
                  <a:pt x="67770" y="54340"/>
                </a:lnTo>
                <a:lnTo>
                  <a:pt x="65532" y="38100"/>
                </a:lnTo>
                <a:lnTo>
                  <a:pt x="67770" y="21859"/>
                </a:lnTo>
                <a:lnTo>
                  <a:pt x="74295" y="9906"/>
                </a:lnTo>
                <a:lnTo>
                  <a:pt x="84820" y="2524"/>
                </a:lnTo>
                <a:lnTo>
                  <a:pt x="99060" y="0"/>
                </a:lnTo>
                <a:lnTo>
                  <a:pt x="112418" y="2524"/>
                </a:lnTo>
                <a:lnTo>
                  <a:pt x="121451" y="9144"/>
                </a:lnTo>
                <a:lnTo>
                  <a:pt x="99060" y="9144"/>
                </a:lnTo>
                <a:lnTo>
                  <a:pt x="90177" y="10882"/>
                </a:lnTo>
                <a:lnTo>
                  <a:pt x="84010" y="16192"/>
                </a:lnTo>
                <a:lnTo>
                  <a:pt x="80414" y="25217"/>
                </a:lnTo>
                <a:lnTo>
                  <a:pt x="79248" y="38100"/>
                </a:lnTo>
                <a:lnTo>
                  <a:pt x="80414" y="50982"/>
                </a:lnTo>
                <a:lnTo>
                  <a:pt x="84010" y="60007"/>
                </a:lnTo>
                <a:lnTo>
                  <a:pt x="90177" y="65317"/>
                </a:lnTo>
                <a:lnTo>
                  <a:pt x="99060" y="67056"/>
                </a:lnTo>
                <a:lnTo>
                  <a:pt x="121451" y="67056"/>
                </a:lnTo>
                <a:lnTo>
                  <a:pt x="112418" y="73675"/>
                </a:lnTo>
                <a:lnTo>
                  <a:pt x="99060" y="76200"/>
                </a:lnTo>
                <a:close/>
              </a:path>
              <a:path w="303529" h="78104">
                <a:moveTo>
                  <a:pt x="121451" y="67056"/>
                </a:moveTo>
                <a:lnTo>
                  <a:pt x="99060" y="67056"/>
                </a:lnTo>
                <a:lnTo>
                  <a:pt x="107061" y="65317"/>
                </a:lnTo>
                <a:lnTo>
                  <a:pt x="112776" y="60007"/>
                </a:lnTo>
                <a:lnTo>
                  <a:pt x="116205" y="50982"/>
                </a:lnTo>
                <a:lnTo>
                  <a:pt x="117348" y="38100"/>
                </a:lnTo>
                <a:lnTo>
                  <a:pt x="116205" y="25217"/>
                </a:lnTo>
                <a:lnTo>
                  <a:pt x="112776" y="16192"/>
                </a:lnTo>
                <a:lnTo>
                  <a:pt x="107061" y="10882"/>
                </a:lnTo>
                <a:lnTo>
                  <a:pt x="99060" y="9144"/>
                </a:lnTo>
                <a:lnTo>
                  <a:pt x="121451" y="9144"/>
                </a:lnTo>
                <a:lnTo>
                  <a:pt x="122491" y="9906"/>
                </a:lnTo>
                <a:lnTo>
                  <a:pt x="128849" y="21859"/>
                </a:lnTo>
                <a:lnTo>
                  <a:pt x="131064" y="38100"/>
                </a:lnTo>
                <a:lnTo>
                  <a:pt x="128849" y="54340"/>
                </a:lnTo>
                <a:lnTo>
                  <a:pt x="122491" y="66294"/>
                </a:lnTo>
                <a:lnTo>
                  <a:pt x="121451" y="67056"/>
                </a:lnTo>
                <a:close/>
              </a:path>
              <a:path w="303529" h="78104">
                <a:moveTo>
                  <a:pt x="170688" y="47244"/>
                </a:moveTo>
                <a:lnTo>
                  <a:pt x="143256" y="47244"/>
                </a:lnTo>
                <a:lnTo>
                  <a:pt x="143256" y="39624"/>
                </a:lnTo>
                <a:lnTo>
                  <a:pt x="170688" y="39624"/>
                </a:lnTo>
                <a:lnTo>
                  <a:pt x="170688" y="47244"/>
                </a:lnTo>
                <a:close/>
              </a:path>
              <a:path w="303529" h="78104">
                <a:moveTo>
                  <a:pt x="185928" y="41148"/>
                </a:moveTo>
                <a:lnTo>
                  <a:pt x="185928" y="0"/>
                </a:lnTo>
                <a:lnTo>
                  <a:pt x="231648" y="0"/>
                </a:lnTo>
                <a:lnTo>
                  <a:pt x="231648" y="12192"/>
                </a:lnTo>
                <a:lnTo>
                  <a:pt x="196596" y="12192"/>
                </a:lnTo>
                <a:lnTo>
                  <a:pt x="196596" y="27432"/>
                </a:lnTo>
                <a:lnTo>
                  <a:pt x="207264" y="27432"/>
                </a:lnTo>
                <a:lnTo>
                  <a:pt x="218622" y="29313"/>
                </a:lnTo>
                <a:lnTo>
                  <a:pt x="227266" y="34480"/>
                </a:lnTo>
                <a:lnTo>
                  <a:pt x="230922" y="39624"/>
                </a:lnTo>
                <a:lnTo>
                  <a:pt x="190500" y="39624"/>
                </a:lnTo>
                <a:lnTo>
                  <a:pt x="185928" y="41148"/>
                </a:lnTo>
                <a:close/>
              </a:path>
              <a:path w="303529" h="78104">
                <a:moveTo>
                  <a:pt x="230592" y="65532"/>
                </a:moveTo>
                <a:lnTo>
                  <a:pt x="214884" y="65532"/>
                </a:lnTo>
                <a:lnTo>
                  <a:pt x="220980" y="60960"/>
                </a:lnTo>
                <a:lnTo>
                  <a:pt x="220980" y="44196"/>
                </a:lnTo>
                <a:lnTo>
                  <a:pt x="214884" y="39624"/>
                </a:lnTo>
                <a:lnTo>
                  <a:pt x="230922" y="39624"/>
                </a:lnTo>
                <a:lnTo>
                  <a:pt x="232767" y="42219"/>
                </a:lnTo>
                <a:lnTo>
                  <a:pt x="234696" y="51816"/>
                </a:lnTo>
                <a:lnTo>
                  <a:pt x="232767" y="62293"/>
                </a:lnTo>
                <a:lnTo>
                  <a:pt x="230592" y="65532"/>
                </a:lnTo>
                <a:close/>
              </a:path>
              <a:path w="303529" h="78104">
                <a:moveTo>
                  <a:pt x="207264" y="77724"/>
                </a:moveTo>
                <a:lnTo>
                  <a:pt x="200191" y="76938"/>
                </a:lnTo>
                <a:lnTo>
                  <a:pt x="192976" y="74866"/>
                </a:lnTo>
                <a:lnTo>
                  <a:pt x="186047" y="71937"/>
                </a:lnTo>
                <a:lnTo>
                  <a:pt x="179832" y="68580"/>
                </a:lnTo>
                <a:lnTo>
                  <a:pt x="184404" y="57912"/>
                </a:lnTo>
                <a:lnTo>
                  <a:pt x="190500" y="62484"/>
                </a:lnTo>
                <a:lnTo>
                  <a:pt x="198120" y="65532"/>
                </a:lnTo>
                <a:lnTo>
                  <a:pt x="230592" y="65532"/>
                </a:lnTo>
                <a:lnTo>
                  <a:pt x="227266" y="70485"/>
                </a:lnTo>
                <a:lnTo>
                  <a:pt x="218622" y="75819"/>
                </a:lnTo>
                <a:lnTo>
                  <a:pt x="207264" y="77724"/>
                </a:lnTo>
                <a:close/>
              </a:path>
              <a:path w="303529" h="78104">
                <a:moveTo>
                  <a:pt x="303276" y="57912"/>
                </a:moveTo>
                <a:lnTo>
                  <a:pt x="242316" y="57912"/>
                </a:lnTo>
                <a:lnTo>
                  <a:pt x="242316" y="48768"/>
                </a:lnTo>
                <a:lnTo>
                  <a:pt x="269748" y="0"/>
                </a:lnTo>
                <a:lnTo>
                  <a:pt x="281940" y="0"/>
                </a:lnTo>
                <a:lnTo>
                  <a:pt x="257556" y="45720"/>
                </a:lnTo>
                <a:lnTo>
                  <a:pt x="303276" y="45720"/>
                </a:lnTo>
                <a:lnTo>
                  <a:pt x="303276" y="57912"/>
                </a:lnTo>
                <a:close/>
              </a:path>
              <a:path w="303529" h="78104">
                <a:moveTo>
                  <a:pt x="291084" y="45720"/>
                </a:moveTo>
                <a:lnTo>
                  <a:pt x="278892" y="45720"/>
                </a:lnTo>
                <a:lnTo>
                  <a:pt x="278892" y="27432"/>
                </a:lnTo>
                <a:lnTo>
                  <a:pt x="291084" y="27432"/>
                </a:lnTo>
                <a:lnTo>
                  <a:pt x="291084" y="45720"/>
                </a:lnTo>
                <a:close/>
              </a:path>
              <a:path w="303529" h="78104">
                <a:moveTo>
                  <a:pt x="291084" y="76200"/>
                </a:moveTo>
                <a:lnTo>
                  <a:pt x="278892" y="76200"/>
                </a:lnTo>
                <a:lnTo>
                  <a:pt x="278892" y="57912"/>
                </a:lnTo>
                <a:lnTo>
                  <a:pt x="291084" y="57912"/>
                </a:lnTo>
                <a:lnTo>
                  <a:pt x="291084" y="7620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77811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31507" y="4713732"/>
            <a:ext cx="289560" cy="78105"/>
          </a:xfrm>
          <a:custGeom>
            <a:avLst/>
            <a:gdLst/>
            <a:ahLst/>
            <a:cxnLst/>
            <a:rect l="l" t="t" r="r" b="b"/>
            <a:pathLst>
              <a:path w="289559" h="78104">
                <a:moveTo>
                  <a:pt x="6096" y="41148"/>
                </a:moveTo>
                <a:lnTo>
                  <a:pt x="6096" y="0"/>
                </a:lnTo>
                <a:lnTo>
                  <a:pt x="53340" y="0"/>
                </a:lnTo>
                <a:lnTo>
                  <a:pt x="53340" y="12192"/>
                </a:lnTo>
                <a:lnTo>
                  <a:pt x="18288" y="12192"/>
                </a:lnTo>
                <a:lnTo>
                  <a:pt x="18288" y="27432"/>
                </a:lnTo>
                <a:lnTo>
                  <a:pt x="28956" y="27432"/>
                </a:lnTo>
                <a:lnTo>
                  <a:pt x="40314" y="29313"/>
                </a:lnTo>
                <a:lnTo>
                  <a:pt x="48958" y="34480"/>
                </a:lnTo>
                <a:lnTo>
                  <a:pt x="52614" y="39624"/>
                </a:lnTo>
                <a:lnTo>
                  <a:pt x="10668" y="39624"/>
                </a:lnTo>
                <a:lnTo>
                  <a:pt x="6096" y="41148"/>
                </a:lnTo>
                <a:close/>
              </a:path>
              <a:path w="289559" h="78104">
                <a:moveTo>
                  <a:pt x="51839" y="65532"/>
                </a:moveTo>
                <a:lnTo>
                  <a:pt x="36576" y="65532"/>
                </a:lnTo>
                <a:lnTo>
                  <a:pt x="42672" y="60960"/>
                </a:lnTo>
                <a:lnTo>
                  <a:pt x="42672" y="44196"/>
                </a:lnTo>
                <a:lnTo>
                  <a:pt x="36576" y="39624"/>
                </a:lnTo>
                <a:lnTo>
                  <a:pt x="52614" y="39624"/>
                </a:lnTo>
                <a:lnTo>
                  <a:pt x="54459" y="42219"/>
                </a:lnTo>
                <a:lnTo>
                  <a:pt x="56388" y="51816"/>
                </a:lnTo>
                <a:lnTo>
                  <a:pt x="54221" y="62293"/>
                </a:lnTo>
                <a:lnTo>
                  <a:pt x="51839" y="65532"/>
                </a:lnTo>
                <a:close/>
              </a:path>
              <a:path w="289559" h="78104">
                <a:moveTo>
                  <a:pt x="27432" y="77724"/>
                </a:moveTo>
                <a:lnTo>
                  <a:pt x="20359" y="76938"/>
                </a:lnTo>
                <a:lnTo>
                  <a:pt x="13144" y="74866"/>
                </a:lnTo>
                <a:lnTo>
                  <a:pt x="6215" y="71937"/>
                </a:lnTo>
                <a:lnTo>
                  <a:pt x="0" y="68580"/>
                </a:lnTo>
                <a:lnTo>
                  <a:pt x="6096" y="57912"/>
                </a:lnTo>
                <a:lnTo>
                  <a:pt x="12192" y="62484"/>
                </a:lnTo>
                <a:lnTo>
                  <a:pt x="19812" y="65532"/>
                </a:lnTo>
                <a:lnTo>
                  <a:pt x="51839" y="65532"/>
                </a:lnTo>
                <a:lnTo>
                  <a:pt x="48196" y="70485"/>
                </a:lnTo>
                <a:lnTo>
                  <a:pt x="39028" y="75819"/>
                </a:lnTo>
                <a:lnTo>
                  <a:pt x="27432" y="77724"/>
                </a:lnTo>
                <a:close/>
              </a:path>
              <a:path w="289559" h="78104">
                <a:moveTo>
                  <a:pt x="68580" y="41148"/>
                </a:moveTo>
                <a:lnTo>
                  <a:pt x="68580" y="0"/>
                </a:lnTo>
                <a:lnTo>
                  <a:pt x="115824" y="0"/>
                </a:lnTo>
                <a:lnTo>
                  <a:pt x="115824" y="12192"/>
                </a:lnTo>
                <a:lnTo>
                  <a:pt x="80772" y="12192"/>
                </a:lnTo>
                <a:lnTo>
                  <a:pt x="80772" y="27432"/>
                </a:lnTo>
                <a:lnTo>
                  <a:pt x="91440" y="27432"/>
                </a:lnTo>
                <a:lnTo>
                  <a:pt x="102798" y="29313"/>
                </a:lnTo>
                <a:lnTo>
                  <a:pt x="111442" y="34480"/>
                </a:lnTo>
                <a:lnTo>
                  <a:pt x="115098" y="39624"/>
                </a:lnTo>
                <a:lnTo>
                  <a:pt x="74676" y="39624"/>
                </a:lnTo>
                <a:lnTo>
                  <a:pt x="68580" y="41148"/>
                </a:lnTo>
                <a:close/>
              </a:path>
              <a:path w="289559" h="78104">
                <a:moveTo>
                  <a:pt x="114678" y="65532"/>
                </a:moveTo>
                <a:lnTo>
                  <a:pt x="99060" y="65532"/>
                </a:lnTo>
                <a:lnTo>
                  <a:pt x="105156" y="60960"/>
                </a:lnTo>
                <a:lnTo>
                  <a:pt x="105156" y="44196"/>
                </a:lnTo>
                <a:lnTo>
                  <a:pt x="99060" y="39624"/>
                </a:lnTo>
                <a:lnTo>
                  <a:pt x="115098" y="39624"/>
                </a:lnTo>
                <a:lnTo>
                  <a:pt x="116943" y="42219"/>
                </a:lnTo>
                <a:lnTo>
                  <a:pt x="118872" y="51816"/>
                </a:lnTo>
                <a:lnTo>
                  <a:pt x="116919" y="62293"/>
                </a:lnTo>
                <a:lnTo>
                  <a:pt x="114678" y="65532"/>
                </a:lnTo>
                <a:close/>
              </a:path>
              <a:path w="289559" h="78104">
                <a:moveTo>
                  <a:pt x="89916" y="77724"/>
                </a:moveTo>
                <a:lnTo>
                  <a:pt x="83724" y="76938"/>
                </a:lnTo>
                <a:lnTo>
                  <a:pt x="76962" y="74866"/>
                </a:lnTo>
                <a:lnTo>
                  <a:pt x="70199" y="71937"/>
                </a:lnTo>
                <a:lnTo>
                  <a:pt x="64008" y="68580"/>
                </a:lnTo>
                <a:lnTo>
                  <a:pt x="68580" y="57912"/>
                </a:lnTo>
                <a:lnTo>
                  <a:pt x="74676" y="62484"/>
                </a:lnTo>
                <a:lnTo>
                  <a:pt x="82296" y="65532"/>
                </a:lnTo>
                <a:lnTo>
                  <a:pt x="114678" y="65532"/>
                </a:lnTo>
                <a:lnTo>
                  <a:pt x="111252" y="70485"/>
                </a:lnTo>
                <a:lnTo>
                  <a:pt x="102155" y="75819"/>
                </a:lnTo>
                <a:lnTo>
                  <a:pt x="89916" y="77724"/>
                </a:lnTo>
                <a:close/>
              </a:path>
              <a:path w="289559" h="78104">
                <a:moveTo>
                  <a:pt x="156972" y="47244"/>
                </a:moveTo>
                <a:lnTo>
                  <a:pt x="131064" y="47244"/>
                </a:lnTo>
                <a:lnTo>
                  <a:pt x="131064" y="39624"/>
                </a:lnTo>
                <a:lnTo>
                  <a:pt x="156972" y="39624"/>
                </a:lnTo>
                <a:lnTo>
                  <a:pt x="156972" y="47244"/>
                </a:lnTo>
                <a:close/>
              </a:path>
              <a:path w="289559" h="78104">
                <a:moveTo>
                  <a:pt x="172212" y="41148"/>
                </a:moveTo>
                <a:lnTo>
                  <a:pt x="172212" y="0"/>
                </a:lnTo>
                <a:lnTo>
                  <a:pt x="219456" y="0"/>
                </a:lnTo>
                <a:lnTo>
                  <a:pt x="219456" y="12192"/>
                </a:lnTo>
                <a:lnTo>
                  <a:pt x="184404" y="12192"/>
                </a:lnTo>
                <a:lnTo>
                  <a:pt x="184404" y="27432"/>
                </a:lnTo>
                <a:lnTo>
                  <a:pt x="195072" y="27432"/>
                </a:lnTo>
                <a:lnTo>
                  <a:pt x="206430" y="29313"/>
                </a:lnTo>
                <a:lnTo>
                  <a:pt x="215074" y="34480"/>
                </a:lnTo>
                <a:lnTo>
                  <a:pt x="218730" y="39624"/>
                </a:lnTo>
                <a:lnTo>
                  <a:pt x="178308" y="39624"/>
                </a:lnTo>
                <a:lnTo>
                  <a:pt x="172212" y="41148"/>
                </a:lnTo>
                <a:close/>
              </a:path>
              <a:path w="289559" h="78104">
                <a:moveTo>
                  <a:pt x="218310" y="65532"/>
                </a:moveTo>
                <a:lnTo>
                  <a:pt x="202692" y="65532"/>
                </a:lnTo>
                <a:lnTo>
                  <a:pt x="208788" y="60960"/>
                </a:lnTo>
                <a:lnTo>
                  <a:pt x="208788" y="44196"/>
                </a:lnTo>
                <a:lnTo>
                  <a:pt x="202692" y="39624"/>
                </a:lnTo>
                <a:lnTo>
                  <a:pt x="218730" y="39624"/>
                </a:lnTo>
                <a:lnTo>
                  <a:pt x="220575" y="42219"/>
                </a:lnTo>
                <a:lnTo>
                  <a:pt x="222504" y="51816"/>
                </a:lnTo>
                <a:lnTo>
                  <a:pt x="220551" y="62293"/>
                </a:lnTo>
                <a:lnTo>
                  <a:pt x="218310" y="65532"/>
                </a:lnTo>
                <a:close/>
              </a:path>
              <a:path w="289559" h="78104">
                <a:moveTo>
                  <a:pt x="193548" y="77724"/>
                </a:moveTo>
                <a:lnTo>
                  <a:pt x="186475" y="76938"/>
                </a:lnTo>
                <a:lnTo>
                  <a:pt x="179260" y="74866"/>
                </a:lnTo>
                <a:lnTo>
                  <a:pt x="172331" y="71937"/>
                </a:lnTo>
                <a:lnTo>
                  <a:pt x="166116" y="68580"/>
                </a:lnTo>
                <a:lnTo>
                  <a:pt x="172212" y="57912"/>
                </a:lnTo>
                <a:lnTo>
                  <a:pt x="178308" y="62484"/>
                </a:lnTo>
                <a:lnTo>
                  <a:pt x="185928" y="65532"/>
                </a:lnTo>
                <a:lnTo>
                  <a:pt x="218310" y="65532"/>
                </a:lnTo>
                <a:lnTo>
                  <a:pt x="214884" y="70485"/>
                </a:lnTo>
                <a:lnTo>
                  <a:pt x="205787" y="75819"/>
                </a:lnTo>
                <a:lnTo>
                  <a:pt x="193548" y="77724"/>
                </a:lnTo>
                <a:close/>
              </a:path>
              <a:path w="289559" h="78104">
                <a:moveTo>
                  <a:pt x="266700" y="50292"/>
                </a:moveTo>
                <a:lnTo>
                  <a:pt x="256032" y="50292"/>
                </a:lnTo>
                <a:lnTo>
                  <a:pt x="245792" y="48387"/>
                </a:lnTo>
                <a:lnTo>
                  <a:pt x="238125" y="43053"/>
                </a:lnTo>
                <a:lnTo>
                  <a:pt x="233314" y="34861"/>
                </a:lnTo>
                <a:lnTo>
                  <a:pt x="231648" y="24384"/>
                </a:lnTo>
                <a:lnTo>
                  <a:pt x="233576" y="14144"/>
                </a:lnTo>
                <a:lnTo>
                  <a:pt x="239077" y="6477"/>
                </a:lnTo>
                <a:lnTo>
                  <a:pt x="247721" y="1666"/>
                </a:lnTo>
                <a:lnTo>
                  <a:pt x="259080" y="0"/>
                </a:lnTo>
                <a:lnTo>
                  <a:pt x="271557" y="2500"/>
                </a:lnTo>
                <a:lnTo>
                  <a:pt x="281178" y="9715"/>
                </a:lnTo>
                <a:lnTo>
                  <a:pt x="281690" y="10668"/>
                </a:lnTo>
                <a:lnTo>
                  <a:pt x="249936" y="10668"/>
                </a:lnTo>
                <a:lnTo>
                  <a:pt x="243840" y="15240"/>
                </a:lnTo>
                <a:lnTo>
                  <a:pt x="243840" y="33528"/>
                </a:lnTo>
                <a:lnTo>
                  <a:pt x="249936" y="39624"/>
                </a:lnTo>
                <a:lnTo>
                  <a:pt x="276453" y="39624"/>
                </a:lnTo>
                <a:lnTo>
                  <a:pt x="272796" y="45720"/>
                </a:lnTo>
                <a:lnTo>
                  <a:pt x="266700" y="50292"/>
                </a:lnTo>
                <a:close/>
              </a:path>
              <a:path w="289559" h="78104">
                <a:moveTo>
                  <a:pt x="276453" y="39624"/>
                </a:moveTo>
                <a:lnTo>
                  <a:pt x="269748" y="39624"/>
                </a:lnTo>
                <a:lnTo>
                  <a:pt x="275844" y="32004"/>
                </a:lnTo>
                <a:lnTo>
                  <a:pt x="275844" y="18288"/>
                </a:lnTo>
                <a:lnTo>
                  <a:pt x="269748" y="10668"/>
                </a:lnTo>
                <a:lnTo>
                  <a:pt x="281690" y="10668"/>
                </a:lnTo>
                <a:lnTo>
                  <a:pt x="287369" y="21216"/>
                </a:lnTo>
                <a:lnTo>
                  <a:pt x="289560" y="36576"/>
                </a:lnTo>
                <a:lnTo>
                  <a:pt x="289355" y="38100"/>
                </a:lnTo>
                <a:lnTo>
                  <a:pt x="277368" y="38100"/>
                </a:lnTo>
                <a:lnTo>
                  <a:pt x="276453" y="39624"/>
                </a:lnTo>
                <a:close/>
              </a:path>
              <a:path w="289559" h="78104">
                <a:moveTo>
                  <a:pt x="279845" y="67056"/>
                </a:moveTo>
                <a:lnTo>
                  <a:pt x="256032" y="67056"/>
                </a:lnTo>
                <a:lnTo>
                  <a:pt x="265795" y="64889"/>
                </a:lnTo>
                <a:lnTo>
                  <a:pt x="272415" y="58864"/>
                </a:lnTo>
                <a:lnTo>
                  <a:pt x="276177" y="49696"/>
                </a:lnTo>
                <a:lnTo>
                  <a:pt x="277368" y="38100"/>
                </a:lnTo>
                <a:lnTo>
                  <a:pt x="289355" y="38100"/>
                </a:lnTo>
                <a:lnTo>
                  <a:pt x="287321" y="53292"/>
                </a:lnTo>
                <a:lnTo>
                  <a:pt x="280797" y="66294"/>
                </a:lnTo>
                <a:lnTo>
                  <a:pt x="279845" y="67056"/>
                </a:lnTo>
                <a:close/>
              </a:path>
              <a:path w="289559" h="78104">
                <a:moveTo>
                  <a:pt x="256032" y="77724"/>
                </a:moveTo>
                <a:lnTo>
                  <a:pt x="249936" y="77724"/>
                </a:lnTo>
                <a:lnTo>
                  <a:pt x="240792" y="74676"/>
                </a:lnTo>
                <a:lnTo>
                  <a:pt x="233172" y="71628"/>
                </a:lnTo>
                <a:lnTo>
                  <a:pt x="239268" y="60960"/>
                </a:lnTo>
                <a:lnTo>
                  <a:pt x="243840" y="64008"/>
                </a:lnTo>
                <a:lnTo>
                  <a:pt x="249936" y="67056"/>
                </a:lnTo>
                <a:lnTo>
                  <a:pt x="279845" y="67056"/>
                </a:lnTo>
                <a:lnTo>
                  <a:pt x="270271" y="74723"/>
                </a:lnTo>
                <a:lnTo>
                  <a:pt x="256032" y="7772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27035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73111" y="4713732"/>
            <a:ext cx="309880" cy="78105"/>
          </a:xfrm>
          <a:custGeom>
            <a:avLst/>
            <a:gdLst/>
            <a:ahLst/>
            <a:cxnLst/>
            <a:rect l="l" t="t" r="r" b="b"/>
            <a:pathLst>
              <a:path w="309879" h="78104">
                <a:moveTo>
                  <a:pt x="32004" y="77724"/>
                </a:moveTo>
                <a:lnTo>
                  <a:pt x="18645" y="75199"/>
                </a:lnTo>
                <a:lnTo>
                  <a:pt x="8572" y="67818"/>
                </a:lnTo>
                <a:lnTo>
                  <a:pt x="2214" y="55864"/>
                </a:lnTo>
                <a:lnTo>
                  <a:pt x="0" y="39624"/>
                </a:lnTo>
                <a:lnTo>
                  <a:pt x="2452" y="23145"/>
                </a:lnTo>
                <a:lnTo>
                  <a:pt x="9334" y="10668"/>
                </a:lnTo>
                <a:lnTo>
                  <a:pt x="19931" y="2762"/>
                </a:lnTo>
                <a:lnTo>
                  <a:pt x="33528" y="0"/>
                </a:lnTo>
                <a:lnTo>
                  <a:pt x="41148" y="0"/>
                </a:lnTo>
                <a:lnTo>
                  <a:pt x="50292" y="1524"/>
                </a:lnTo>
                <a:lnTo>
                  <a:pt x="56388" y="4572"/>
                </a:lnTo>
                <a:lnTo>
                  <a:pt x="53775" y="10668"/>
                </a:lnTo>
                <a:lnTo>
                  <a:pt x="33528" y="10668"/>
                </a:lnTo>
                <a:lnTo>
                  <a:pt x="24407" y="12596"/>
                </a:lnTo>
                <a:lnTo>
                  <a:pt x="17716" y="18097"/>
                </a:lnTo>
                <a:lnTo>
                  <a:pt x="13596" y="26741"/>
                </a:lnTo>
                <a:lnTo>
                  <a:pt x="12192" y="38100"/>
                </a:lnTo>
                <a:lnTo>
                  <a:pt x="20116" y="38100"/>
                </a:lnTo>
                <a:lnTo>
                  <a:pt x="15240" y="44196"/>
                </a:lnTo>
                <a:lnTo>
                  <a:pt x="15240" y="57912"/>
                </a:lnTo>
                <a:lnTo>
                  <a:pt x="19812" y="65532"/>
                </a:lnTo>
                <a:lnTo>
                  <a:pt x="53898" y="65532"/>
                </a:lnTo>
                <a:lnTo>
                  <a:pt x="50673" y="70485"/>
                </a:lnTo>
                <a:lnTo>
                  <a:pt x="42481" y="75819"/>
                </a:lnTo>
                <a:lnTo>
                  <a:pt x="32004" y="77724"/>
                </a:lnTo>
                <a:close/>
              </a:path>
              <a:path w="309879" h="78104">
                <a:moveTo>
                  <a:pt x="51816" y="15240"/>
                </a:moveTo>
                <a:lnTo>
                  <a:pt x="47244" y="12192"/>
                </a:lnTo>
                <a:lnTo>
                  <a:pt x="39624" y="10668"/>
                </a:lnTo>
                <a:lnTo>
                  <a:pt x="53775" y="10668"/>
                </a:lnTo>
                <a:lnTo>
                  <a:pt x="51816" y="15240"/>
                </a:lnTo>
                <a:close/>
              </a:path>
              <a:path w="309879" h="78104">
                <a:moveTo>
                  <a:pt x="20116" y="38100"/>
                </a:moveTo>
                <a:lnTo>
                  <a:pt x="12192" y="38100"/>
                </a:lnTo>
                <a:lnTo>
                  <a:pt x="16764" y="30480"/>
                </a:lnTo>
                <a:lnTo>
                  <a:pt x="24384" y="27432"/>
                </a:lnTo>
                <a:lnTo>
                  <a:pt x="33528" y="27432"/>
                </a:lnTo>
                <a:lnTo>
                  <a:pt x="43767" y="29098"/>
                </a:lnTo>
                <a:lnTo>
                  <a:pt x="51435" y="33909"/>
                </a:lnTo>
                <a:lnTo>
                  <a:pt x="53108" y="36576"/>
                </a:lnTo>
                <a:lnTo>
                  <a:pt x="21336" y="36576"/>
                </a:lnTo>
                <a:lnTo>
                  <a:pt x="20116" y="38100"/>
                </a:lnTo>
                <a:close/>
              </a:path>
              <a:path w="309879" h="78104">
                <a:moveTo>
                  <a:pt x="53898" y="65532"/>
                </a:moveTo>
                <a:lnTo>
                  <a:pt x="39624" y="65532"/>
                </a:lnTo>
                <a:lnTo>
                  <a:pt x="45720" y="60960"/>
                </a:lnTo>
                <a:lnTo>
                  <a:pt x="45720" y="42672"/>
                </a:lnTo>
                <a:lnTo>
                  <a:pt x="41148" y="36576"/>
                </a:lnTo>
                <a:lnTo>
                  <a:pt x="53108" y="36576"/>
                </a:lnTo>
                <a:lnTo>
                  <a:pt x="56245" y="41576"/>
                </a:lnTo>
                <a:lnTo>
                  <a:pt x="57912" y="51816"/>
                </a:lnTo>
                <a:lnTo>
                  <a:pt x="56007" y="62293"/>
                </a:lnTo>
                <a:lnTo>
                  <a:pt x="53898" y="65532"/>
                </a:lnTo>
                <a:close/>
              </a:path>
              <a:path w="309879" h="78104">
                <a:moveTo>
                  <a:pt x="100584" y="76200"/>
                </a:moveTo>
                <a:lnTo>
                  <a:pt x="86344" y="73675"/>
                </a:lnTo>
                <a:lnTo>
                  <a:pt x="75819" y="66294"/>
                </a:lnTo>
                <a:lnTo>
                  <a:pt x="69294" y="54340"/>
                </a:lnTo>
                <a:lnTo>
                  <a:pt x="67056" y="38100"/>
                </a:lnTo>
                <a:lnTo>
                  <a:pt x="69294" y="21859"/>
                </a:lnTo>
                <a:lnTo>
                  <a:pt x="75819" y="9906"/>
                </a:lnTo>
                <a:lnTo>
                  <a:pt x="86344" y="2524"/>
                </a:lnTo>
                <a:lnTo>
                  <a:pt x="100584" y="0"/>
                </a:lnTo>
                <a:lnTo>
                  <a:pt x="114585" y="2524"/>
                </a:lnTo>
                <a:lnTo>
                  <a:pt x="123554" y="9144"/>
                </a:lnTo>
                <a:lnTo>
                  <a:pt x="100584" y="9144"/>
                </a:lnTo>
                <a:lnTo>
                  <a:pt x="91701" y="10882"/>
                </a:lnTo>
                <a:lnTo>
                  <a:pt x="85534" y="16192"/>
                </a:lnTo>
                <a:lnTo>
                  <a:pt x="81938" y="25217"/>
                </a:lnTo>
                <a:lnTo>
                  <a:pt x="80772" y="38100"/>
                </a:lnTo>
                <a:lnTo>
                  <a:pt x="81938" y="50982"/>
                </a:lnTo>
                <a:lnTo>
                  <a:pt x="85534" y="60007"/>
                </a:lnTo>
                <a:lnTo>
                  <a:pt x="91701" y="65317"/>
                </a:lnTo>
                <a:lnTo>
                  <a:pt x="100584" y="67056"/>
                </a:lnTo>
                <a:lnTo>
                  <a:pt x="123554" y="67056"/>
                </a:lnTo>
                <a:lnTo>
                  <a:pt x="114585" y="73675"/>
                </a:lnTo>
                <a:lnTo>
                  <a:pt x="100584" y="76200"/>
                </a:lnTo>
                <a:close/>
              </a:path>
              <a:path w="309879" h="78104">
                <a:moveTo>
                  <a:pt x="123554" y="67056"/>
                </a:moveTo>
                <a:lnTo>
                  <a:pt x="100584" y="67056"/>
                </a:lnTo>
                <a:lnTo>
                  <a:pt x="108585" y="65317"/>
                </a:lnTo>
                <a:lnTo>
                  <a:pt x="114300" y="60007"/>
                </a:lnTo>
                <a:lnTo>
                  <a:pt x="117729" y="50982"/>
                </a:lnTo>
                <a:lnTo>
                  <a:pt x="118872" y="38100"/>
                </a:lnTo>
                <a:lnTo>
                  <a:pt x="117729" y="25217"/>
                </a:lnTo>
                <a:lnTo>
                  <a:pt x="114300" y="16192"/>
                </a:lnTo>
                <a:lnTo>
                  <a:pt x="108585" y="10882"/>
                </a:lnTo>
                <a:lnTo>
                  <a:pt x="100584" y="9144"/>
                </a:lnTo>
                <a:lnTo>
                  <a:pt x="123554" y="9144"/>
                </a:lnTo>
                <a:lnTo>
                  <a:pt x="124587" y="9906"/>
                </a:lnTo>
                <a:lnTo>
                  <a:pt x="130587" y="21859"/>
                </a:lnTo>
                <a:lnTo>
                  <a:pt x="132588" y="38100"/>
                </a:lnTo>
                <a:lnTo>
                  <a:pt x="130587" y="54340"/>
                </a:lnTo>
                <a:lnTo>
                  <a:pt x="124587" y="66294"/>
                </a:lnTo>
                <a:lnTo>
                  <a:pt x="123554" y="67056"/>
                </a:lnTo>
                <a:close/>
              </a:path>
              <a:path w="309879" h="78104">
                <a:moveTo>
                  <a:pt x="172212" y="47244"/>
                </a:moveTo>
                <a:lnTo>
                  <a:pt x="144780" y="47244"/>
                </a:lnTo>
                <a:lnTo>
                  <a:pt x="144780" y="39624"/>
                </a:lnTo>
                <a:lnTo>
                  <a:pt x="172212" y="39624"/>
                </a:lnTo>
                <a:lnTo>
                  <a:pt x="172212" y="47244"/>
                </a:lnTo>
                <a:close/>
              </a:path>
              <a:path w="309879" h="78104">
                <a:moveTo>
                  <a:pt x="214884" y="77724"/>
                </a:moveTo>
                <a:lnTo>
                  <a:pt x="201763" y="75199"/>
                </a:lnTo>
                <a:lnTo>
                  <a:pt x="192214" y="67818"/>
                </a:lnTo>
                <a:lnTo>
                  <a:pt x="186380" y="55864"/>
                </a:lnTo>
                <a:lnTo>
                  <a:pt x="184404" y="39624"/>
                </a:lnTo>
                <a:lnTo>
                  <a:pt x="186618" y="23145"/>
                </a:lnTo>
                <a:lnTo>
                  <a:pt x="192976" y="10668"/>
                </a:lnTo>
                <a:lnTo>
                  <a:pt x="203049" y="2762"/>
                </a:lnTo>
                <a:lnTo>
                  <a:pt x="216408" y="0"/>
                </a:lnTo>
                <a:lnTo>
                  <a:pt x="224028" y="0"/>
                </a:lnTo>
                <a:lnTo>
                  <a:pt x="233172" y="1524"/>
                </a:lnTo>
                <a:lnTo>
                  <a:pt x="239268" y="4572"/>
                </a:lnTo>
                <a:lnTo>
                  <a:pt x="236655" y="10668"/>
                </a:lnTo>
                <a:lnTo>
                  <a:pt x="217932" y="10668"/>
                </a:lnTo>
                <a:lnTo>
                  <a:pt x="208168" y="12596"/>
                </a:lnTo>
                <a:lnTo>
                  <a:pt x="201549" y="18097"/>
                </a:lnTo>
                <a:lnTo>
                  <a:pt x="197786" y="26741"/>
                </a:lnTo>
                <a:lnTo>
                  <a:pt x="196596" y="38100"/>
                </a:lnTo>
                <a:lnTo>
                  <a:pt x="202996" y="38100"/>
                </a:lnTo>
                <a:lnTo>
                  <a:pt x="198120" y="44196"/>
                </a:lnTo>
                <a:lnTo>
                  <a:pt x="198120" y="57912"/>
                </a:lnTo>
                <a:lnTo>
                  <a:pt x="202692" y="65532"/>
                </a:lnTo>
                <a:lnTo>
                  <a:pt x="238212" y="65532"/>
                </a:lnTo>
                <a:lnTo>
                  <a:pt x="234886" y="70485"/>
                </a:lnTo>
                <a:lnTo>
                  <a:pt x="226242" y="75819"/>
                </a:lnTo>
                <a:lnTo>
                  <a:pt x="214884" y="77724"/>
                </a:lnTo>
                <a:close/>
              </a:path>
              <a:path w="309879" h="78104">
                <a:moveTo>
                  <a:pt x="234696" y="15240"/>
                </a:moveTo>
                <a:lnTo>
                  <a:pt x="230124" y="12192"/>
                </a:lnTo>
                <a:lnTo>
                  <a:pt x="224028" y="10668"/>
                </a:lnTo>
                <a:lnTo>
                  <a:pt x="236655" y="10668"/>
                </a:lnTo>
                <a:lnTo>
                  <a:pt x="234696" y="15240"/>
                </a:lnTo>
                <a:close/>
              </a:path>
              <a:path w="309879" h="78104">
                <a:moveTo>
                  <a:pt x="202996" y="38100"/>
                </a:moveTo>
                <a:lnTo>
                  <a:pt x="196596" y="38100"/>
                </a:lnTo>
                <a:lnTo>
                  <a:pt x="201168" y="30480"/>
                </a:lnTo>
                <a:lnTo>
                  <a:pt x="207264" y="27432"/>
                </a:lnTo>
                <a:lnTo>
                  <a:pt x="217932" y="27432"/>
                </a:lnTo>
                <a:lnTo>
                  <a:pt x="228171" y="29098"/>
                </a:lnTo>
                <a:lnTo>
                  <a:pt x="235839" y="33909"/>
                </a:lnTo>
                <a:lnTo>
                  <a:pt x="237512" y="36576"/>
                </a:lnTo>
                <a:lnTo>
                  <a:pt x="204216" y="36576"/>
                </a:lnTo>
                <a:lnTo>
                  <a:pt x="202996" y="38100"/>
                </a:lnTo>
                <a:close/>
              </a:path>
              <a:path w="309879" h="78104">
                <a:moveTo>
                  <a:pt x="238212" y="65532"/>
                </a:moveTo>
                <a:lnTo>
                  <a:pt x="224028" y="65532"/>
                </a:lnTo>
                <a:lnTo>
                  <a:pt x="230124" y="60960"/>
                </a:lnTo>
                <a:lnTo>
                  <a:pt x="230124" y="42672"/>
                </a:lnTo>
                <a:lnTo>
                  <a:pt x="224028" y="36576"/>
                </a:lnTo>
                <a:lnTo>
                  <a:pt x="237512" y="36576"/>
                </a:lnTo>
                <a:lnTo>
                  <a:pt x="240649" y="41576"/>
                </a:lnTo>
                <a:lnTo>
                  <a:pt x="242316" y="51816"/>
                </a:lnTo>
                <a:lnTo>
                  <a:pt x="240387" y="62293"/>
                </a:lnTo>
                <a:lnTo>
                  <a:pt x="238212" y="65532"/>
                </a:lnTo>
                <a:close/>
              </a:path>
              <a:path w="309879" h="78104">
                <a:moveTo>
                  <a:pt x="284988" y="50292"/>
                </a:moveTo>
                <a:lnTo>
                  <a:pt x="275844" y="50292"/>
                </a:lnTo>
                <a:lnTo>
                  <a:pt x="265366" y="48387"/>
                </a:lnTo>
                <a:lnTo>
                  <a:pt x="257175" y="43053"/>
                </a:lnTo>
                <a:lnTo>
                  <a:pt x="251841" y="34861"/>
                </a:lnTo>
                <a:lnTo>
                  <a:pt x="249936" y="24384"/>
                </a:lnTo>
                <a:lnTo>
                  <a:pt x="251864" y="14144"/>
                </a:lnTo>
                <a:lnTo>
                  <a:pt x="257365" y="6477"/>
                </a:lnTo>
                <a:lnTo>
                  <a:pt x="266009" y="1666"/>
                </a:lnTo>
                <a:lnTo>
                  <a:pt x="277368" y="0"/>
                </a:lnTo>
                <a:lnTo>
                  <a:pt x="290726" y="2500"/>
                </a:lnTo>
                <a:lnTo>
                  <a:pt x="300799" y="9715"/>
                </a:lnTo>
                <a:lnTo>
                  <a:pt x="301326" y="10668"/>
                </a:lnTo>
                <a:lnTo>
                  <a:pt x="268224" y="10668"/>
                </a:lnTo>
                <a:lnTo>
                  <a:pt x="262128" y="15240"/>
                </a:lnTo>
                <a:lnTo>
                  <a:pt x="262128" y="33528"/>
                </a:lnTo>
                <a:lnTo>
                  <a:pt x="268224" y="39624"/>
                </a:lnTo>
                <a:lnTo>
                  <a:pt x="295046" y="39624"/>
                </a:lnTo>
                <a:lnTo>
                  <a:pt x="292608" y="45720"/>
                </a:lnTo>
                <a:lnTo>
                  <a:pt x="284988" y="50292"/>
                </a:lnTo>
                <a:close/>
              </a:path>
              <a:path w="309879" h="78104">
                <a:moveTo>
                  <a:pt x="295046" y="39624"/>
                </a:moveTo>
                <a:lnTo>
                  <a:pt x="288036" y="39624"/>
                </a:lnTo>
                <a:lnTo>
                  <a:pt x="294132" y="32004"/>
                </a:lnTo>
                <a:lnTo>
                  <a:pt x="294132" y="18288"/>
                </a:lnTo>
                <a:lnTo>
                  <a:pt x="289560" y="10668"/>
                </a:lnTo>
                <a:lnTo>
                  <a:pt x="301326" y="10668"/>
                </a:lnTo>
                <a:lnTo>
                  <a:pt x="307157" y="21216"/>
                </a:lnTo>
                <a:lnTo>
                  <a:pt x="309372" y="36576"/>
                </a:lnTo>
                <a:lnTo>
                  <a:pt x="309148" y="38100"/>
                </a:lnTo>
                <a:lnTo>
                  <a:pt x="295656" y="38100"/>
                </a:lnTo>
                <a:lnTo>
                  <a:pt x="295046" y="39624"/>
                </a:lnTo>
                <a:close/>
              </a:path>
              <a:path w="309879" h="78104">
                <a:moveTo>
                  <a:pt x="299079" y="67056"/>
                </a:moveTo>
                <a:lnTo>
                  <a:pt x="274320" y="67056"/>
                </a:lnTo>
                <a:lnTo>
                  <a:pt x="284297" y="64889"/>
                </a:lnTo>
                <a:lnTo>
                  <a:pt x="291274" y="58864"/>
                </a:lnTo>
                <a:lnTo>
                  <a:pt x="295108" y="49696"/>
                </a:lnTo>
                <a:lnTo>
                  <a:pt x="295656" y="38100"/>
                </a:lnTo>
                <a:lnTo>
                  <a:pt x="309148" y="38100"/>
                </a:lnTo>
                <a:lnTo>
                  <a:pt x="306919" y="53292"/>
                </a:lnTo>
                <a:lnTo>
                  <a:pt x="300037" y="66294"/>
                </a:lnTo>
                <a:lnTo>
                  <a:pt x="299079" y="67056"/>
                </a:lnTo>
                <a:close/>
              </a:path>
              <a:path w="309879" h="78104">
                <a:moveTo>
                  <a:pt x="275844" y="77724"/>
                </a:moveTo>
                <a:lnTo>
                  <a:pt x="268224" y="77724"/>
                </a:lnTo>
                <a:lnTo>
                  <a:pt x="259080" y="74676"/>
                </a:lnTo>
                <a:lnTo>
                  <a:pt x="252984" y="71628"/>
                </a:lnTo>
                <a:lnTo>
                  <a:pt x="257556" y="60960"/>
                </a:lnTo>
                <a:lnTo>
                  <a:pt x="262128" y="64008"/>
                </a:lnTo>
                <a:lnTo>
                  <a:pt x="268224" y="67056"/>
                </a:lnTo>
                <a:lnTo>
                  <a:pt x="299079" y="67056"/>
                </a:lnTo>
                <a:lnTo>
                  <a:pt x="289440" y="74723"/>
                </a:lnTo>
                <a:lnTo>
                  <a:pt x="275844" y="7772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77783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084819" y="4713732"/>
            <a:ext cx="184404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85316" y="4565903"/>
            <a:ext cx="7085330" cy="0"/>
          </a:xfrm>
          <a:custGeom>
            <a:avLst/>
            <a:gdLst/>
            <a:ahLst/>
            <a:cxnLst/>
            <a:rect l="l" t="t" r="r" b="b"/>
            <a:pathLst>
              <a:path w="7085330" h="0">
                <a:moveTo>
                  <a:pt x="0" y="0"/>
                </a:moveTo>
                <a:lnTo>
                  <a:pt x="7085076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63084" y="4913376"/>
            <a:ext cx="131064" cy="96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56844" y="1022603"/>
            <a:ext cx="132588" cy="94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/>
          <p:cNvGrpSpPr/>
          <p:nvPr/>
        </p:nvGrpSpPr>
        <p:grpSpPr>
          <a:xfrm>
            <a:off x="652272" y="1170432"/>
            <a:ext cx="407034" cy="108585"/>
            <a:chOff x="652272" y="1170432"/>
            <a:chExt cx="407034" cy="108585"/>
          </a:xfrm>
        </p:grpSpPr>
        <p:sp>
          <p:nvSpPr>
            <p:cNvPr id="53" name="object 53"/>
            <p:cNvSpPr/>
            <p:nvPr/>
          </p:nvSpPr>
          <p:spPr>
            <a:xfrm>
              <a:off x="652272" y="1170432"/>
              <a:ext cx="108203" cy="1082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94004" y="1190244"/>
              <a:ext cx="265430" cy="79375"/>
            </a:xfrm>
            <a:custGeom>
              <a:avLst/>
              <a:gdLst/>
              <a:ahLst/>
              <a:cxnLst/>
              <a:rect l="l" t="t" r="r" b="b"/>
              <a:pathLst>
                <a:path w="265430" h="79375">
                  <a:moveTo>
                    <a:pt x="4572" y="22860"/>
                  </a:moveTo>
                  <a:lnTo>
                    <a:pt x="0" y="18288"/>
                  </a:lnTo>
                  <a:lnTo>
                    <a:pt x="16764" y="1524"/>
                  </a:lnTo>
                  <a:lnTo>
                    <a:pt x="30480" y="1524"/>
                  </a:lnTo>
                  <a:lnTo>
                    <a:pt x="30480" y="7620"/>
                  </a:lnTo>
                  <a:lnTo>
                    <a:pt x="21336" y="7620"/>
                  </a:lnTo>
                  <a:lnTo>
                    <a:pt x="4572" y="22860"/>
                  </a:lnTo>
                  <a:close/>
                </a:path>
                <a:path w="265430" h="79375">
                  <a:moveTo>
                    <a:pt x="30480" y="70104"/>
                  </a:moveTo>
                  <a:lnTo>
                    <a:pt x="21336" y="70104"/>
                  </a:lnTo>
                  <a:lnTo>
                    <a:pt x="21336" y="7620"/>
                  </a:lnTo>
                  <a:lnTo>
                    <a:pt x="30480" y="7620"/>
                  </a:lnTo>
                  <a:lnTo>
                    <a:pt x="30480" y="70104"/>
                  </a:lnTo>
                  <a:close/>
                </a:path>
                <a:path w="265430" h="79375">
                  <a:moveTo>
                    <a:pt x="48768" y="77724"/>
                  </a:moveTo>
                  <a:lnTo>
                    <a:pt x="3048" y="77724"/>
                  </a:lnTo>
                  <a:lnTo>
                    <a:pt x="3048" y="70104"/>
                  </a:lnTo>
                  <a:lnTo>
                    <a:pt x="48768" y="70104"/>
                  </a:lnTo>
                  <a:lnTo>
                    <a:pt x="48768" y="77724"/>
                  </a:lnTo>
                  <a:close/>
                </a:path>
                <a:path w="265430" h="79375">
                  <a:moveTo>
                    <a:pt x="91440" y="79248"/>
                  </a:moveTo>
                  <a:lnTo>
                    <a:pt x="74676" y="79248"/>
                  </a:lnTo>
                  <a:lnTo>
                    <a:pt x="68580" y="77724"/>
                  </a:lnTo>
                  <a:lnTo>
                    <a:pt x="65532" y="73152"/>
                  </a:lnTo>
                  <a:lnTo>
                    <a:pt x="60960" y="70104"/>
                  </a:lnTo>
                  <a:lnTo>
                    <a:pt x="59436" y="64008"/>
                  </a:lnTo>
                  <a:lnTo>
                    <a:pt x="59436" y="51816"/>
                  </a:lnTo>
                  <a:lnTo>
                    <a:pt x="73152" y="38100"/>
                  </a:lnTo>
                  <a:lnTo>
                    <a:pt x="67056" y="35052"/>
                  </a:lnTo>
                  <a:lnTo>
                    <a:pt x="64008" y="32004"/>
                  </a:lnTo>
                  <a:lnTo>
                    <a:pt x="62484" y="28956"/>
                  </a:lnTo>
                  <a:lnTo>
                    <a:pt x="60960" y="24384"/>
                  </a:lnTo>
                  <a:lnTo>
                    <a:pt x="60960" y="13716"/>
                  </a:lnTo>
                  <a:lnTo>
                    <a:pt x="62484" y="7620"/>
                  </a:lnTo>
                  <a:lnTo>
                    <a:pt x="67056" y="4572"/>
                  </a:lnTo>
                  <a:lnTo>
                    <a:pt x="70104" y="1524"/>
                  </a:lnTo>
                  <a:lnTo>
                    <a:pt x="76200" y="0"/>
                  </a:lnTo>
                  <a:lnTo>
                    <a:pt x="89916" y="0"/>
                  </a:lnTo>
                  <a:lnTo>
                    <a:pt x="94488" y="1524"/>
                  </a:lnTo>
                  <a:lnTo>
                    <a:pt x="99060" y="4572"/>
                  </a:lnTo>
                  <a:lnTo>
                    <a:pt x="102108" y="7620"/>
                  </a:lnTo>
                  <a:lnTo>
                    <a:pt x="74676" y="7620"/>
                  </a:lnTo>
                  <a:lnTo>
                    <a:pt x="70104" y="12192"/>
                  </a:lnTo>
                  <a:lnTo>
                    <a:pt x="70104" y="30480"/>
                  </a:lnTo>
                  <a:lnTo>
                    <a:pt x="74676" y="35052"/>
                  </a:lnTo>
                  <a:lnTo>
                    <a:pt x="99060" y="35052"/>
                  </a:lnTo>
                  <a:lnTo>
                    <a:pt x="92964" y="38100"/>
                  </a:lnTo>
                  <a:lnTo>
                    <a:pt x="96012" y="39624"/>
                  </a:lnTo>
                  <a:lnTo>
                    <a:pt x="100584" y="41148"/>
                  </a:lnTo>
                  <a:lnTo>
                    <a:pt x="77724" y="41148"/>
                  </a:lnTo>
                  <a:lnTo>
                    <a:pt x="74676" y="42672"/>
                  </a:lnTo>
                  <a:lnTo>
                    <a:pt x="70104" y="47244"/>
                  </a:lnTo>
                  <a:lnTo>
                    <a:pt x="68580" y="50292"/>
                  </a:lnTo>
                  <a:lnTo>
                    <a:pt x="68580" y="62484"/>
                  </a:lnTo>
                  <a:lnTo>
                    <a:pt x="71628" y="68580"/>
                  </a:lnTo>
                  <a:lnTo>
                    <a:pt x="77724" y="71628"/>
                  </a:lnTo>
                  <a:lnTo>
                    <a:pt x="102870" y="71628"/>
                  </a:lnTo>
                  <a:lnTo>
                    <a:pt x="100584" y="73152"/>
                  </a:lnTo>
                  <a:lnTo>
                    <a:pt x="96012" y="77724"/>
                  </a:lnTo>
                  <a:lnTo>
                    <a:pt x="91440" y="79248"/>
                  </a:lnTo>
                  <a:close/>
                </a:path>
                <a:path w="265430" h="79375">
                  <a:moveTo>
                    <a:pt x="99060" y="35052"/>
                  </a:moveTo>
                  <a:lnTo>
                    <a:pt x="91440" y="35052"/>
                  </a:lnTo>
                  <a:lnTo>
                    <a:pt x="96012" y="30480"/>
                  </a:lnTo>
                  <a:lnTo>
                    <a:pt x="96012" y="12192"/>
                  </a:lnTo>
                  <a:lnTo>
                    <a:pt x="91440" y="7620"/>
                  </a:lnTo>
                  <a:lnTo>
                    <a:pt x="102108" y="7620"/>
                  </a:lnTo>
                  <a:lnTo>
                    <a:pt x="105156" y="13716"/>
                  </a:lnTo>
                  <a:lnTo>
                    <a:pt x="105156" y="24384"/>
                  </a:lnTo>
                  <a:lnTo>
                    <a:pt x="103632" y="28956"/>
                  </a:lnTo>
                  <a:lnTo>
                    <a:pt x="100584" y="32004"/>
                  </a:lnTo>
                  <a:lnTo>
                    <a:pt x="99060" y="35052"/>
                  </a:lnTo>
                  <a:close/>
                </a:path>
                <a:path w="265430" h="79375">
                  <a:moveTo>
                    <a:pt x="102870" y="71628"/>
                  </a:moveTo>
                  <a:lnTo>
                    <a:pt x="86868" y="71628"/>
                  </a:lnTo>
                  <a:lnTo>
                    <a:pt x="91440" y="70104"/>
                  </a:lnTo>
                  <a:lnTo>
                    <a:pt x="94488" y="68580"/>
                  </a:lnTo>
                  <a:lnTo>
                    <a:pt x="97536" y="62484"/>
                  </a:lnTo>
                  <a:lnTo>
                    <a:pt x="97536" y="50292"/>
                  </a:lnTo>
                  <a:lnTo>
                    <a:pt x="96012" y="47244"/>
                  </a:lnTo>
                  <a:lnTo>
                    <a:pt x="91440" y="42672"/>
                  </a:lnTo>
                  <a:lnTo>
                    <a:pt x="86868" y="41148"/>
                  </a:lnTo>
                  <a:lnTo>
                    <a:pt x="100584" y="41148"/>
                  </a:lnTo>
                  <a:lnTo>
                    <a:pt x="102108" y="44196"/>
                  </a:lnTo>
                  <a:lnTo>
                    <a:pt x="105156" y="47244"/>
                  </a:lnTo>
                  <a:lnTo>
                    <a:pt x="106680" y="51816"/>
                  </a:lnTo>
                  <a:lnTo>
                    <a:pt x="106680" y="64008"/>
                  </a:lnTo>
                  <a:lnTo>
                    <a:pt x="105156" y="70104"/>
                  </a:lnTo>
                  <a:lnTo>
                    <a:pt x="102870" y="71628"/>
                  </a:lnTo>
                  <a:close/>
                </a:path>
                <a:path w="265430" h="79375">
                  <a:moveTo>
                    <a:pt x="144780" y="48768"/>
                  </a:moveTo>
                  <a:lnTo>
                    <a:pt x="118872" y="48768"/>
                  </a:lnTo>
                  <a:lnTo>
                    <a:pt x="118872" y="39624"/>
                  </a:lnTo>
                  <a:lnTo>
                    <a:pt x="144780" y="39624"/>
                  </a:lnTo>
                  <a:lnTo>
                    <a:pt x="144780" y="48768"/>
                  </a:lnTo>
                  <a:close/>
                </a:path>
                <a:path w="265430" h="79375">
                  <a:moveTo>
                    <a:pt x="166116" y="19812"/>
                  </a:moveTo>
                  <a:lnTo>
                    <a:pt x="158496" y="16764"/>
                  </a:lnTo>
                  <a:lnTo>
                    <a:pt x="160020" y="15240"/>
                  </a:lnTo>
                  <a:lnTo>
                    <a:pt x="160020" y="12192"/>
                  </a:lnTo>
                  <a:lnTo>
                    <a:pt x="161544" y="10668"/>
                  </a:lnTo>
                  <a:lnTo>
                    <a:pt x="163068" y="7620"/>
                  </a:lnTo>
                  <a:lnTo>
                    <a:pt x="166116" y="4572"/>
                  </a:lnTo>
                  <a:lnTo>
                    <a:pt x="169164" y="3048"/>
                  </a:lnTo>
                  <a:lnTo>
                    <a:pt x="170688" y="3048"/>
                  </a:lnTo>
                  <a:lnTo>
                    <a:pt x="173736" y="1524"/>
                  </a:lnTo>
                  <a:lnTo>
                    <a:pt x="175260" y="1524"/>
                  </a:lnTo>
                  <a:lnTo>
                    <a:pt x="178308" y="0"/>
                  </a:lnTo>
                  <a:lnTo>
                    <a:pt x="188976" y="0"/>
                  </a:lnTo>
                  <a:lnTo>
                    <a:pt x="193548" y="1524"/>
                  </a:lnTo>
                  <a:lnTo>
                    <a:pt x="196596" y="6096"/>
                  </a:lnTo>
                  <a:lnTo>
                    <a:pt x="198120" y="7620"/>
                  </a:lnTo>
                  <a:lnTo>
                    <a:pt x="176784" y="7620"/>
                  </a:lnTo>
                  <a:lnTo>
                    <a:pt x="170688" y="10668"/>
                  </a:lnTo>
                  <a:lnTo>
                    <a:pt x="166116" y="19812"/>
                  </a:lnTo>
                  <a:close/>
                </a:path>
                <a:path w="265430" h="79375">
                  <a:moveTo>
                    <a:pt x="204216" y="77724"/>
                  </a:moveTo>
                  <a:lnTo>
                    <a:pt x="158496" y="77724"/>
                  </a:lnTo>
                  <a:lnTo>
                    <a:pt x="158496" y="68580"/>
                  </a:lnTo>
                  <a:lnTo>
                    <a:pt x="188976" y="38100"/>
                  </a:lnTo>
                  <a:lnTo>
                    <a:pt x="190500" y="35052"/>
                  </a:lnTo>
                  <a:lnTo>
                    <a:pt x="192024" y="30480"/>
                  </a:lnTo>
                  <a:lnTo>
                    <a:pt x="193548" y="27432"/>
                  </a:lnTo>
                  <a:lnTo>
                    <a:pt x="193548" y="12192"/>
                  </a:lnTo>
                  <a:lnTo>
                    <a:pt x="188976" y="7620"/>
                  </a:lnTo>
                  <a:lnTo>
                    <a:pt x="198120" y="7620"/>
                  </a:lnTo>
                  <a:lnTo>
                    <a:pt x="199644" y="9144"/>
                  </a:lnTo>
                  <a:lnTo>
                    <a:pt x="202692" y="15240"/>
                  </a:lnTo>
                  <a:lnTo>
                    <a:pt x="202692" y="24384"/>
                  </a:lnTo>
                  <a:lnTo>
                    <a:pt x="201168" y="27432"/>
                  </a:lnTo>
                  <a:lnTo>
                    <a:pt x="201168" y="32004"/>
                  </a:lnTo>
                  <a:lnTo>
                    <a:pt x="199644" y="33528"/>
                  </a:lnTo>
                  <a:lnTo>
                    <a:pt x="199644" y="35052"/>
                  </a:lnTo>
                  <a:lnTo>
                    <a:pt x="198120" y="38100"/>
                  </a:lnTo>
                  <a:lnTo>
                    <a:pt x="196596" y="39624"/>
                  </a:lnTo>
                  <a:lnTo>
                    <a:pt x="195072" y="42672"/>
                  </a:lnTo>
                  <a:lnTo>
                    <a:pt x="192024" y="44196"/>
                  </a:lnTo>
                  <a:lnTo>
                    <a:pt x="190500" y="47244"/>
                  </a:lnTo>
                  <a:lnTo>
                    <a:pt x="187452" y="50292"/>
                  </a:lnTo>
                  <a:lnTo>
                    <a:pt x="169164" y="70104"/>
                  </a:lnTo>
                  <a:lnTo>
                    <a:pt x="204216" y="70104"/>
                  </a:lnTo>
                  <a:lnTo>
                    <a:pt x="204216" y="77724"/>
                  </a:lnTo>
                  <a:close/>
                </a:path>
                <a:path w="265430" h="79375">
                  <a:moveTo>
                    <a:pt x="222504" y="22860"/>
                  </a:moveTo>
                  <a:lnTo>
                    <a:pt x="216408" y="18288"/>
                  </a:lnTo>
                  <a:lnTo>
                    <a:pt x="234696" y="1524"/>
                  </a:lnTo>
                  <a:lnTo>
                    <a:pt x="246888" y="1524"/>
                  </a:lnTo>
                  <a:lnTo>
                    <a:pt x="246888" y="7620"/>
                  </a:lnTo>
                  <a:lnTo>
                    <a:pt x="237744" y="7620"/>
                  </a:lnTo>
                  <a:lnTo>
                    <a:pt x="222504" y="22860"/>
                  </a:lnTo>
                  <a:close/>
                </a:path>
                <a:path w="265430" h="79375">
                  <a:moveTo>
                    <a:pt x="246888" y="70104"/>
                  </a:moveTo>
                  <a:lnTo>
                    <a:pt x="239268" y="70104"/>
                  </a:lnTo>
                  <a:lnTo>
                    <a:pt x="239268" y="7620"/>
                  </a:lnTo>
                  <a:lnTo>
                    <a:pt x="246888" y="7620"/>
                  </a:lnTo>
                  <a:lnTo>
                    <a:pt x="246888" y="70104"/>
                  </a:lnTo>
                  <a:close/>
                </a:path>
                <a:path w="265430" h="79375">
                  <a:moveTo>
                    <a:pt x="265176" y="77724"/>
                  </a:moveTo>
                  <a:lnTo>
                    <a:pt x="219456" y="77724"/>
                  </a:lnTo>
                  <a:lnTo>
                    <a:pt x="219456" y="70104"/>
                  </a:lnTo>
                  <a:lnTo>
                    <a:pt x="265176" y="70104"/>
                  </a:lnTo>
                  <a:lnTo>
                    <a:pt x="265176" y="77724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/>
          <p:cNvGrpSpPr/>
          <p:nvPr/>
        </p:nvGrpSpPr>
        <p:grpSpPr>
          <a:xfrm>
            <a:off x="1156716" y="1170432"/>
            <a:ext cx="405765" cy="108585"/>
            <a:chOff x="1156716" y="1170432"/>
            <a:chExt cx="405765" cy="108585"/>
          </a:xfrm>
        </p:grpSpPr>
        <p:sp>
          <p:nvSpPr>
            <p:cNvPr id="56" name="object 56"/>
            <p:cNvSpPr/>
            <p:nvPr/>
          </p:nvSpPr>
          <p:spPr>
            <a:xfrm>
              <a:off x="1156716" y="1170432"/>
              <a:ext cx="108204" cy="1082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296924" y="1190244"/>
              <a:ext cx="265430" cy="78105"/>
            </a:xfrm>
            <a:custGeom>
              <a:avLst/>
              <a:gdLst/>
              <a:ahLst/>
              <a:cxnLst/>
              <a:rect l="l" t="t" r="r" b="b"/>
              <a:pathLst>
                <a:path w="265430" h="78105">
                  <a:moveTo>
                    <a:pt x="7620" y="19812"/>
                  </a:moveTo>
                  <a:lnTo>
                    <a:pt x="0" y="16764"/>
                  </a:lnTo>
                  <a:lnTo>
                    <a:pt x="1524" y="15240"/>
                  </a:lnTo>
                  <a:lnTo>
                    <a:pt x="1524" y="12192"/>
                  </a:lnTo>
                  <a:lnTo>
                    <a:pt x="3048" y="10668"/>
                  </a:lnTo>
                  <a:lnTo>
                    <a:pt x="4572" y="7620"/>
                  </a:lnTo>
                  <a:lnTo>
                    <a:pt x="9144" y="3048"/>
                  </a:lnTo>
                  <a:lnTo>
                    <a:pt x="12192" y="3048"/>
                  </a:lnTo>
                  <a:lnTo>
                    <a:pt x="13716" y="1524"/>
                  </a:lnTo>
                  <a:lnTo>
                    <a:pt x="16764" y="1524"/>
                  </a:lnTo>
                  <a:lnTo>
                    <a:pt x="19812" y="0"/>
                  </a:lnTo>
                  <a:lnTo>
                    <a:pt x="28956" y="0"/>
                  </a:lnTo>
                  <a:lnTo>
                    <a:pt x="35052" y="1524"/>
                  </a:lnTo>
                  <a:lnTo>
                    <a:pt x="38100" y="6096"/>
                  </a:lnTo>
                  <a:lnTo>
                    <a:pt x="39624" y="7620"/>
                  </a:lnTo>
                  <a:lnTo>
                    <a:pt x="18288" y="7620"/>
                  </a:lnTo>
                  <a:lnTo>
                    <a:pt x="12192" y="10668"/>
                  </a:lnTo>
                  <a:lnTo>
                    <a:pt x="7620" y="19812"/>
                  </a:lnTo>
                  <a:close/>
                </a:path>
                <a:path w="265430" h="78105">
                  <a:moveTo>
                    <a:pt x="45720" y="77724"/>
                  </a:moveTo>
                  <a:lnTo>
                    <a:pt x="0" y="77724"/>
                  </a:lnTo>
                  <a:lnTo>
                    <a:pt x="0" y="68580"/>
                  </a:lnTo>
                  <a:lnTo>
                    <a:pt x="30480" y="38100"/>
                  </a:lnTo>
                  <a:lnTo>
                    <a:pt x="32004" y="35052"/>
                  </a:lnTo>
                  <a:lnTo>
                    <a:pt x="33528" y="30480"/>
                  </a:lnTo>
                  <a:lnTo>
                    <a:pt x="33528" y="12192"/>
                  </a:lnTo>
                  <a:lnTo>
                    <a:pt x="30480" y="7620"/>
                  </a:lnTo>
                  <a:lnTo>
                    <a:pt x="39624" y="7620"/>
                  </a:lnTo>
                  <a:lnTo>
                    <a:pt x="41148" y="9144"/>
                  </a:lnTo>
                  <a:lnTo>
                    <a:pt x="42672" y="15240"/>
                  </a:lnTo>
                  <a:lnTo>
                    <a:pt x="42672" y="32004"/>
                  </a:lnTo>
                  <a:lnTo>
                    <a:pt x="41148" y="33528"/>
                  </a:lnTo>
                  <a:lnTo>
                    <a:pt x="41148" y="35052"/>
                  </a:lnTo>
                  <a:lnTo>
                    <a:pt x="39624" y="38100"/>
                  </a:lnTo>
                  <a:lnTo>
                    <a:pt x="38100" y="39624"/>
                  </a:lnTo>
                  <a:lnTo>
                    <a:pt x="36576" y="42672"/>
                  </a:lnTo>
                  <a:lnTo>
                    <a:pt x="33528" y="44196"/>
                  </a:lnTo>
                  <a:lnTo>
                    <a:pt x="32004" y="47244"/>
                  </a:lnTo>
                  <a:lnTo>
                    <a:pt x="9144" y="70104"/>
                  </a:lnTo>
                  <a:lnTo>
                    <a:pt x="45720" y="70104"/>
                  </a:lnTo>
                  <a:lnTo>
                    <a:pt x="45720" y="77724"/>
                  </a:lnTo>
                  <a:close/>
                </a:path>
                <a:path w="265430" h="78105">
                  <a:moveTo>
                    <a:pt x="67056" y="19812"/>
                  </a:moveTo>
                  <a:lnTo>
                    <a:pt x="59436" y="16764"/>
                  </a:lnTo>
                  <a:lnTo>
                    <a:pt x="59436" y="15240"/>
                  </a:lnTo>
                  <a:lnTo>
                    <a:pt x="60960" y="12192"/>
                  </a:lnTo>
                  <a:lnTo>
                    <a:pt x="62484" y="10668"/>
                  </a:lnTo>
                  <a:lnTo>
                    <a:pt x="64008" y="7620"/>
                  </a:lnTo>
                  <a:lnTo>
                    <a:pt x="68580" y="3048"/>
                  </a:lnTo>
                  <a:lnTo>
                    <a:pt x="71628" y="3048"/>
                  </a:lnTo>
                  <a:lnTo>
                    <a:pt x="73152" y="1524"/>
                  </a:lnTo>
                  <a:lnTo>
                    <a:pt x="76200" y="1524"/>
                  </a:lnTo>
                  <a:lnTo>
                    <a:pt x="79248" y="0"/>
                  </a:lnTo>
                  <a:lnTo>
                    <a:pt x="88392" y="0"/>
                  </a:lnTo>
                  <a:lnTo>
                    <a:pt x="94488" y="1524"/>
                  </a:lnTo>
                  <a:lnTo>
                    <a:pt x="97536" y="6096"/>
                  </a:lnTo>
                  <a:lnTo>
                    <a:pt x="99060" y="7620"/>
                  </a:lnTo>
                  <a:lnTo>
                    <a:pt x="77724" y="7620"/>
                  </a:lnTo>
                  <a:lnTo>
                    <a:pt x="71628" y="10668"/>
                  </a:lnTo>
                  <a:lnTo>
                    <a:pt x="67056" y="19812"/>
                  </a:lnTo>
                  <a:close/>
                </a:path>
                <a:path w="265430" h="78105">
                  <a:moveTo>
                    <a:pt x="105156" y="77724"/>
                  </a:moveTo>
                  <a:lnTo>
                    <a:pt x="59436" y="77724"/>
                  </a:lnTo>
                  <a:lnTo>
                    <a:pt x="59436" y="68580"/>
                  </a:lnTo>
                  <a:lnTo>
                    <a:pt x="82296" y="44196"/>
                  </a:lnTo>
                  <a:lnTo>
                    <a:pt x="86868" y="41148"/>
                  </a:lnTo>
                  <a:lnTo>
                    <a:pt x="89916" y="38100"/>
                  </a:lnTo>
                  <a:lnTo>
                    <a:pt x="91440" y="35052"/>
                  </a:lnTo>
                  <a:lnTo>
                    <a:pt x="92964" y="30480"/>
                  </a:lnTo>
                  <a:lnTo>
                    <a:pt x="92964" y="12192"/>
                  </a:lnTo>
                  <a:lnTo>
                    <a:pt x="89916" y="7620"/>
                  </a:lnTo>
                  <a:lnTo>
                    <a:pt x="99060" y="7620"/>
                  </a:lnTo>
                  <a:lnTo>
                    <a:pt x="100584" y="9144"/>
                  </a:lnTo>
                  <a:lnTo>
                    <a:pt x="102108" y="15240"/>
                  </a:lnTo>
                  <a:lnTo>
                    <a:pt x="102108" y="32004"/>
                  </a:lnTo>
                  <a:lnTo>
                    <a:pt x="99060" y="35052"/>
                  </a:lnTo>
                  <a:lnTo>
                    <a:pt x="99060" y="38100"/>
                  </a:lnTo>
                  <a:lnTo>
                    <a:pt x="92964" y="44196"/>
                  </a:lnTo>
                  <a:lnTo>
                    <a:pt x="91440" y="47244"/>
                  </a:lnTo>
                  <a:lnTo>
                    <a:pt x="68580" y="70104"/>
                  </a:lnTo>
                  <a:lnTo>
                    <a:pt x="105156" y="70104"/>
                  </a:lnTo>
                  <a:lnTo>
                    <a:pt x="105156" y="77724"/>
                  </a:lnTo>
                  <a:close/>
                </a:path>
                <a:path w="265430" h="78105">
                  <a:moveTo>
                    <a:pt x="144780" y="48768"/>
                  </a:moveTo>
                  <a:lnTo>
                    <a:pt x="118872" y="48768"/>
                  </a:lnTo>
                  <a:lnTo>
                    <a:pt x="118872" y="39624"/>
                  </a:lnTo>
                  <a:lnTo>
                    <a:pt x="144780" y="39624"/>
                  </a:lnTo>
                  <a:lnTo>
                    <a:pt x="144780" y="48768"/>
                  </a:lnTo>
                  <a:close/>
                </a:path>
                <a:path w="265430" h="78105">
                  <a:moveTo>
                    <a:pt x="166116" y="19812"/>
                  </a:moveTo>
                  <a:lnTo>
                    <a:pt x="158496" y="16764"/>
                  </a:lnTo>
                  <a:lnTo>
                    <a:pt x="158496" y="15240"/>
                  </a:lnTo>
                  <a:lnTo>
                    <a:pt x="160020" y="12192"/>
                  </a:lnTo>
                  <a:lnTo>
                    <a:pt x="161544" y="10668"/>
                  </a:lnTo>
                  <a:lnTo>
                    <a:pt x="161544" y="7620"/>
                  </a:lnTo>
                  <a:lnTo>
                    <a:pt x="164592" y="6096"/>
                  </a:lnTo>
                  <a:lnTo>
                    <a:pt x="167640" y="3048"/>
                  </a:lnTo>
                  <a:lnTo>
                    <a:pt x="169164" y="3048"/>
                  </a:lnTo>
                  <a:lnTo>
                    <a:pt x="172212" y="1524"/>
                  </a:lnTo>
                  <a:lnTo>
                    <a:pt x="175260" y="1524"/>
                  </a:lnTo>
                  <a:lnTo>
                    <a:pt x="176784" y="0"/>
                  </a:lnTo>
                  <a:lnTo>
                    <a:pt x="187452" y="0"/>
                  </a:lnTo>
                  <a:lnTo>
                    <a:pt x="192024" y="1524"/>
                  </a:lnTo>
                  <a:lnTo>
                    <a:pt x="198120" y="7620"/>
                  </a:lnTo>
                  <a:lnTo>
                    <a:pt x="176784" y="7620"/>
                  </a:lnTo>
                  <a:lnTo>
                    <a:pt x="172212" y="9144"/>
                  </a:lnTo>
                  <a:lnTo>
                    <a:pt x="167640" y="13716"/>
                  </a:lnTo>
                  <a:lnTo>
                    <a:pt x="166116" y="16764"/>
                  </a:lnTo>
                  <a:lnTo>
                    <a:pt x="166116" y="19812"/>
                  </a:lnTo>
                  <a:close/>
                </a:path>
                <a:path w="265430" h="78105">
                  <a:moveTo>
                    <a:pt x="204216" y="77724"/>
                  </a:moveTo>
                  <a:lnTo>
                    <a:pt x="158496" y="77724"/>
                  </a:lnTo>
                  <a:lnTo>
                    <a:pt x="158496" y="68580"/>
                  </a:lnTo>
                  <a:lnTo>
                    <a:pt x="181356" y="44196"/>
                  </a:lnTo>
                  <a:lnTo>
                    <a:pt x="185928" y="41148"/>
                  </a:lnTo>
                  <a:lnTo>
                    <a:pt x="188976" y="35052"/>
                  </a:lnTo>
                  <a:lnTo>
                    <a:pt x="190500" y="30480"/>
                  </a:lnTo>
                  <a:lnTo>
                    <a:pt x="192024" y="27432"/>
                  </a:lnTo>
                  <a:lnTo>
                    <a:pt x="192024" y="12192"/>
                  </a:lnTo>
                  <a:lnTo>
                    <a:pt x="187452" y="7620"/>
                  </a:lnTo>
                  <a:lnTo>
                    <a:pt x="198120" y="7620"/>
                  </a:lnTo>
                  <a:lnTo>
                    <a:pt x="199644" y="9144"/>
                  </a:lnTo>
                  <a:lnTo>
                    <a:pt x="201168" y="15240"/>
                  </a:lnTo>
                  <a:lnTo>
                    <a:pt x="201168" y="28956"/>
                  </a:lnTo>
                  <a:lnTo>
                    <a:pt x="199644" y="32004"/>
                  </a:lnTo>
                  <a:lnTo>
                    <a:pt x="199644" y="33528"/>
                  </a:lnTo>
                  <a:lnTo>
                    <a:pt x="198120" y="35052"/>
                  </a:lnTo>
                  <a:lnTo>
                    <a:pt x="196596" y="38100"/>
                  </a:lnTo>
                  <a:lnTo>
                    <a:pt x="195072" y="39624"/>
                  </a:lnTo>
                  <a:lnTo>
                    <a:pt x="193548" y="42672"/>
                  </a:lnTo>
                  <a:lnTo>
                    <a:pt x="188976" y="47244"/>
                  </a:lnTo>
                  <a:lnTo>
                    <a:pt x="187452" y="50292"/>
                  </a:lnTo>
                  <a:lnTo>
                    <a:pt x="167640" y="70104"/>
                  </a:lnTo>
                  <a:lnTo>
                    <a:pt x="204216" y="70104"/>
                  </a:lnTo>
                  <a:lnTo>
                    <a:pt x="204216" y="77724"/>
                  </a:lnTo>
                  <a:close/>
                </a:path>
                <a:path w="265430" h="78105">
                  <a:moveTo>
                    <a:pt x="265176" y="62484"/>
                  </a:moveTo>
                  <a:lnTo>
                    <a:pt x="213360" y="62484"/>
                  </a:lnTo>
                  <a:lnTo>
                    <a:pt x="213360" y="54864"/>
                  </a:lnTo>
                  <a:lnTo>
                    <a:pt x="242316" y="1524"/>
                  </a:lnTo>
                  <a:lnTo>
                    <a:pt x="254508" y="1524"/>
                  </a:lnTo>
                  <a:lnTo>
                    <a:pt x="254508" y="9144"/>
                  </a:lnTo>
                  <a:lnTo>
                    <a:pt x="245364" y="9144"/>
                  </a:lnTo>
                  <a:lnTo>
                    <a:pt x="222504" y="56388"/>
                  </a:lnTo>
                  <a:lnTo>
                    <a:pt x="265176" y="56388"/>
                  </a:lnTo>
                  <a:lnTo>
                    <a:pt x="265176" y="62484"/>
                  </a:lnTo>
                  <a:close/>
                </a:path>
                <a:path w="265430" h="78105">
                  <a:moveTo>
                    <a:pt x="254508" y="56388"/>
                  </a:moveTo>
                  <a:lnTo>
                    <a:pt x="246888" y="56388"/>
                  </a:lnTo>
                  <a:lnTo>
                    <a:pt x="246888" y="9144"/>
                  </a:lnTo>
                  <a:lnTo>
                    <a:pt x="254508" y="9144"/>
                  </a:lnTo>
                  <a:lnTo>
                    <a:pt x="254508" y="56388"/>
                  </a:lnTo>
                  <a:close/>
                </a:path>
                <a:path w="265430" h="78105">
                  <a:moveTo>
                    <a:pt x="254508" y="77724"/>
                  </a:moveTo>
                  <a:lnTo>
                    <a:pt x="246888" y="77724"/>
                  </a:lnTo>
                  <a:lnTo>
                    <a:pt x="246888" y="62484"/>
                  </a:lnTo>
                  <a:lnTo>
                    <a:pt x="254508" y="62484"/>
                  </a:lnTo>
                  <a:lnTo>
                    <a:pt x="254508" y="77724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/>
          <p:cNvGrpSpPr/>
          <p:nvPr/>
        </p:nvGrpSpPr>
        <p:grpSpPr>
          <a:xfrm>
            <a:off x="1655064" y="1150619"/>
            <a:ext cx="448309" cy="167640"/>
            <a:chOff x="1655064" y="1150619"/>
            <a:chExt cx="448309" cy="167640"/>
          </a:xfrm>
        </p:grpSpPr>
        <p:sp>
          <p:nvSpPr>
            <p:cNvPr id="59" name="object 59"/>
            <p:cNvSpPr/>
            <p:nvPr/>
          </p:nvSpPr>
          <p:spPr>
            <a:xfrm>
              <a:off x="1655064" y="1150619"/>
              <a:ext cx="448309" cy="167640"/>
            </a:xfrm>
            <a:custGeom>
              <a:avLst/>
              <a:gdLst/>
              <a:ahLst/>
              <a:cxnLst/>
              <a:rect l="l" t="t" r="r" b="b"/>
              <a:pathLst>
                <a:path w="448310" h="167640">
                  <a:moveTo>
                    <a:pt x="448056" y="167639"/>
                  </a:moveTo>
                  <a:lnTo>
                    <a:pt x="0" y="167639"/>
                  </a:lnTo>
                  <a:lnTo>
                    <a:pt x="0" y="0"/>
                  </a:lnTo>
                  <a:lnTo>
                    <a:pt x="448056" y="0"/>
                  </a:lnTo>
                  <a:lnTo>
                    <a:pt x="448056" y="167639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656588" y="1170431"/>
              <a:ext cx="108203" cy="1082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799844" y="1190243"/>
              <a:ext cx="262255" cy="79375"/>
            </a:xfrm>
            <a:custGeom>
              <a:avLst/>
              <a:gdLst/>
              <a:ahLst/>
              <a:cxnLst/>
              <a:rect l="l" t="t" r="r" b="b"/>
              <a:pathLst>
                <a:path w="262255" h="79375">
                  <a:moveTo>
                    <a:pt x="7620" y="19812"/>
                  </a:moveTo>
                  <a:lnTo>
                    <a:pt x="0" y="16764"/>
                  </a:lnTo>
                  <a:lnTo>
                    <a:pt x="0" y="15240"/>
                  </a:lnTo>
                  <a:lnTo>
                    <a:pt x="1524" y="12192"/>
                  </a:lnTo>
                  <a:lnTo>
                    <a:pt x="3048" y="10668"/>
                  </a:lnTo>
                  <a:lnTo>
                    <a:pt x="3048" y="7620"/>
                  </a:lnTo>
                  <a:lnTo>
                    <a:pt x="4572" y="6096"/>
                  </a:lnTo>
                  <a:lnTo>
                    <a:pt x="7620" y="4572"/>
                  </a:lnTo>
                  <a:lnTo>
                    <a:pt x="9144" y="3048"/>
                  </a:lnTo>
                  <a:lnTo>
                    <a:pt x="10668" y="3048"/>
                  </a:lnTo>
                  <a:lnTo>
                    <a:pt x="13716" y="1524"/>
                  </a:lnTo>
                  <a:lnTo>
                    <a:pt x="15240" y="1524"/>
                  </a:lnTo>
                  <a:lnTo>
                    <a:pt x="18288" y="0"/>
                  </a:lnTo>
                  <a:lnTo>
                    <a:pt x="28956" y="0"/>
                  </a:lnTo>
                  <a:lnTo>
                    <a:pt x="33528" y="1524"/>
                  </a:lnTo>
                  <a:lnTo>
                    <a:pt x="39624" y="7620"/>
                  </a:lnTo>
                  <a:lnTo>
                    <a:pt x="16764" y="7620"/>
                  </a:lnTo>
                  <a:lnTo>
                    <a:pt x="13716" y="9144"/>
                  </a:lnTo>
                  <a:lnTo>
                    <a:pt x="9144" y="13716"/>
                  </a:lnTo>
                  <a:lnTo>
                    <a:pt x="7620" y="16764"/>
                  </a:lnTo>
                  <a:lnTo>
                    <a:pt x="7620" y="19812"/>
                  </a:lnTo>
                  <a:close/>
                </a:path>
                <a:path w="262255" h="79375">
                  <a:moveTo>
                    <a:pt x="45720" y="77724"/>
                  </a:moveTo>
                  <a:lnTo>
                    <a:pt x="0" y="77724"/>
                  </a:lnTo>
                  <a:lnTo>
                    <a:pt x="0" y="68580"/>
                  </a:lnTo>
                  <a:lnTo>
                    <a:pt x="22860" y="44196"/>
                  </a:lnTo>
                  <a:lnTo>
                    <a:pt x="28956" y="38100"/>
                  </a:lnTo>
                  <a:lnTo>
                    <a:pt x="30480" y="35052"/>
                  </a:lnTo>
                  <a:lnTo>
                    <a:pt x="32004" y="30480"/>
                  </a:lnTo>
                  <a:lnTo>
                    <a:pt x="33528" y="27432"/>
                  </a:lnTo>
                  <a:lnTo>
                    <a:pt x="33528" y="12192"/>
                  </a:lnTo>
                  <a:lnTo>
                    <a:pt x="28956" y="7620"/>
                  </a:lnTo>
                  <a:lnTo>
                    <a:pt x="39624" y="7620"/>
                  </a:lnTo>
                  <a:lnTo>
                    <a:pt x="41148" y="9144"/>
                  </a:lnTo>
                  <a:lnTo>
                    <a:pt x="42672" y="15240"/>
                  </a:lnTo>
                  <a:lnTo>
                    <a:pt x="42672" y="27432"/>
                  </a:lnTo>
                  <a:lnTo>
                    <a:pt x="41148" y="28956"/>
                  </a:lnTo>
                  <a:lnTo>
                    <a:pt x="41148" y="33528"/>
                  </a:lnTo>
                  <a:lnTo>
                    <a:pt x="39624" y="35052"/>
                  </a:lnTo>
                  <a:lnTo>
                    <a:pt x="38100" y="38100"/>
                  </a:lnTo>
                  <a:lnTo>
                    <a:pt x="36576" y="39624"/>
                  </a:lnTo>
                  <a:lnTo>
                    <a:pt x="35052" y="42672"/>
                  </a:lnTo>
                  <a:lnTo>
                    <a:pt x="27432" y="50292"/>
                  </a:lnTo>
                  <a:lnTo>
                    <a:pt x="9144" y="70104"/>
                  </a:lnTo>
                  <a:lnTo>
                    <a:pt x="45720" y="70104"/>
                  </a:lnTo>
                  <a:lnTo>
                    <a:pt x="45720" y="77724"/>
                  </a:lnTo>
                  <a:close/>
                </a:path>
                <a:path w="262255" h="79375">
                  <a:moveTo>
                    <a:pt x="68580" y="44196"/>
                  </a:moveTo>
                  <a:lnTo>
                    <a:pt x="60960" y="44196"/>
                  </a:lnTo>
                  <a:lnTo>
                    <a:pt x="64008" y="1524"/>
                  </a:lnTo>
                  <a:lnTo>
                    <a:pt x="100584" y="1524"/>
                  </a:lnTo>
                  <a:lnTo>
                    <a:pt x="100584" y="9144"/>
                  </a:lnTo>
                  <a:lnTo>
                    <a:pt x="70104" y="9144"/>
                  </a:lnTo>
                  <a:lnTo>
                    <a:pt x="68580" y="39624"/>
                  </a:lnTo>
                  <a:lnTo>
                    <a:pt x="73152" y="39624"/>
                  </a:lnTo>
                  <a:lnTo>
                    <a:pt x="68580" y="44196"/>
                  </a:lnTo>
                  <a:close/>
                </a:path>
                <a:path w="262255" h="79375">
                  <a:moveTo>
                    <a:pt x="74676" y="39624"/>
                  </a:moveTo>
                  <a:lnTo>
                    <a:pt x="70104" y="39624"/>
                  </a:lnTo>
                  <a:lnTo>
                    <a:pt x="70104" y="36576"/>
                  </a:lnTo>
                  <a:lnTo>
                    <a:pt x="73152" y="35052"/>
                  </a:lnTo>
                  <a:lnTo>
                    <a:pt x="76200" y="32004"/>
                  </a:lnTo>
                  <a:lnTo>
                    <a:pt x="79248" y="30480"/>
                  </a:lnTo>
                  <a:lnTo>
                    <a:pt x="89916" y="30480"/>
                  </a:lnTo>
                  <a:lnTo>
                    <a:pt x="91440" y="32004"/>
                  </a:lnTo>
                  <a:lnTo>
                    <a:pt x="94488" y="33528"/>
                  </a:lnTo>
                  <a:lnTo>
                    <a:pt x="96012" y="35052"/>
                  </a:lnTo>
                  <a:lnTo>
                    <a:pt x="99060" y="36576"/>
                  </a:lnTo>
                  <a:lnTo>
                    <a:pt x="100584" y="38100"/>
                  </a:lnTo>
                  <a:lnTo>
                    <a:pt x="77724" y="38100"/>
                  </a:lnTo>
                  <a:lnTo>
                    <a:pt x="74676" y="39624"/>
                  </a:lnTo>
                  <a:close/>
                </a:path>
                <a:path w="262255" h="79375">
                  <a:moveTo>
                    <a:pt x="99060" y="71628"/>
                  </a:moveTo>
                  <a:lnTo>
                    <a:pt x="85344" y="71628"/>
                  </a:lnTo>
                  <a:lnTo>
                    <a:pt x="89916" y="70104"/>
                  </a:lnTo>
                  <a:lnTo>
                    <a:pt x="91440" y="67056"/>
                  </a:lnTo>
                  <a:lnTo>
                    <a:pt x="94488" y="65532"/>
                  </a:lnTo>
                  <a:lnTo>
                    <a:pt x="94488" y="44196"/>
                  </a:lnTo>
                  <a:lnTo>
                    <a:pt x="91440" y="42672"/>
                  </a:lnTo>
                  <a:lnTo>
                    <a:pt x="89916" y="39624"/>
                  </a:lnTo>
                  <a:lnTo>
                    <a:pt x="85344" y="38100"/>
                  </a:lnTo>
                  <a:lnTo>
                    <a:pt x="100584" y="38100"/>
                  </a:lnTo>
                  <a:lnTo>
                    <a:pt x="102108" y="41148"/>
                  </a:lnTo>
                  <a:lnTo>
                    <a:pt x="102108" y="44196"/>
                  </a:lnTo>
                  <a:lnTo>
                    <a:pt x="103632" y="47244"/>
                  </a:lnTo>
                  <a:lnTo>
                    <a:pt x="103632" y="62484"/>
                  </a:lnTo>
                  <a:lnTo>
                    <a:pt x="102108" y="68580"/>
                  </a:lnTo>
                  <a:lnTo>
                    <a:pt x="99060" y="71628"/>
                  </a:lnTo>
                  <a:close/>
                </a:path>
                <a:path w="262255" h="79375">
                  <a:moveTo>
                    <a:pt x="88392" y="79248"/>
                  </a:moveTo>
                  <a:lnTo>
                    <a:pt x="76200" y="79248"/>
                  </a:lnTo>
                  <a:lnTo>
                    <a:pt x="67056" y="76200"/>
                  </a:lnTo>
                  <a:lnTo>
                    <a:pt x="60960" y="70104"/>
                  </a:lnTo>
                  <a:lnTo>
                    <a:pt x="59436" y="67056"/>
                  </a:lnTo>
                  <a:lnTo>
                    <a:pt x="65532" y="60960"/>
                  </a:lnTo>
                  <a:lnTo>
                    <a:pt x="67056" y="65532"/>
                  </a:lnTo>
                  <a:lnTo>
                    <a:pt x="68580" y="67056"/>
                  </a:lnTo>
                  <a:lnTo>
                    <a:pt x="77724" y="71628"/>
                  </a:lnTo>
                  <a:lnTo>
                    <a:pt x="99060" y="71628"/>
                  </a:lnTo>
                  <a:lnTo>
                    <a:pt x="97536" y="73152"/>
                  </a:lnTo>
                  <a:lnTo>
                    <a:pt x="94488" y="77724"/>
                  </a:lnTo>
                  <a:lnTo>
                    <a:pt x="88392" y="79248"/>
                  </a:lnTo>
                  <a:close/>
                </a:path>
                <a:path w="262255" h="79375">
                  <a:moveTo>
                    <a:pt x="143256" y="48768"/>
                  </a:moveTo>
                  <a:lnTo>
                    <a:pt x="117348" y="48768"/>
                  </a:lnTo>
                  <a:lnTo>
                    <a:pt x="117348" y="39624"/>
                  </a:lnTo>
                  <a:lnTo>
                    <a:pt x="143256" y="39624"/>
                  </a:lnTo>
                  <a:lnTo>
                    <a:pt x="143256" y="48768"/>
                  </a:lnTo>
                  <a:close/>
                </a:path>
                <a:path w="262255" h="79375">
                  <a:moveTo>
                    <a:pt x="164592" y="19812"/>
                  </a:moveTo>
                  <a:lnTo>
                    <a:pt x="156972" y="16764"/>
                  </a:lnTo>
                  <a:lnTo>
                    <a:pt x="158496" y="15240"/>
                  </a:lnTo>
                  <a:lnTo>
                    <a:pt x="158496" y="12192"/>
                  </a:lnTo>
                  <a:lnTo>
                    <a:pt x="160020" y="10668"/>
                  </a:lnTo>
                  <a:lnTo>
                    <a:pt x="161544" y="7620"/>
                  </a:lnTo>
                  <a:lnTo>
                    <a:pt x="166116" y="3048"/>
                  </a:lnTo>
                  <a:lnTo>
                    <a:pt x="169164" y="3048"/>
                  </a:lnTo>
                  <a:lnTo>
                    <a:pt x="170688" y="1524"/>
                  </a:lnTo>
                  <a:lnTo>
                    <a:pt x="173736" y="1524"/>
                  </a:lnTo>
                  <a:lnTo>
                    <a:pt x="176784" y="0"/>
                  </a:lnTo>
                  <a:lnTo>
                    <a:pt x="185928" y="0"/>
                  </a:lnTo>
                  <a:lnTo>
                    <a:pt x="192024" y="1524"/>
                  </a:lnTo>
                  <a:lnTo>
                    <a:pt x="195072" y="6096"/>
                  </a:lnTo>
                  <a:lnTo>
                    <a:pt x="196596" y="7620"/>
                  </a:lnTo>
                  <a:lnTo>
                    <a:pt x="175260" y="7620"/>
                  </a:lnTo>
                  <a:lnTo>
                    <a:pt x="169164" y="10668"/>
                  </a:lnTo>
                  <a:lnTo>
                    <a:pt x="164592" y="19812"/>
                  </a:lnTo>
                  <a:close/>
                </a:path>
                <a:path w="262255" h="79375">
                  <a:moveTo>
                    <a:pt x="202692" y="77724"/>
                  </a:moveTo>
                  <a:lnTo>
                    <a:pt x="156972" y="77724"/>
                  </a:lnTo>
                  <a:lnTo>
                    <a:pt x="156972" y="68580"/>
                  </a:lnTo>
                  <a:lnTo>
                    <a:pt x="179832" y="44196"/>
                  </a:lnTo>
                  <a:lnTo>
                    <a:pt x="184404" y="41148"/>
                  </a:lnTo>
                  <a:lnTo>
                    <a:pt x="187452" y="38100"/>
                  </a:lnTo>
                  <a:lnTo>
                    <a:pt x="188976" y="35052"/>
                  </a:lnTo>
                  <a:lnTo>
                    <a:pt x="190500" y="30480"/>
                  </a:lnTo>
                  <a:lnTo>
                    <a:pt x="190500" y="12192"/>
                  </a:lnTo>
                  <a:lnTo>
                    <a:pt x="187452" y="7620"/>
                  </a:lnTo>
                  <a:lnTo>
                    <a:pt x="196596" y="7620"/>
                  </a:lnTo>
                  <a:lnTo>
                    <a:pt x="198120" y="9144"/>
                  </a:lnTo>
                  <a:lnTo>
                    <a:pt x="199644" y="15240"/>
                  </a:lnTo>
                  <a:lnTo>
                    <a:pt x="199644" y="32004"/>
                  </a:lnTo>
                  <a:lnTo>
                    <a:pt x="196596" y="35052"/>
                  </a:lnTo>
                  <a:lnTo>
                    <a:pt x="196596" y="38100"/>
                  </a:lnTo>
                  <a:lnTo>
                    <a:pt x="195072" y="39624"/>
                  </a:lnTo>
                  <a:lnTo>
                    <a:pt x="193548" y="42672"/>
                  </a:lnTo>
                  <a:lnTo>
                    <a:pt x="190500" y="44196"/>
                  </a:lnTo>
                  <a:lnTo>
                    <a:pt x="188976" y="47244"/>
                  </a:lnTo>
                  <a:lnTo>
                    <a:pt x="166116" y="70104"/>
                  </a:lnTo>
                  <a:lnTo>
                    <a:pt x="202692" y="70104"/>
                  </a:lnTo>
                  <a:lnTo>
                    <a:pt x="202692" y="77724"/>
                  </a:lnTo>
                  <a:close/>
                </a:path>
                <a:path w="262255" h="79375">
                  <a:moveTo>
                    <a:pt x="243840" y="48768"/>
                  </a:moveTo>
                  <a:lnTo>
                    <a:pt x="230124" y="48768"/>
                  </a:lnTo>
                  <a:lnTo>
                    <a:pt x="224028" y="47244"/>
                  </a:lnTo>
                  <a:lnTo>
                    <a:pt x="220980" y="44196"/>
                  </a:lnTo>
                  <a:lnTo>
                    <a:pt x="217932" y="39624"/>
                  </a:lnTo>
                  <a:lnTo>
                    <a:pt x="214884" y="33528"/>
                  </a:lnTo>
                  <a:lnTo>
                    <a:pt x="214884" y="18288"/>
                  </a:lnTo>
                  <a:lnTo>
                    <a:pt x="217932" y="12192"/>
                  </a:lnTo>
                  <a:lnTo>
                    <a:pt x="220980" y="7620"/>
                  </a:lnTo>
                  <a:lnTo>
                    <a:pt x="225552" y="3048"/>
                  </a:lnTo>
                  <a:lnTo>
                    <a:pt x="231648" y="0"/>
                  </a:lnTo>
                  <a:lnTo>
                    <a:pt x="246888" y="0"/>
                  </a:lnTo>
                  <a:lnTo>
                    <a:pt x="252984" y="3048"/>
                  </a:lnTo>
                  <a:lnTo>
                    <a:pt x="256032" y="7620"/>
                  </a:lnTo>
                  <a:lnTo>
                    <a:pt x="234696" y="7620"/>
                  </a:lnTo>
                  <a:lnTo>
                    <a:pt x="230124" y="9144"/>
                  </a:lnTo>
                  <a:lnTo>
                    <a:pt x="228600" y="12192"/>
                  </a:lnTo>
                  <a:lnTo>
                    <a:pt x="225552" y="15240"/>
                  </a:lnTo>
                  <a:lnTo>
                    <a:pt x="224028" y="18288"/>
                  </a:lnTo>
                  <a:lnTo>
                    <a:pt x="224028" y="32004"/>
                  </a:lnTo>
                  <a:lnTo>
                    <a:pt x="225552" y="35052"/>
                  </a:lnTo>
                  <a:lnTo>
                    <a:pt x="228600" y="38100"/>
                  </a:lnTo>
                  <a:lnTo>
                    <a:pt x="230124" y="41148"/>
                  </a:lnTo>
                  <a:lnTo>
                    <a:pt x="251460" y="41148"/>
                  </a:lnTo>
                  <a:lnTo>
                    <a:pt x="243840" y="48768"/>
                  </a:lnTo>
                  <a:close/>
                </a:path>
                <a:path w="262255" h="79375">
                  <a:moveTo>
                    <a:pt x="251460" y="41148"/>
                  </a:moveTo>
                  <a:lnTo>
                    <a:pt x="246888" y="41148"/>
                  </a:lnTo>
                  <a:lnTo>
                    <a:pt x="249936" y="38100"/>
                  </a:lnTo>
                  <a:lnTo>
                    <a:pt x="252984" y="32004"/>
                  </a:lnTo>
                  <a:lnTo>
                    <a:pt x="252984" y="18288"/>
                  </a:lnTo>
                  <a:lnTo>
                    <a:pt x="249936" y="12192"/>
                  </a:lnTo>
                  <a:lnTo>
                    <a:pt x="246888" y="9144"/>
                  </a:lnTo>
                  <a:lnTo>
                    <a:pt x="243840" y="7620"/>
                  </a:lnTo>
                  <a:lnTo>
                    <a:pt x="256032" y="7620"/>
                  </a:lnTo>
                  <a:lnTo>
                    <a:pt x="260604" y="12192"/>
                  </a:lnTo>
                  <a:lnTo>
                    <a:pt x="262128" y="19812"/>
                  </a:lnTo>
                  <a:lnTo>
                    <a:pt x="262128" y="38100"/>
                  </a:lnTo>
                  <a:lnTo>
                    <a:pt x="251460" y="38100"/>
                  </a:lnTo>
                  <a:lnTo>
                    <a:pt x="251460" y="41148"/>
                  </a:lnTo>
                  <a:close/>
                </a:path>
                <a:path w="262255" h="79375">
                  <a:moveTo>
                    <a:pt x="237744" y="77724"/>
                  </a:moveTo>
                  <a:lnTo>
                    <a:pt x="225552" y="77724"/>
                  </a:lnTo>
                  <a:lnTo>
                    <a:pt x="230124" y="74676"/>
                  </a:lnTo>
                  <a:lnTo>
                    <a:pt x="233172" y="71628"/>
                  </a:lnTo>
                  <a:lnTo>
                    <a:pt x="236220" y="70104"/>
                  </a:lnTo>
                  <a:lnTo>
                    <a:pt x="242316" y="64008"/>
                  </a:lnTo>
                  <a:lnTo>
                    <a:pt x="245364" y="57912"/>
                  </a:lnTo>
                  <a:lnTo>
                    <a:pt x="248412" y="54864"/>
                  </a:lnTo>
                  <a:lnTo>
                    <a:pt x="249936" y="50292"/>
                  </a:lnTo>
                  <a:lnTo>
                    <a:pt x="251460" y="47244"/>
                  </a:lnTo>
                  <a:lnTo>
                    <a:pt x="251460" y="42672"/>
                  </a:lnTo>
                  <a:lnTo>
                    <a:pt x="252984" y="38100"/>
                  </a:lnTo>
                  <a:lnTo>
                    <a:pt x="262128" y="38100"/>
                  </a:lnTo>
                  <a:lnTo>
                    <a:pt x="262128" y="41148"/>
                  </a:lnTo>
                  <a:lnTo>
                    <a:pt x="259080" y="50292"/>
                  </a:lnTo>
                  <a:lnTo>
                    <a:pt x="256032" y="54864"/>
                  </a:lnTo>
                  <a:lnTo>
                    <a:pt x="254508" y="59436"/>
                  </a:lnTo>
                  <a:lnTo>
                    <a:pt x="251460" y="64008"/>
                  </a:lnTo>
                  <a:lnTo>
                    <a:pt x="245364" y="70104"/>
                  </a:lnTo>
                  <a:lnTo>
                    <a:pt x="243840" y="73152"/>
                  </a:lnTo>
                  <a:lnTo>
                    <a:pt x="240792" y="76200"/>
                  </a:lnTo>
                  <a:lnTo>
                    <a:pt x="237744" y="7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2161032" y="1170432"/>
            <a:ext cx="405765" cy="108585"/>
            <a:chOff x="2161032" y="1170432"/>
            <a:chExt cx="405765" cy="108585"/>
          </a:xfrm>
        </p:grpSpPr>
        <p:sp>
          <p:nvSpPr>
            <p:cNvPr id="63" name="object 63"/>
            <p:cNvSpPr/>
            <p:nvPr/>
          </p:nvSpPr>
          <p:spPr>
            <a:xfrm>
              <a:off x="2161032" y="1170432"/>
              <a:ext cx="108203" cy="1082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298192" y="1190244"/>
              <a:ext cx="268605" cy="79375"/>
            </a:xfrm>
            <a:custGeom>
              <a:avLst/>
              <a:gdLst/>
              <a:ahLst/>
              <a:cxnLst/>
              <a:rect l="l" t="t" r="r" b="b"/>
              <a:pathLst>
                <a:path w="268605" h="79375">
                  <a:moveTo>
                    <a:pt x="30480" y="1524"/>
                  </a:moveTo>
                  <a:lnTo>
                    <a:pt x="16764" y="1524"/>
                  </a:lnTo>
                  <a:lnTo>
                    <a:pt x="18288" y="0"/>
                  </a:lnTo>
                  <a:lnTo>
                    <a:pt x="27432" y="0"/>
                  </a:lnTo>
                  <a:lnTo>
                    <a:pt x="30480" y="1524"/>
                  </a:lnTo>
                  <a:close/>
                </a:path>
                <a:path w="268605" h="79375">
                  <a:moveTo>
                    <a:pt x="9144" y="18288"/>
                  </a:moveTo>
                  <a:lnTo>
                    <a:pt x="3048" y="12192"/>
                  </a:lnTo>
                  <a:lnTo>
                    <a:pt x="4572" y="10668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10668" y="4572"/>
                  </a:lnTo>
                  <a:lnTo>
                    <a:pt x="13716" y="1524"/>
                  </a:lnTo>
                  <a:lnTo>
                    <a:pt x="32004" y="1524"/>
                  </a:lnTo>
                  <a:lnTo>
                    <a:pt x="35052" y="3048"/>
                  </a:lnTo>
                  <a:lnTo>
                    <a:pt x="36576" y="3048"/>
                  </a:lnTo>
                  <a:lnTo>
                    <a:pt x="39624" y="4572"/>
                  </a:lnTo>
                  <a:lnTo>
                    <a:pt x="41148" y="6096"/>
                  </a:lnTo>
                  <a:lnTo>
                    <a:pt x="41910" y="7620"/>
                  </a:lnTo>
                  <a:lnTo>
                    <a:pt x="19812" y="7620"/>
                  </a:lnTo>
                  <a:lnTo>
                    <a:pt x="16764" y="9144"/>
                  </a:lnTo>
                  <a:lnTo>
                    <a:pt x="15240" y="10668"/>
                  </a:lnTo>
                  <a:lnTo>
                    <a:pt x="12192" y="12192"/>
                  </a:lnTo>
                  <a:lnTo>
                    <a:pt x="9144" y="18288"/>
                  </a:lnTo>
                  <a:close/>
                </a:path>
                <a:path w="268605" h="79375">
                  <a:moveTo>
                    <a:pt x="41910" y="71628"/>
                  </a:moveTo>
                  <a:lnTo>
                    <a:pt x="27432" y="71628"/>
                  </a:lnTo>
                  <a:lnTo>
                    <a:pt x="33528" y="68580"/>
                  </a:lnTo>
                  <a:lnTo>
                    <a:pt x="36576" y="62484"/>
                  </a:lnTo>
                  <a:lnTo>
                    <a:pt x="36576" y="51816"/>
                  </a:lnTo>
                  <a:lnTo>
                    <a:pt x="35052" y="47244"/>
                  </a:lnTo>
                  <a:lnTo>
                    <a:pt x="30480" y="42672"/>
                  </a:lnTo>
                  <a:lnTo>
                    <a:pt x="27432" y="41148"/>
                  </a:lnTo>
                  <a:lnTo>
                    <a:pt x="13716" y="41148"/>
                  </a:lnTo>
                  <a:lnTo>
                    <a:pt x="13716" y="33528"/>
                  </a:lnTo>
                  <a:lnTo>
                    <a:pt x="30480" y="33528"/>
                  </a:lnTo>
                  <a:lnTo>
                    <a:pt x="32004" y="30480"/>
                  </a:lnTo>
                  <a:lnTo>
                    <a:pt x="35052" y="28956"/>
                  </a:lnTo>
                  <a:lnTo>
                    <a:pt x="35052" y="12192"/>
                  </a:lnTo>
                  <a:lnTo>
                    <a:pt x="32004" y="10668"/>
                  </a:lnTo>
                  <a:lnTo>
                    <a:pt x="30480" y="9144"/>
                  </a:lnTo>
                  <a:lnTo>
                    <a:pt x="27432" y="7620"/>
                  </a:lnTo>
                  <a:lnTo>
                    <a:pt x="41910" y="7620"/>
                  </a:lnTo>
                  <a:lnTo>
                    <a:pt x="42672" y="9144"/>
                  </a:lnTo>
                  <a:lnTo>
                    <a:pt x="42672" y="10668"/>
                  </a:lnTo>
                  <a:lnTo>
                    <a:pt x="44196" y="13716"/>
                  </a:lnTo>
                  <a:lnTo>
                    <a:pt x="44196" y="25908"/>
                  </a:lnTo>
                  <a:lnTo>
                    <a:pt x="42672" y="28956"/>
                  </a:lnTo>
                  <a:lnTo>
                    <a:pt x="42672" y="30480"/>
                  </a:lnTo>
                  <a:lnTo>
                    <a:pt x="38100" y="35052"/>
                  </a:lnTo>
                  <a:lnTo>
                    <a:pt x="36576" y="35052"/>
                  </a:lnTo>
                  <a:lnTo>
                    <a:pt x="35052" y="36576"/>
                  </a:lnTo>
                  <a:lnTo>
                    <a:pt x="30480" y="36576"/>
                  </a:lnTo>
                  <a:lnTo>
                    <a:pt x="30480" y="38100"/>
                  </a:lnTo>
                  <a:lnTo>
                    <a:pt x="33528" y="38100"/>
                  </a:lnTo>
                  <a:lnTo>
                    <a:pt x="35052" y="39624"/>
                  </a:lnTo>
                  <a:lnTo>
                    <a:pt x="36576" y="39624"/>
                  </a:lnTo>
                  <a:lnTo>
                    <a:pt x="45720" y="48768"/>
                  </a:lnTo>
                  <a:lnTo>
                    <a:pt x="45720" y="64008"/>
                  </a:lnTo>
                  <a:lnTo>
                    <a:pt x="44196" y="70104"/>
                  </a:lnTo>
                  <a:lnTo>
                    <a:pt x="41910" y="71628"/>
                  </a:lnTo>
                  <a:close/>
                </a:path>
                <a:path w="268605" h="79375">
                  <a:moveTo>
                    <a:pt x="30480" y="79248"/>
                  </a:moveTo>
                  <a:lnTo>
                    <a:pt x="16764" y="79248"/>
                  </a:lnTo>
                  <a:lnTo>
                    <a:pt x="15240" y="77724"/>
                  </a:lnTo>
                  <a:lnTo>
                    <a:pt x="12192" y="77724"/>
                  </a:lnTo>
                  <a:lnTo>
                    <a:pt x="10668" y="76200"/>
                  </a:lnTo>
                  <a:lnTo>
                    <a:pt x="9144" y="76200"/>
                  </a:lnTo>
                  <a:lnTo>
                    <a:pt x="6096" y="74676"/>
                  </a:lnTo>
                  <a:lnTo>
                    <a:pt x="4572" y="73152"/>
                  </a:lnTo>
                  <a:lnTo>
                    <a:pt x="4572" y="71628"/>
                  </a:lnTo>
                  <a:lnTo>
                    <a:pt x="0" y="67056"/>
                  </a:lnTo>
                  <a:lnTo>
                    <a:pt x="6096" y="62484"/>
                  </a:lnTo>
                  <a:lnTo>
                    <a:pt x="12192" y="68580"/>
                  </a:lnTo>
                  <a:lnTo>
                    <a:pt x="18288" y="71628"/>
                  </a:lnTo>
                  <a:lnTo>
                    <a:pt x="41910" y="71628"/>
                  </a:lnTo>
                  <a:lnTo>
                    <a:pt x="39624" y="73152"/>
                  </a:lnTo>
                  <a:lnTo>
                    <a:pt x="36576" y="77724"/>
                  </a:lnTo>
                  <a:lnTo>
                    <a:pt x="30480" y="79248"/>
                  </a:lnTo>
                  <a:close/>
                </a:path>
                <a:path w="268605" h="79375">
                  <a:moveTo>
                    <a:pt x="92964" y="79248"/>
                  </a:moveTo>
                  <a:lnTo>
                    <a:pt x="77724" y="79248"/>
                  </a:lnTo>
                  <a:lnTo>
                    <a:pt x="71628" y="76200"/>
                  </a:lnTo>
                  <a:lnTo>
                    <a:pt x="68580" y="73152"/>
                  </a:lnTo>
                  <a:lnTo>
                    <a:pt x="65532" y="67056"/>
                  </a:lnTo>
                  <a:lnTo>
                    <a:pt x="60960" y="53340"/>
                  </a:lnTo>
                  <a:lnTo>
                    <a:pt x="60960" y="27432"/>
                  </a:lnTo>
                  <a:lnTo>
                    <a:pt x="62484" y="21336"/>
                  </a:lnTo>
                  <a:lnTo>
                    <a:pt x="65532" y="12192"/>
                  </a:lnTo>
                  <a:lnTo>
                    <a:pt x="68580" y="6096"/>
                  </a:lnTo>
                  <a:lnTo>
                    <a:pt x="80772" y="0"/>
                  </a:lnTo>
                  <a:lnTo>
                    <a:pt x="88392" y="0"/>
                  </a:lnTo>
                  <a:lnTo>
                    <a:pt x="92964" y="1524"/>
                  </a:lnTo>
                  <a:lnTo>
                    <a:pt x="99060" y="4572"/>
                  </a:lnTo>
                  <a:lnTo>
                    <a:pt x="102108" y="7620"/>
                  </a:lnTo>
                  <a:lnTo>
                    <a:pt x="79248" y="7620"/>
                  </a:lnTo>
                  <a:lnTo>
                    <a:pt x="76200" y="9144"/>
                  </a:lnTo>
                  <a:lnTo>
                    <a:pt x="73152" y="13716"/>
                  </a:lnTo>
                  <a:lnTo>
                    <a:pt x="71628" y="16764"/>
                  </a:lnTo>
                  <a:lnTo>
                    <a:pt x="70104" y="22860"/>
                  </a:lnTo>
                  <a:lnTo>
                    <a:pt x="70104" y="57912"/>
                  </a:lnTo>
                  <a:lnTo>
                    <a:pt x="71628" y="62484"/>
                  </a:lnTo>
                  <a:lnTo>
                    <a:pt x="73152" y="65532"/>
                  </a:lnTo>
                  <a:lnTo>
                    <a:pt x="76200" y="70104"/>
                  </a:lnTo>
                  <a:lnTo>
                    <a:pt x="79248" y="71628"/>
                  </a:lnTo>
                  <a:lnTo>
                    <a:pt x="102108" y="71628"/>
                  </a:lnTo>
                  <a:lnTo>
                    <a:pt x="100584" y="73152"/>
                  </a:lnTo>
                  <a:lnTo>
                    <a:pt x="99060" y="76200"/>
                  </a:lnTo>
                  <a:lnTo>
                    <a:pt x="92964" y="79248"/>
                  </a:lnTo>
                  <a:close/>
                </a:path>
                <a:path w="268605" h="79375">
                  <a:moveTo>
                    <a:pt x="102108" y="71628"/>
                  </a:moveTo>
                  <a:lnTo>
                    <a:pt x="89916" y="71628"/>
                  </a:lnTo>
                  <a:lnTo>
                    <a:pt x="94488" y="70104"/>
                  </a:lnTo>
                  <a:lnTo>
                    <a:pt x="96012" y="65532"/>
                  </a:lnTo>
                  <a:lnTo>
                    <a:pt x="99060" y="62484"/>
                  </a:lnTo>
                  <a:lnTo>
                    <a:pt x="99060" y="16764"/>
                  </a:lnTo>
                  <a:lnTo>
                    <a:pt x="96012" y="13716"/>
                  </a:lnTo>
                  <a:lnTo>
                    <a:pt x="94488" y="9144"/>
                  </a:lnTo>
                  <a:lnTo>
                    <a:pt x="89916" y="7620"/>
                  </a:lnTo>
                  <a:lnTo>
                    <a:pt x="102108" y="7620"/>
                  </a:lnTo>
                  <a:lnTo>
                    <a:pt x="103632" y="9144"/>
                  </a:lnTo>
                  <a:lnTo>
                    <a:pt x="105156" y="12192"/>
                  </a:lnTo>
                  <a:lnTo>
                    <a:pt x="106680" y="16764"/>
                  </a:lnTo>
                  <a:lnTo>
                    <a:pt x="106680" y="21336"/>
                  </a:lnTo>
                  <a:lnTo>
                    <a:pt x="108204" y="27432"/>
                  </a:lnTo>
                  <a:lnTo>
                    <a:pt x="108204" y="53340"/>
                  </a:lnTo>
                  <a:lnTo>
                    <a:pt x="106680" y="57912"/>
                  </a:lnTo>
                  <a:lnTo>
                    <a:pt x="106680" y="62484"/>
                  </a:lnTo>
                  <a:lnTo>
                    <a:pt x="105156" y="67056"/>
                  </a:lnTo>
                  <a:lnTo>
                    <a:pt x="103632" y="70104"/>
                  </a:lnTo>
                  <a:lnTo>
                    <a:pt x="102108" y="71628"/>
                  </a:lnTo>
                  <a:close/>
                </a:path>
                <a:path w="268605" h="79375">
                  <a:moveTo>
                    <a:pt x="147828" y="48768"/>
                  </a:moveTo>
                  <a:lnTo>
                    <a:pt x="120396" y="48768"/>
                  </a:lnTo>
                  <a:lnTo>
                    <a:pt x="120396" y="39624"/>
                  </a:lnTo>
                  <a:lnTo>
                    <a:pt x="147828" y="39624"/>
                  </a:lnTo>
                  <a:lnTo>
                    <a:pt x="147828" y="48768"/>
                  </a:lnTo>
                  <a:close/>
                </a:path>
                <a:path w="268605" h="79375">
                  <a:moveTo>
                    <a:pt x="187452" y="1524"/>
                  </a:moveTo>
                  <a:lnTo>
                    <a:pt x="173736" y="1524"/>
                  </a:lnTo>
                  <a:lnTo>
                    <a:pt x="176784" y="0"/>
                  </a:lnTo>
                  <a:lnTo>
                    <a:pt x="184404" y="0"/>
                  </a:lnTo>
                  <a:lnTo>
                    <a:pt x="187452" y="1524"/>
                  </a:lnTo>
                  <a:close/>
                </a:path>
                <a:path w="268605" h="79375">
                  <a:moveTo>
                    <a:pt x="167640" y="18288"/>
                  </a:moveTo>
                  <a:lnTo>
                    <a:pt x="161544" y="12192"/>
                  </a:lnTo>
                  <a:lnTo>
                    <a:pt x="161544" y="10668"/>
                  </a:lnTo>
                  <a:lnTo>
                    <a:pt x="164592" y="7620"/>
                  </a:lnTo>
                  <a:lnTo>
                    <a:pt x="164592" y="6096"/>
                  </a:lnTo>
                  <a:lnTo>
                    <a:pt x="166116" y="4572"/>
                  </a:lnTo>
                  <a:lnTo>
                    <a:pt x="169164" y="4572"/>
                  </a:lnTo>
                  <a:lnTo>
                    <a:pt x="172212" y="1524"/>
                  </a:lnTo>
                  <a:lnTo>
                    <a:pt x="190500" y="1524"/>
                  </a:lnTo>
                  <a:lnTo>
                    <a:pt x="193548" y="3048"/>
                  </a:lnTo>
                  <a:lnTo>
                    <a:pt x="195072" y="3048"/>
                  </a:lnTo>
                  <a:lnTo>
                    <a:pt x="198120" y="6096"/>
                  </a:lnTo>
                  <a:lnTo>
                    <a:pt x="198882" y="7620"/>
                  </a:lnTo>
                  <a:lnTo>
                    <a:pt x="178308" y="7620"/>
                  </a:lnTo>
                  <a:lnTo>
                    <a:pt x="172212" y="10668"/>
                  </a:lnTo>
                  <a:lnTo>
                    <a:pt x="170688" y="12192"/>
                  </a:lnTo>
                  <a:lnTo>
                    <a:pt x="167640" y="18288"/>
                  </a:lnTo>
                  <a:close/>
                </a:path>
                <a:path w="268605" h="79375">
                  <a:moveTo>
                    <a:pt x="199644" y="71628"/>
                  </a:moveTo>
                  <a:lnTo>
                    <a:pt x="184404" y="71628"/>
                  </a:lnTo>
                  <a:lnTo>
                    <a:pt x="188976" y="70104"/>
                  </a:lnTo>
                  <a:lnTo>
                    <a:pt x="193548" y="65532"/>
                  </a:lnTo>
                  <a:lnTo>
                    <a:pt x="195072" y="62484"/>
                  </a:lnTo>
                  <a:lnTo>
                    <a:pt x="195072" y="51816"/>
                  </a:lnTo>
                  <a:lnTo>
                    <a:pt x="193548" y="47244"/>
                  </a:lnTo>
                  <a:lnTo>
                    <a:pt x="190500" y="45720"/>
                  </a:lnTo>
                  <a:lnTo>
                    <a:pt x="188976" y="42672"/>
                  </a:lnTo>
                  <a:lnTo>
                    <a:pt x="184404" y="41148"/>
                  </a:lnTo>
                  <a:lnTo>
                    <a:pt x="172212" y="41148"/>
                  </a:lnTo>
                  <a:lnTo>
                    <a:pt x="172212" y="33528"/>
                  </a:lnTo>
                  <a:lnTo>
                    <a:pt x="187452" y="33528"/>
                  </a:lnTo>
                  <a:lnTo>
                    <a:pt x="192024" y="28956"/>
                  </a:lnTo>
                  <a:lnTo>
                    <a:pt x="193548" y="25908"/>
                  </a:lnTo>
                  <a:lnTo>
                    <a:pt x="193548" y="15240"/>
                  </a:lnTo>
                  <a:lnTo>
                    <a:pt x="192024" y="12192"/>
                  </a:lnTo>
                  <a:lnTo>
                    <a:pt x="190500" y="10668"/>
                  </a:lnTo>
                  <a:lnTo>
                    <a:pt x="184404" y="7620"/>
                  </a:lnTo>
                  <a:lnTo>
                    <a:pt x="198882" y="7620"/>
                  </a:lnTo>
                  <a:lnTo>
                    <a:pt x="199644" y="9144"/>
                  </a:lnTo>
                  <a:lnTo>
                    <a:pt x="201168" y="10668"/>
                  </a:lnTo>
                  <a:lnTo>
                    <a:pt x="202692" y="13716"/>
                  </a:lnTo>
                  <a:lnTo>
                    <a:pt x="202692" y="24384"/>
                  </a:lnTo>
                  <a:lnTo>
                    <a:pt x="201168" y="25908"/>
                  </a:lnTo>
                  <a:lnTo>
                    <a:pt x="201168" y="28956"/>
                  </a:lnTo>
                  <a:lnTo>
                    <a:pt x="196596" y="33528"/>
                  </a:lnTo>
                  <a:lnTo>
                    <a:pt x="196596" y="35052"/>
                  </a:lnTo>
                  <a:lnTo>
                    <a:pt x="193548" y="35052"/>
                  </a:lnTo>
                  <a:lnTo>
                    <a:pt x="192024" y="36576"/>
                  </a:lnTo>
                  <a:lnTo>
                    <a:pt x="188976" y="36576"/>
                  </a:lnTo>
                  <a:lnTo>
                    <a:pt x="188976" y="38100"/>
                  </a:lnTo>
                  <a:lnTo>
                    <a:pt x="190500" y="38100"/>
                  </a:lnTo>
                  <a:lnTo>
                    <a:pt x="193548" y="39624"/>
                  </a:lnTo>
                  <a:lnTo>
                    <a:pt x="195072" y="39624"/>
                  </a:lnTo>
                  <a:lnTo>
                    <a:pt x="202692" y="47244"/>
                  </a:lnTo>
                  <a:lnTo>
                    <a:pt x="202692" y="48768"/>
                  </a:lnTo>
                  <a:lnTo>
                    <a:pt x="204216" y="51816"/>
                  </a:lnTo>
                  <a:lnTo>
                    <a:pt x="204216" y="64008"/>
                  </a:lnTo>
                  <a:lnTo>
                    <a:pt x="201168" y="70104"/>
                  </a:lnTo>
                  <a:lnTo>
                    <a:pt x="199644" y="71628"/>
                  </a:lnTo>
                  <a:close/>
                </a:path>
                <a:path w="268605" h="79375">
                  <a:moveTo>
                    <a:pt x="187452" y="79248"/>
                  </a:moveTo>
                  <a:lnTo>
                    <a:pt x="175260" y="79248"/>
                  </a:lnTo>
                  <a:lnTo>
                    <a:pt x="172212" y="77724"/>
                  </a:lnTo>
                  <a:lnTo>
                    <a:pt x="170688" y="77724"/>
                  </a:lnTo>
                  <a:lnTo>
                    <a:pt x="167640" y="76200"/>
                  </a:lnTo>
                  <a:lnTo>
                    <a:pt x="166116" y="76200"/>
                  </a:lnTo>
                  <a:lnTo>
                    <a:pt x="158496" y="68580"/>
                  </a:lnTo>
                  <a:lnTo>
                    <a:pt x="158496" y="67056"/>
                  </a:lnTo>
                  <a:lnTo>
                    <a:pt x="164592" y="62484"/>
                  </a:lnTo>
                  <a:lnTo>
                    <a:pt x="166116" y="65532"/>
                  </a:lnTo>
                  <a:lnTo>
                    <a:pt x="167640" y="67056"/>
                  </a:lnTo>
                  <a:lnTo>
                    <a:pt x="170688" y="68580"/>
                  </a:lnTo>
                  <a:lnTo>
                    <a:pt x="172212" y="70104"/>
                  </a:lnTo>
                  <a:lnTo>
                    <a:pt x="176784" y="71628"/>
                  </a:lnTo>
                  <a:lnTo>
                    <a:pt x="199644" y="71628"/>
                  </a:lnTo>
                  <a:lnTo>
                    <a:pt x="193548" y="77724"/>
                  </a:lnTo>
                  <a:lnTo>
                    <a:pt x="187452" y="79248"/>
                  </a:lnTo>
                  <a:close/>
                </a:path>
                <a:path w="268605" h="79375">
                  <a:moveTo>
                    <a:pt x="268224" y="62484"/>
                  </a:moveTo>
                  <a:lnTo>
                    <a:pt x="216408" y="62484"/>
                  </a:lnTo>
                  <a:lnTo>
                    <a:pt x="216408" y="54864"/>
                  </a:lnTo>
                  <a:lnTo>
                    <a:pt x="245364" y="1524"/>
                  </a:lnTo>
                  <a:lnTo>
                    <a:pt x="257556" y="1524"/>
                  </a:lnTo>
                  <a:lnTo>
                    <a:pt x="257556" y="9144"/>
                  </a:lnTo>
                  <a:lnTo>
                    <a:pt x="248412" y="9144"/>
                  </a:lnTo>
                  <a:lnTo>
                    <a:pt x="224028" y="56388"/>
                  </a:lnTo>
                  <a:lnTo>
                    <a:pt x="268224" y="56388"/>
                  </a:lnTo>
                  <a:lnTo>
                    <a:pt x="268224" y="62484"/>
                  </a:lnTo>
                  <a:close/>
                </a:path>
                <a:path w="268605" h="79375">
                  <a:moveTo>
                    <a:pt x="257556" y="56388"/>
                  </a:moveTo>
                  <a:lnTo>
                    <a:pt x="249936" y="56388"/>
                  </a:lnTo>
                  <a:lnTo>
                    <a:pt x="249936" y="9144"/>
                  </a:lnTo>
                  <a:lnTo>
                    <a:pt x="257556" y="9144"/>
                  </a:lnTo>
                  <a:lnTo>
                    <a:pt x="257556" y="56388"/>
                  </a:lnTo>
                  <a:close/>
                </a:path>
                <a:path w="268605" h="79375">
                  <a:moveTo>
                    <a:pt x="257556" y="77724"/>
                  </a:moveTo>
                  <a:lnTo>
                    <a:pt x="249936" y="77724"/>
                  </a:lnTo>
                  <a:lnTo>
                    <a:pt x="249936" y="62484"/>
                  </a:lnTo>
                  <a:lnTo>
                    <a:pt x="257556" y="62484"/>
                  </a:lnTo>
                  <a:lnTo>
                    <a:pt x="257556" y="77724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/>
          <p:cNvGrpSpPr/>
          <p:nvPr/>
        </p:nvGrpSpPr>
        <p:grpSpPr>
          <a:xfrm>
            <a:off x="2660904" y="1170432"/>
            <a:ext cx="405765" cy="108585"/>
            <a:chOff x="2660904" y="1170432"/>
            <a:chExt cx="405765" cy="108585"/>
          </a:xfrm>
        </p:grpSpPr>
        <p:sp>
          <p:nvSpPr>
            <p:cNvPr id="66" name="object 66"/>
            <p:cNvSpPr/>
            <p:nvPr/>
          </p:nvSpPr>
          <p:spPr>
            <a:xfrm>
              <a:off x="2660904" y="1170432"/>
              <a:ext cx="106679" cy="1082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801112" y="1190244"/>
              <a:ext cx="265430" cy="79375"/>
            </a:xfrm>
            <a:custGeom>
              <a:avLst/>
              <a:gdLst/>
              <a:ahLst/>
              <a:cxnLst/>
              <a:rect l="l" t="t" r="r" b="b"/>
              <a:pathLst>
                <a:path w="265430" h="79375">
                  <a:moveTo>
                    <a:pt x="28956" y="1524"/>
                  </a:moveTo>
                  <a:lnTo>
                    <a:pt x="15240" y="1524"/>
                  </a:lnTo>
                  <a:lnTo>
                    <a:pt x="18288" y="0"/>
                  </a:lnTo>
                  <a:lnTo>
                    <a:pt x="25908" y="0"/>
                  </a:lnTo>
                  <a:lnTo>
                    <a:pt x="28956" y="1524"/>
                  </a:lnTo>
                  <a:close/>
                </a:path>
                <a:path w="265430" h="79375">
                  <a:moveTo>
                    <a:pt x="9144" y="18288"/>
                  </a:moveTo>
                  <a:lnTo>
                    <a:pt x="1524" y="12192"/>
                  </a:lnTo>
                  <a:lnTo>
                    <a:pt x="6096" y="7620"/>
                  </a:lnTo>
                  <a:lnTo>
                    <a:pt x="6096" y="6096"/>
                  </a:lnTo>
                  <a:lnTo>
                    <a:pt x="7620" y="4572"/>
                  </a:lnTo>
                  <a:lnTo>
                    <a:pt x="9144" y="4572"/>
                  </a:lnTo>
                  <a:lnTo>
                    <a:pt x="12192" y="3048"/>
                  </a:lnTo>
                  <a:lnTo>
                    <a:pt x="13716" y="1524"/>
                  </a:lnTo>
                  <a:lnTo>
                    <a:pt x="32004" y="1524"/>
                  </a:lnTo>
                  <a:lnTo>
                    <a:pt x="33528" y="3048"/>
                  </a:lnTo>
                  <a:lnTo>
                    <a:pt x="36576" y="3048"/>
                  </a:lnTo>
                  <a:lnTo>
                    <a:pt x="39624" y="6096"/>
                  </a:lnTo>
                  <a:lnTo>
                    <a:pt x="40386" y="7620"/>
                  </a:lnTo>
                  <a:lnTo>
                    <a:pt x="19812" y="7620"/>
                  </a:lnTo>
                  <a:lnTo>
                    <a:pt x="13716" y="10668"/>
                  </a:lnTo>
                  <a:lnTo>
                    <a:pt x="12192" y="12192"/>
                  </a:lnTo>
                  <a:lnTo>
                    <a:pt x="9144" y="18288"/>
                  </a:lnTo>
                  <a:close/>
                </a:path>
                <a:path w="265430" h="79375">
                  <a:moveTo>
                    <a:pt x="41148" y="71628"/>
                  </a:moveTo>
                  <a:lnTo>
                    <a:pt x="25908" y="71628"/>
                  </a:lnTo>
                  <a:lnTo>
                    <a:pt x="30480" y="70104"/>
                  </a:lnTo>
                  <a:lnTo>
                    <a:pt x="35052" y="65532"/>
                  </a:lnTo>
                  <a:lnTo>
                    <a:pt x="36576" y="62484"/>
                  </a:lnTo>
                  <a:lnTo>
                    <a:pt x="36576" y="51816"/>
                  </a:lnTo>
                  <a:lnTo>
                    <a:pt x="35052" y="47244"/>
                  </a:lnTo>
                  <a:lnTo>
                    <a:pt x="32004" y="45720"/>
                  </a:lnTo>
                  <a:lnTo>
                    <a:pt x="30480" y="42672"/>
                  </a:lnTo>
                  <a:lnTo>
                    <a:pt x="25908" y="41148"/>
                  </a:lnTo>
                  <a:lnTo>
                    <a:pt x="13716" y="41148"/>
                  </a:lnTo>
                  <a:lnTo>
                    <a:pt x="13716" y="33528"/>
                  </a:lnTo>
                  <a:lnTo>
                    <a:pt x="28956" y="33528"/>
                  </a:lnTo>
                  <a:lnTo>
                    <a:pt x="33528" y="28956"/>
                  </a:lnTo>
                  <a:lnTo>
                    <a:pt x="35052" y="25908"/>
                  </a:lnTo>
                  <a:lnTo>
                    <a:pt x="35052" y="15240"/>
                  </a:lnTo>
                  <a:lnTo>
                    <a:pt x="33528" y="12192"/>
                  </a:lnTo>
                  <a:lnTo>
                    <a:pt x="32004" y="10668"/>
                  </a:lnTo>
                  <a:lnTo>
                    <a:pt x="25908" y="7620"/>
                  </a:lnTo>
                  <a:lnTo>
                    <a:pt x="40386" y="7620"/>
                  </a:lnTo>
                  <a:lnTo>
                    <a:pt x="41148" y="9144"/>
                  </a:lnTo>
                  <a:lnTo>
                    <a:pt x="42672" y="10668"/>
                  </a:lnTo>
                  <a:lnTo>
                    <a:pt x="44196" y="13716"/>
                  </a:lnTo>
                  <a:lnTo>
                    <a:pt x="44196" y="24384"/>
                  </a:lnTo>
                  <a:lnTo>
                    <a:pt x="42672" y="25908"/>
                  </a:lnTo>
                  <a:lnTo>
                    <a:pt x="42672" y="28956"/>
                  </a:lnTo>
                  <a:lnTo>
                    <a:pt x="36576" y="35052"/>
                  </a:lnTo>
                  <a:lnTo>
                    <a:pt x="35052" y="35052"/>
                  </a:lnTo>
                  <a:lnTo>
                    <a:pt x="33528" y="36576"/>
                  </a:lnTo>
                  <a:lnTo>
                    <a:pt x="30480" y="36576"/>
                  </a:lnTo>
                  <a:lnTo>
                    <a:pt x="30480" y="38100"/>
                  </a:lnTo>
                  <a:lnTo>
                    <a:pt x="32004" y="38100"/>
                  </a:lnTo>
                  <a:lnTo>
                    <a:pt x="33528" y="39624"/>
                  </a:lnTo>
                  <a:lnTo>
                    <a:pt x="36576" y="39624"/>
                  </a:lnTo>
                  <a:lnTo>
                    <a:pt x="42672" y="45720"/>
                  </a:lnTo>
                  <a:lnTo>
                    <a:pt x="42672" y="47244"/>
                  </a:lnTo>
                  <a:lnTo>
                    <a:pt x="44196" y="48768"/>
                  </a:lnTo>
                  <a:lnTo>
                    <a:pt x="44196" y="51816"/>
                  </a:lnTo>
                  <a:lnTo>
                    <a:pt x="45720" y="54864"/>
                  </a:lnTo>
                  <a:lnTo>
                    <a:pt x="45720" y="64008"/>
                  </a:lnTo>
                  <a:lnTo>
                    <a:pt x="42672" y="70104"/>
                  </a:lnTo>
                  <a:lnTo>
                    <a:pt x="41148" y="71628"/>
                  </a:lnTo>
                  <a:close/>
                </a:path>
                <a:path w="265430" h="79375">
                  <a:moveTo>
                    <a:pt x="28956" y="79248"/>
                  </a:moveTo>
                  <a:lnTo>
                    <a:pt x="16764" y="79248"/>
                  </a:lnTo>
                  <a:lnTo>
                    <a:pt x="13716" y="77724"/>
                  </a:lnTo>
                  <a:lnTo>
                    <a:pt x="12192" y="77724"/>
                  </a:lnTo>
                  <a:lnTo>
                    <a:pt x="9144" y="76200"/>
                  </a:lnTo>
                  <a:lnTo>
                    <a:pt x="7620" y="76200"/>
                  </a:lnTo>
                  <a:lnTo>
                    <a:pt x="0" y="68580"/>
                  </a:lnTo>
                  <a:lnTo>
                    <a:pt x="0" y="67056"/>
                  </a:lnTo>
                  <a:lnTo>
                    <a:pt x="6096" y="62484"/>
                  </a:lnTo>
                  <a:lnTo>
                    <a:pt x="7620" y="65532"/>
                  </a:lnTo>
                  <a:lnTo>
                    <a:pt x="9144" y="67056"/>
                  </a:lnTo>
                  <a:lnTo>
                    <a:pt x="12192" y="68580"/>
                  </a:lnTo>
                  <a:lnTo>
                    <a:pt x="13716" y="70104"/>
                  </a:lnTo>
                  <a:lnTo>
                    <a:pt x="16764" y="71628"/>
                  </a:lnTo>
                  <a:lnTo>
                    <a:pt x="41148" y="71628"/>
                  </a:lnTo>
                  <a:lnTo>
                    <a:pt x="35052" y="77724"/>
                  </a:lnTo>
                  <a:lnTo>
                    <a:pt x="28956" y="79248"/>
                  </a:lnTo>
                  <a:close/>
                </a:path>
                <a:path w="265430" h="79375">
                  <a:moveTo>
                    <a:pt x="71628" y="44196"/>
                  </a:moveTo>
                  <a:lnTo>
                    <a:pt x="64008" y="44196"/>
                  </a:lnTo>
                  <a:lnTo>
                    <a:pt x="67056" y="1524"/>
                  </a:lnTo>
                  <a:lnTo>
                    <a:pt x="103632" y="1524"/>
                  </a:lnTo>
                  <a:lnTo>
                    <a:pt x="103632" y="9144"/>
                  </a:lnTo>
                  <a:lnTo>
                    <a:pt x="73152" y="9144"/>
                  </a:lnTo>
                  <a:lnTo>
                    <a:pt x="71628" y="39624"/>
                  </a:lnTo>
                  <a:lnTo>
                    <a:pt x="76200" y="39624"/>
                  </a:lnTo>
                  <a:lnTo>
                    <a:pt x="71628" y="44196"/>
                  </a:lnTo>
                  <a:close/>
                </a:path>
                <a:path w="265430" h="79375">
                  <a:moveTo>
                    <a:pt x="77724" y="39624"/>
                  </a:moveTo>
                  <a:lnTo>
                    <a:pt x="73152" y="39624"/>
                  </a:lnTo>
                  <a:lnTo>
                    <a:pt x="73152" y="36576"/>
                  </a:lnTo>
                  <a:lnTo>
                    <a:pt x="74676" y="35052"/>
                  </a:lnTo>
                  <a:lnTo>
                    <a:pt x="77724" y="33528"/>
                  </a:lnTo>
                  <a:lnTo>
                    <a:pt x="79248" y="32004"/>
                  </a:lnTo>
                  <a:lnTo>
                    <a:pt x="82296" y="30480"/>
                  </a:lnTo>
                  <a:lnTo>
                    <a:pt x="92964" y="30480"/>
                  </a:lnTo>
                  <a:lnTo>
                    <a:pt x="94488" y="32004"/>
                  </a:lnTo>
                  <a:lnTo>
                    <a:pt x="97536" y="33528"/>
                  </a:lnTo>
                  <a:lnTo>
                    <a:pt x="99060" y="35052"/>
                  </a:lnTo>
                  <a:lnTo>
                    <a:pt x="102108" y="36576"/>
                  </a:lnTo>
                  <a:lnTo>
                    <a:pt x="103632" y="38100"/>
                  </a:lnTo>
                  <a:lnTo>
                    <a:pt x="80772" y="38100"/>
                  </a:lnTo>
                  <a:lnTo>
                    <a:pt x="77724" y="39624"/>
                  </a:lnTo>
                  <a:close/>
                </a:path>
                <a:path w="265430" h="79375">
                  <a:moveTo>
                    <a:pt x="102108" y="71628"/>
                  </a:moveTo>
                  <a:lnTo>
                    <a:pt x="88392" y="71628"/>
                  </a:lnTo>
                  <a:lnTo>
                    <a:pt x="91440" y="70104"/>
                  </a:lnTo>
                  <a:lnTo>
                    <a:pt x="96012" y="65532"/>
                  </a:lnTo>
                  <a:lnTo>
                    <a:pt x="97536" y="60960"/>
                  </a:lnTo>
                  <a:lnTo>
                    <a:pt x="97536" y="48768"/>
                  </a:lnTo>
                  <a:lnTo>
                    <a:pt x="96012" y="44196"/>
                  </a:lnTo>
                  <a:lnTo>
                    <a:pt x="91440" y="39624"/>
                  </a:lnTo>
                  <a:lnTo>
                    <a:pt x="88392" y="38100"/>
                  </a:lnTo>
                  <a:lnTo>
                    <a:pt x="103632" y="38100"/>
                  </a:lnTo>
                  <a:lnTo>
                    <a:pt x="105156" y="41148"/>
                  </a:lnTo>
                  <a:lnTo>
                    <a:pt x="105156" y="44196"/>
                  </a:lnTo>
                  <a:lnTo>
                    <a:pt x="106680" y="47244"/>
                  </a:lnTo>
                  <a:lnTo>
                    <a:pt x="106680" y="62484"/>
                  </a:lnTo>
                  <a:lnTo>
                    <a:pt x="105156" y="68580"/>
                  </a:lnTo>
                  <a:lnTo>
                    <a:pt x="102108" y="71628"/>
                  </a:lnTo>
                  <a:close/>
                </a:path>
                <a:path w="265430" h="79375">
                  <a:moveTo>
                    <a:pt x="91440" y="79248"/>
                  </a:moveTo>
                  <a:lnTo>
                    <a:pt x="79248" y="79248"/>
                  </a:lnTo>
                  <a:lnTo>
                    <a:pt x="70104" y="76200"/>
                  </a:lnTo>
                  <a:lnTo>
                    <a:pt x="64008" y="70104"/>
                  </a:lnTo>
                  <a:lnTo>
                    <a:pt x="62484" y="67056"/>
                  </a:lnTo>
                  <a:lnTo>
                    <a:pt x="68580" y="60960"/>
                  </a:lnTo>
                  <a:lnTo>
                    <a:pt x="70104" y="65532"/>
                  </a:lnTo>
                  <a:lnTo>
                    <a:pt x="71628" y="67056"/>
                  </a:lnTo>
                  <a:lnTo>
                    <a:pt x="80772" y="71628"/>
                  </a:lnTo>
                  <a:lnTo>
                    <a:pt x="102108" y="71628"/>
                  </a:lnTo>
                  <a:lnTo>
                    <a:pt x="100584" y="73152"/>
                  </a:lnTo>
                  <a:lnTo>
                    <a:pt x="97536" y="77724"/>
                  </a:lnTo>
                  <a:lnTo>
                    <a:pt x="91440" y="79248"/>
                  </a:lnTo>
                  <a:close/>
                </a:path>
                <a:path w="265430" h="79375">
                  <a:moveTo>
                    <a:pt x="146304" y="48768"/>
                  </a:moveTo>
                  <a:lnTo>
                    <a:pt x="120396" y="48768"/>
                  </a:lnTo>
                  <a:lnTo>
                    <a:pt x="120396" y="39624"/>
                  </a:lnTo>
                  <a:lnTo>
                    <a:pt x="146304" y="39624"/>
                  </a:lnTo>
                  <a:lnTo>
                    <a:pt x="146304" y="48768"/>
                  </a:lnTo>
                  <a:close/>
                </a:path>
                <a:path w="265430" h="79375">
                  <a:moveTo>
                    <a:pt x="187452" y="1524"/>
                  </a:moveTo>
                  <a:lnTo>
                    <a:pt x="173736" y="1524"/>
                  </a:lnTo>
                  <a:lnTo>
                    <a:pt x="175260" y="0"/>
                  </a:lnTo>
                  <a:lnTo>
                    <a:pt x="184404" y="0"/>
                  </a:lnTo>
                  <a:lnTo>
                    <a:pt x="187452" y="1524"/>
                  </a:lnTo>
                  <a:close/>
                </a:path>
                <a:path w="265430" h="79375">
                  <a:moveTo>
                    <a:pt x="166116" y="18288"/>
                  </a:moveTo>
                  <a:lnTo>
                    <a:pt x="160020" y="12192"/>
                  </a:lnTo>
                  <a:lnTo>
                    <a:pt x="161544" y="10668"/>
                  </a:lnTo>
                  <a:lnTo>
                    <a:pt x="161544" y="9144"/>
                  </a:lnTo>
                  <a:lnTo>
                    <a:pt x="166116" y="4572"/>
                  </a:lnTo>
                  <a:lnTo>
                    <a:pt x="167640" y="4572"/>
                  </a:lnTo>
                  <a:lnTo>
                    <a:pt x="170688" y="1524"/>
                  </a:lnTo>
                  <a:lnTo>
                    <a:pt x="188976" y="1524"/>
                  </a:lnTo>
                  <a:lnTo>
                    <a:pt x="192024" y="3048"/>
                  </a:lnTo>
                  <a:lnTo>
                    <a:pt x="193548" y="3048"/>
                  </a:lnTo>
                  <a:lnTo>
                    <a:pt x="196596" y="4572"/>
                  </a:lnTo>
                  <a:lnTo>
                    <a:pt x="198120" y="6096"/>
                  </a:lnTo>
                  <a:lnTo>
                    <a:pt x="198882" y="7620"/>
                  </a:lnTo>
                  <a:lnTo>
                    <a:pt x="176784" y="7620"/>
                  </a:lnTo>
                  <a:lnTo>
                    <a:pt x="173736" y="9144"/>
                  </a:lnTo>
                  <a:lnTo>
                    <a:pt x="172212" y="10668"/>
                  </a:lnTo>
                  <a:lnTo>
                    <a:pt x="169164" y="12192"/>
                  </a:lnTo>
                  <a:lnTo>
                    <a:pt x="166116" y="18288"/>
                  </a:lnTo>
                  <a:close/>
                </a:path>
                <a:path w="265430" h="79375">
                  <a:moveTo>
                    <a:pt x="198882" y="71628"/>
                  </a:moveTo>
                  <a:lnTo>
                    <a:pt x="184404" y="71628"/>
                  </a:lnTo>
                  <a:lnTo>
                    <a:pt x="190500" y="68580"/>
                  </a:lnTo>
                  <a:lnTo>
                    <a:pt x="193548" y="62484"/>
                  </a:lnTo>
                  <a:lnTo>
                    <a:pt x="193548" y="51816"/>
                  </a:lnTo>
                  <a:lnTo>
                    <a:pt x="192024" y="47244"/>
                  </a:lnTo>
                  <a:lnTo>
                    <a:pt x="187452" y="42672"/>
                  </a:lnTo>
                  <a:lnTo>
                    <a:pt x="184404" y="41148"/>
                  </a:lnTo>
                  <a:lnTo>
                    <a:pt x="170688" y="41148"/>
                  </a:lnTo>
                  <a:lnTo>
                    <a:pt x="170688" y="33528"/>
                  </a:lnTo>
                  <a:lnTo>
                    <a:pt x="187452" y="33528"/>
                  </a:lnTo>
                  <a:lnTo>
                    <a:pt x="188976" y="30480"/>
                  </a:lnTo>
                  <a:lnTo>
                    <a:pt x="192024" y="28956"/>
                  </a:lnTo>
                  <a:lnTo>
                    <a:pt x="192024" y="12192"/>
                  </a:lnTo>
                  <a:lnTo>
                    <a:pt x="188976" y="10668"/>
                  </a:lnTo>
                  <a:lnTo>
                    <a:pt x="187452" y="9144"/>
                  </a:lnTo>
                  <a:lnTo>
                    <a:pt x="184404" y="7620"/>
                  </a:lnTo>
                  <a:lnTo>
                    <a:pt x="198882" y="7620"/>
                  </a:lnTo>
                  <a:lnTo>
                    <a:pt x="199644" y="9144"/>
                  </a:lnTo>
                  <a:lnTo>
                    <a:pt x="199644" y="10668"/>
                  </a:lnTo>
                  <a:lnTo>
                    <a:pt x="201168" y="13716"/>
                  </a:lnTo>
                  <a:lnTo>
                    <a:pt x="201168" y="25908"/>
                  </a:lnTo>
                  <a:lnTo>
                    <a:pt x="199644" y="28956"/>
                  </a:lnTo>
                  <a:lnTo>
                    <a:pt x="199644" y="30480"/>
                  </a:lnTo>
                  <a:lnTo>
                    <a:pt x="195072" y="35052"/>
                  </a:lnTo>
                  <a:lnTo>
                    <a:pt x="193548" y="35052"/>
                  </a:lnTo>
                  <a:lnTo>
                    <a:pt x="192024" y="36576"/>
                  </a:lnTo>
                  <a:lnTo>
                    <a:pt x="187452" y="36576"/>
                  </a:lnTo>
                  <a:lnTo>
                    <a:pt x="187452" y="38100"/>
                  </a:lnTo>
                  <a:lnTo>
                    <a:pt x="190500" y="38100"/>
                  </a:lnTo>
                  <a:lnTo>
                    <a:pt x="192024" y="39624"/>
                  </a:lnTo>
                  <a:lnTo>
                    <a:pt x="193548" y="39624"/>
                  </a:lnTo>
                  <a:lnTo>
                    <a:pt x="201168" y="47244"/>
                  </a:lnTo>
                  <a:lnTo>
                    <a:pt x="201168" y="48768"/>
                  </a:lnTo>
                  <a:lnTo>
                    <a:pt x="202692" y="51816"/>
                  </a:lnTo>
                  <a:lnTo>
                    <a:pt x="202692" y="64008"/>
                  </a:lnTo>
                  <a:lnTo>
                    <a:pt x="201168" y="70104"/>
                  </a:lnTo>
                  <a:lnTo>
                    <a:pt x="198882" y="71628"/>
                  </a:lnTo>
                  <a:close/>
                </a:path>
                <a:path w="265430" h="79375">
                  <a:moveTo>
                    <a:pt x="187452" y="79248"/>
                  </a:moveTo>
                  <a:lnTo>
                    <a:pt x="173736" y="79248"/>
                  </a:lnTo>
                  <a:lnTo>
                    <a:pt x="172212" y="77724"/>
                  </a:lnTo>
                  <a:lnTo>
                    <a:pt x="169164" y="77724"/>
                  </a:lnTo>
                  <a:lnTo>
                    <a:pt x="167640" y="76200"/>
                  </a:lnTo>
                  <a:lnTo>
                    <a:pt x="166116" y="76200"/>
                  </a:lnTo>
                  <a:lnTo>
                    <a:pt x="163068" y="74676"/>
                  </a:lnTo>
                  <a:lnTo>
                    <a:pt x="160020" y="71628"/>
                  </a:lnTo>
                  <a:lnTo>
                    <a:pt x="160020" y="70104"/>
                  </a:lnTo>
                  <a:lnTo>
                    <a:pt x="156972" y="67056"/>
                  </a:lnTo>
                  <a:lnTo>
                    <a:pt x="163068" y="62484"/>
                  </a:lnTo>
                  <a:lnTo>
                    <a:pt x="169164" y="68580"/>
                  </a:lnTo>
                  <a:lnTo>
                    <a:pt x="175260" y="71628"/>
                  </a:lnTo>
                  <a:lnTo>
                    <a:pt x="198882" y="71628"/>
                  </a:lnTo>
                  <a:lnTo>
                    <a:pt x="196596" y="73152"/>
                  </a:lnTo>
                  <a:lnTo>
                    <a:pt x="193548" y="77724"/>
                  </a:lnTo>
                  <a:lnTo>
                    <a:pt x="187452" y="79248"/>
                  </a:lnTo>
                  <a:close/>
                </a:path>
                <a:path w="265430" h="79375">
                  <a:moveTo>
                    <a:pt x="246888" y="48768"/>
                  </a:moveTo>
                  <a:lnTo>
                    <a:pt x="233172" y="48768"/>
                  </a:lnTo>
                  <a:lnTo>
                    <a:pt x="227076" y="47244"/>
                  </a:lnTo>
                  <a:lnTo>
                    <a:pt x="224028" y="44196"/>
                  </a:lnTo>
                  <a:lnTo>
                    <a:pt x="220980" y="39624"/>
                  </a:lnTo>
                  <a:lnTo>
                    <a:pt x="217932" y="33528"/>
                  </a:lnTo>
                  <a:lnTo>
                    <a:pt x="217932" y="18288"/>
                  </a:lnTo>
                  <a:lnTo>
                    <a:pt x="220980" y="12192"/>
                  </a:lnTo>
                  <a:lnTo>
                    <a:pt x="224028" y="7620"/>
                  </a:lnTo>
                  <a:lnTo>
                    <a:pt x="228600" y="3048"/>
                  </a:lnTo>
                  <a:lnTo>
                    <a:pt x="234696" y="0"/>
                  </a:lnTo>
                  <a:lnTo>
                    <a:pt x="249936" y="0"/>
                  </a:lnTo>
                  <a:lnTo>
                    <a:pt x="254508" y="3048"/>
                  </a:lnTo>
                  <a:lnTo>
                    <a:pt x="259080" y="7620"/>
                  </a:lnTo>
                  <a:lnTo>
                    <a:pt x="237744" y="7620"/>
                  </a:lnTo>
                  <a:lnTo>
                    <a:pt x="233172" y="9144"/>
                  </a:lnTo>
                  <a:lnTo>
                    <a:pt x="231648" y="12192"/>
                  </a:lnTo>
                  <a:lnTo>
                    <a:pt x="228600" y="15240"/>
                  </a:lnTo>
                  <a:lnTo>
                    <a:pt x="227076" y="18288"/>
                  </a:lnTo>
                  <a:lnTo>
                    <a:pt x="227076" y="32004"/>
                  </a:lnTo>
                  <a:lnTo>
                    <a:pt x="228600" y="35052"/>
                  </a:lnTo>
                  <a:lnTo>
                    <a:pt x="231648" y="38100"/>
                  </a:lnTo>
                  <a:lnTo>
                    <a:pt x="233172" y="41148"/>
                  </a:lnTo>
                  <a:lnTo>
                    <a:pt x="252984" y="41148"/>
                  </a:lnTo>
                  <a:lnTo>
                    <a:pt x="251460" y="44196"/>
                  </a:lnTo>
                  <a:lnTo>
                    <a:pt x="246888" y="48768"/>
                  </a:lnTo>
                  <a:close/>
                </a:path>
                <a:path w="265430" h="79375">
                  <a:moveTo>
                    <a:pt x="252984" y="41148"/>
                  </a:moveTo>
                  <a:lnTo>
                    <a:pt x="249936" y="41148"/>
                  </a:lnTo>
                  <a:lnTo>
                    <a:pt x="252984" y="38100"/>
                  </a:lnTo>
                  <a:lnTo>
                    <a:pt x="256032" y="32004"/>
                  </a:lnTo>
                  <a:lnTo>
                    <a:pt x="256032" y="18288"/>
                  </a:lnTo>
                  <a:lnTo>
                    <a:pt x="252984" y="12192"/>
                  </a:lnTo>
                  <a:lnTo>
                    <a:pt x="249936" y="9144"/>
                  </a:lnTo>
                  <a:lnTo>
                    <a:pt x="246888" y="7620"/>
                  </a:lnTo>
                  <a:lnTo>
                    <a:pt x="259080" y="7620"/>
                  </a:lnTo>
                  <a:lnTo>
                    <a:pt x="263652" y="12192"/>
                  </a:lnTo>
                  <a:lnTo>
                    <a:pt x="265176" y="19812"/>
                  </a:lnTo>
                  <a:lnTo>
                    <a:pt x="265176" y="35052"/>
                  </a:lnTo>
                  <a:lnTo>
                    <a:pt x="264414" y="38100"/>
                  </a:lnTo>
                  <a:lnTo>
                    <a:pt x="254508" y="38100"/>
                  </a:lnTo>
                  <a:lnTo>
                    <a:pt x="252984" y="41148"/>
                  </a:lnTo>
                  <a:close/>
                </a:path>
                <a:path w="265430" h="79375">
                  <a:moveTo>
                    <a:pt x="240792" y="77724"/>
                  </a:moveTo>
                  <a:lnTo>
                    <a:pt x="228600" y="77724"/>
                  </a:lnTo>
                  <a:lnTo>
                    <a:pt x="233172" y="74676"/>
                  </a:lnTo>
                  <a:lnTo>
                    <a:pt x="236220" y="71628"/>
                  </a:lnTo>
                  <a:lnTo>
                    <a:pt x="239268" y="70104"/>
                  </a:lnTo>
                  <a:lnTo>
                    <a:pt x="242316" y="67056"/>
                  </a:lnTo>
                  <a:lnTo>
                    <a:pt x="243840" y="64008"/>
                  </a:lnTo>
                  <a:lnTo>
                    <a:pt x="246888" y="60960"/>
                  </a:lnTo>
                  <a:lnTo>
                    <a:pt x="248412" y="57912"/>
                  </a:lnTo>
                  <a:lnTo>
                    <a:pt x="251460" y="54864"/>
                  </a:lnTo>
                  <a:lnTo>
                    <a:pt x="252984" y="50292"/>
                  </a:lnTo>
                  <a:lnTo>
                    <a:pt x="254508" y="47244"/>
                  </a:lnTo>
                  <a:lnTo>
                    <a:pt x="254508" y="42672"/>
                  </a:lnTo>
                  <a:lnTo>
                    <a:pt x="256032" y="38100"/>
                  </a:lnTo>
                  <a:lnTo>
                    <a:pt x="264414" y="38100"/>
                  </a:lnTo>
                  <a:lnTo>
                    <a:pt x="263652" y="41148"/>
                  </a:lnTo>
                  <a:lnTo>
                    <a:pt x="257556" y="59436"/>
                  </a:lnTo>
                  <a:lnTo>
                    <a:pt x="254508" y="64008"/>
                  </a:lnTo>
                  <a:lnTo>
                    <a:pt x="245364" y="73152"/>
                  </a:lnTo>
                  <a:lnTo>
                    <a:pt x="243840" y="76200"/>
                  </a:lnTo>
                  <a:lnTo>
                    <a:pt x="240792" y="77724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3165348" y="1170432"/>
            <a:ext cx="405765" cy="108585"/>
            <a:chOff x="3165348" y="1170432"/>
            <a:chExt cx="405765" cy="108585"/>
          </a:xfrm>
        </p:grpSpPr>
        <p:sp>
          <p:nvSpPr>
            <p:cNvPr id="69" name="object 69"/>
            <p:cNvSpPr/>
            <p:nvPr/>
          </p:nvSpPr>
          <p:spPr>
            <a:xfrm>
              <a:off x="3165348" y="1170432"/>
              <a:ext cx="108204" cy="1082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302508" y="1190244"/>
              <a:ext cx="268605" cy="79375"/>
            </a:xfrm>
            <a:custGeom>
              <a:avLst/>
              <a:gdLst/>
              <a:ahLst/>
              <a:cxnLst/>
              <a:rect l="l" t="t" r="r" b="b"/>
              <a:pathLst>
                <a:path w="268604" h="79375">
                  <a:moveTo>
                    <a:pt x="50292" y="62484"/>
                  </a:moveTo>
                  <a:lnTo>
                    <a:pt x="0" y="62484"/>
                  </a:lnTo>
                  <a:lnTo>
                    <a:pt x="0" y="54864"/>
                  </a:lnTo>
                  <a:lnTo>
                    <a:pt x="27432" y="1524"/>
                  </a:lnTo>
                  <a:lnTo>
                    <a:pt x="41148" y="1524"/>
                  </a:lnTo>
                  <a:lnTo>
                    <a:pt x="41148" y="9144"/>
                  </a:lnTo>
                  <a:lnTo>
                    <a:pt x="32004" y="9144"/>
                  </a:lnTo>
                  <a:lnTo>
                    <a:pt x="7620" y="56388"/>
                  </a:lnTo>
                  <a:lnTo>
                    <a:pt x="50292" y="56388"/>
                  </a:lnTo>
                  <a:lnTo>
                    <a:pt x="50292" y="62484"/>
                  </a:lnTo>
                  <a:close/>
                </a:path>
                <a:path w="268604" h="79375">
                  <a:moveTo>
                    <a:pt x="41148" y="56388"/>
                  </a:moveTo>
                  <a:lnTo>
                    <a:pt x="32004" y="56388"/>
                  </a:lnTo>
                  <a:lnTo>
                    <a:pt x="32004" y="9144"/>
                  </a:lnTo>
                  <a:lnTo>
                    <a:pt x="41148" y="9144"/>
                  </a:lnTo>
                  <a:lnTo>
                    <a:pt x="41148" y="56388"/>
                  </a:lnTo>
                  <a:close/>
                </a:path>
                <a:path w="268604" h="79375">
                  <a:moveTo>
                    <a:pt x="41148" y="77724"/>
                  </a:moveTo>
                  <a:lnTo>
                    <a:pt x="32004" y="77724"/>
                  </a:lnTo>
                  <a:lnTo>
                    <a:pt x="32004" y="62484"/>
                  </a:lnTo>
                  <a:lnTo>
                    <a:pt x="41148" y="62484"/>
                  </a:lnTo>
                  <a:lnTo>
                    <a:pt x="41148" y="77724"/>
                  </a:lnTo>
                  <a:close/>
                </a:path>
                <a:path w="268604" h="79375">
                  <a:moveTo>
                    <a:pt x="92964" y="79248"/>
                  </a:moveTo>
                  <a:lnTo>
                    <a:pt x="76200" y="79248"/>
                  </a:lnTo>
                  <a:lnTo>
                    <a:pt x="74676" y="77724"/>
                  </a:lnTo>
                  <a:lnTo>
                    <a:pt x="71628" y="76200"/>
                  </a:lnTo>
                  <a:lnTo>
                    <a:pt x="68580" y="73152"/>
                  </a:lnTo>
                  <a:lnTo>
                    <a:pt x="67056" y="70104"/>
                  </a:lnTo>
                  <a:lnTo>
                    <a:pt x="64008" y="67056"/>
                  </a:lnTo>
                  <a:lnTo>
                    <a:pt x="62484" y="62484"/>
                  </a:lnTo>
                  <a:lnTo>
                    <a:pt x="62484" y="57912"/>
                  </a:lnTo>
                  <a:lnTo>
                    <a:pt x="60960" y="53340"/>
                  </a:lnTo>
                  <a:lnTo>
                    <a:pt x="60960" y="27432"/>
                  </a:lnTo>
                  <a:lnTo>
                    <a:pt x="62484" y="21336"/>
                  </a:lnTo>
                  <a:lnTo>
                    <a:pt x="62484" y="16764"/>
                  </a:lnTo>
                  <a:lnTo>
                    <a:pt x="64008" y="12192"/>
                  </a:lnTo>
                  <a:lnTo>
                    <a:pt x="67056" y="9144"/>
                  </a:lnTo>
                  <a:lnTo>
                    <a:pt x="68580" y="6096"/>
                  </a:lnTo>
                  <a:lnTo>
                    <a:pt x="74676" y="3048"/>
                  </a:lnTo>
                  <a:lnTo>
                    <a:pt x="76200" y="1524"/>
                  </a:lnTo>
                  <a:lnTo>
                    <a:pt x="80772" y="0"/>
                  </a:lnTo>
                  <a:lnTo>
                    <a:pt x="88392" y="0"/>
                  </a:lnTo>
                  <a:lnTo>
                    <a:pt x="92964" y="1524"/>
                  </a:lnTo>
                  <a:lnTo>
                    <a:pt x="99060" y="4572"/>
                  </a:lnTo>
                  <a:lnTo>
                    <a:pt x="100584" y="6096"/>
                  </a:lnTo>
                  <a:lnTo>
                    <a:pt x="101346" y="7620"/>
                  </a:lnTo>
                  <a:lnTo>
                    <a:pt x="79248" y="7620"/>
                  </a:lnTo>
                  <a:lnTo>
                    <a:pt x="76200" y="9144"/>
                  </a:lnTo>
                  <a:lnTo>
                    <a:pt x="73152" y="13716"/>
                  </a:lnTo>
                  <a:lnTo>
                    <a:pt x="71628" y="16764"/>
                  </a:lnTo>
                  <a:lnTo>
                    <a:pt x="70104" y="22860"/>
                  </a:lnTo>
                  <a:lnTo>
                    <a:pt x="70104" y="57912"/>
                  </a:lnTo>
                  <a:lnTo>
                    <a:pt x="71628" y="62484"/>
                  </a:lnTo>
                  <a:lnTo>
                    <a:pt x="73152" y="65532"/>
                  </a:lnTo>
                  <a:lnTo>
                    <a:pt x="76200" y="70104"/>
                  </a:lnTo>
                  <a:lnTo>
                    <a:pt x="79248" y="71628"/>
                  </a:lnTo>
                  <a:lnTo>
                    <a:pt x="101346" y="71628"/>
                  </a:lnTo>
                  <a:lnTo>
                    <a:pt x="99060" y="76200"/>
                  </a:lnTo>
                  <a:lnTo>
                    <a:pt x="92964" y="79248"/>
                  </a:lnTo>
                  <a:close/>
                </a:path>
                <a:path w="268604" h="79375">
                  <a:moveTo>
                    <a:pt x="101346" y="71628"/>
                  </a:moveTo>
                  <a:lnTo>
                    <a:pt x="89916" y="71628"/>
                  </a:lnTo>
                  <a:lnTo>
                    <a:pt x="92964" y="70104"/>
                  </a:lnTo>
                  <a:lnTo>
                    <a:pt x="96012" y="65532"/>
                  </a:lnTo>
                  <a:lnTo>
                    <a:pt x="97536" y="62484"/>
                  </a:lnTo>
                  <a:lnTo>
                    <a:pt x="99060" y="57912"/>
                  </a:lnTo>
                  <a:lnTo>
                    <a:pt x="99060" y="22860"/>
                  </a:lnTo>
                  <a:lnTo>
                    <a:pt x="97536" y="16764"/>
                  </a:lnTo>
                  <a:lnTo>
                    <a:pt x="96012" y="13716"/>
                  </a:lnTo>
                  <a:lnTo>
                    <a:pt x="92964" y="9144"/>
                  </a:lnTo>
                  <a:lnTo>
                    <a:pt x="89916" y="7620"/>
                  </a:lnTo>
                  <a:lnTo>
                    <a:pt x="101346" y="7620"/>
                  </a:lnTo>
                  <a:lnTo>
                    <a:pt x="102108" y="9144"/>
                  </a:lnTo>
                  <a:lnTo>
                    <a:pt x="105156" y="12192"/>
                  </a:lnTo>
                  <a:lnTo>
                    <a:pt x="106680" y="16764"/>
                  </a:lnTo>
                  <a:lnTo>
                    <a:pt x="106680" y="21336"/>
                  </a:lnTo>
                  <a:lnTo>
                    <a:pt x="108204" y="27432"/>
                  </a:lnTo>
                  <a:lnTo>
                    <a:pt x="108204" y="53340"/>
                  </a:lnTo>
                  <a:lnTo>
                    <a:pt x="106680" y="57912"/>
                  </a:lnTo>
                  <a:lnTo>
                    <a:pt x="106680" y="62484"/>
                  </a:lnTo>
                  <a:lnTo>
                    <a:pt x="105156" y="67056"/>
                  </a:lnTo>
                  <a:lnTo>
                    <a:pt x="102108" y="70104"/>
                  </a:lnTo>
                  <a:lnTo>
                    <a:pt x="101346" y="71628"/>
                  </a:lnTo>
                  <a:close/>
                </a:path>
                <a:path w="268604" h="79375">
                  <a:moveTo>
                    <a:pt x="147828" y="48768"/>
                  </a:moveTo>
                  <a:lnTo>
                    <a:pt x="120396" y="48768"/>
                  </a:lnTo>
                  <a:lnTo>
                    <a:pt x="120396" y="39624"/>
                  </a:lnTo>
                  <a:lnTo>
                    <a:pt x="147828" y="39624"/>
                  </a:lnTo>
                  <a:lnTo>
                    <a:pt x="147828" y="48768"/>
                  </a:lnTo>
                  <a:close/>
                </a:path>
                <a:path w="268604" h="79375">
                  <a:moveTo>
                    <a:pt x="208788" y="62484"/>
                  </a:moveTo>
                  <a:lnTo>
                    <a:pt x="156972" y="62484"/>
                  </a:lnTo>
                  <a:lnTo>
                    <a:pt x="156972" y="54864"/>
                  </a:lnTo>
                  <a:lnTo>
                    <a:pt x="185928" y="1524"/>
                  </a:lnTo>
                  <a:lnTo>
                    <a:pt x="198120" y="1524"/>
                  </a:lnTo>
                  <a:lnTo>
                    <a:pt x="198120" y="9144"/>
                  </a:lnTo>
                  <a:lnTo>
                    <a:pt x="188976" y="9144"/>
                  </a:lnTo>
                  <a:lnTo>
                    <a:pt x="166116" y="56388"/>
                  </a:lnTo>
                  <a:lnTo>
                    <a:pt x="208788" y="56388"/>
                  </a:lnTo>
                  <a:lnTo>
                    <a:pt x="208788" y="62484"/>
                  </a:lnTo>
                  <a:close/>
                </a:path>
                <a:path w="268604" h="79375">
                  <a:moveTo>
                    <a:pt x="198120" y="56388"/>
                  </a:moveTo>
                  <a:lnTo>
                    <a:pt x="190500" y="56388"/>
                  </a:lnTo>
                  <a:lnTo>
                    <a:pt x="190500" y="9144"/>
                  </a:lnTo>
                  <a:lnTo>
                    <a:pt x="198120" y="9144"/>
                  </a:lnTo>
                  <a:lnTo>
                    <a:pt x="198120" y="56388"/>
                  </a:lnTo>
                  <a:close/>
                </a:path>
                <a:path w="268604" h="79375">
                  <a:moveTo>
                    <a:pt x="198120" y="77724"/>
                  </a:moveTo>
                  <a:lnTo>
                    <a:pt x="190500" y="77724"/>
                  </a:lnTo>
                  <a:lnTo>
                    <a:pt x="190500" y="62484"/>
                  </a:lnTo>
                  <a:lnTo>
                    <a:pt x="198120" y="62484"/>
                  </a:lnTo>
                  <a:lnTo>
                    <a:pt x="198120" y="77724"/>
                  </a:lnTo>
                  <a:close/>
                </a:path>
                <a:path w="268604" h="79375">
                  <a:moveTo>
                    <a:pt x="268224" y="62484"/>
                  </a:moveTo>
                  <a:lnTo>
                    <a:pt x="216408" y="62484"/>
                  </a:lnTo>
                  <a:lnTo>
                    <a:pt x="216408" y="54864"/>
                  </a:lnTo>
                  <a:lnTo>
                    <a:pt x="245364" y="1524"/>
                  </a:lnTo>
                  <a:lnTo>
                    <a:pt x="257556" y="1524"/>
                  </a:lnTo>
                  <a:lnTo>
                    <a:pt x="257556" y="9144"/>
                  </a:lnTo>
                  <a:lnTo>
                    <a:pt x="248412" y="9144"/>
                  </a:lnTo>
                  <a:lnTo>
                    <a:pt x="224028" y="56388"/>
                  </a:lnTo>
                  <a:lnTo>
                    <a:pt x="268224" y="56388"/>
                  </a:lnTo>
                  <a:lnTo>
                    <a:pt x="268224" y="62484"/>
                  </a:lnTo>
                  <a:close/>
                </a:path>
                <a:path w="268604" h="79375">
                  <a:moveTo>
                    <a:pt x="257556" y="56388"/>
                  </a:moveTo>
                  <a:lnTo>
                    <a:pt x="249936" y="56388"/>
                  </a:lnTo>
                  <a:lnTo>
                    <a:pt x="249936" y="9144"/>
                  </a:lnTo>
                  <a:lnTo>
                    <a:pt x="257556" y="9144"/>
                  </a:lnTo>
                  <a:lnTo>
                    <a:pt x="257556" y="56388"/>
                  </a:lnTo>
                  <a:close/>
                </a:path>
                <a:path w="268604" h="79375">
                  <a:moveTo>
                    <a:pt x="257556" y="77724"/>
                  </a:moveTo>
                  <a:lnTo>
                    <a:pt x="249936" y="77724"/>
                  </a:lnTo>
                  <a:lnTo>
                    <a:pt x="249936" y="62484"/>
                  </a:lnTo>
                  <a:lnTo>
                    <a:pt x="257556" y="62484"/>
                  </a:lnTo>
                  <a:lnTo>
                    <a:pt x="257556" y="77724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3663696" y="1170432"/>
            <a:ext cx="407034" cy="108585"/>
            <a:chOff x="3663696" y="1170432"/>
            <a:chExt cx="407034" cy="108585"/>
          </a:xfrm>
        </p:grpSpPr>
        <p:sp>
          <p:nvSpPr>
            <p:cNvPr id="72" name="object 72"/>
            <p:cNvSpPr/>
            <p:nvPr/>
          </p:nvSpPr>
          <p:spPr>
            <a:xfrm>
              <a:off x="3663696" y="1170432"/>
              <a:ext cx="108204" cy="1082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803904" y="1190244"/>
              <a:ext cx="266700" cy="79375"/>
            </a:xfrm>
            <a:custGeom>
              <a:avLst/>
              <a:gdLst/>
              <a:ahLst/>
              <a:cxnLst/>
              <a:rect l="l" t="t" r="r" b="b"/>
              <a:pathLst>
                <a:path w="266700" h="79375">
                  <a:moveTo>
                    <a:pt x="51816" y="62484"/>
                  </a:moveTo>
                  <a:lnTo>
                    <a:pt x="0" y="62484"/>
                  </a:lnTo>
                  <a:lnTo>
                    <a:pt x="0" y="54864"/>
                  </a:lnTo>
                  <a:lnTo>
                    <a:pt x="28956" y="1524"/>
                  </a:lnTo>
                  <a:lnTo>
                    <a:pt x="41148" y="1524"/>
                  </a:lnTo>
                  <a:lnTo>
                    <a:pt x="41148" y="9144"/>
                  </a:lnTo>
                  <a:lnTo>
                    <a:pt x="32004" y="9144"/>
                  </a:lnTo>
                  <a:lnTo>
                    <a:pt x="7620" y="56388"/>
                  </a:lnTo>
                  <a:lnTo>
                    <a:pt x="51816" y="56388"/>
                  </a:lnTo>
                  <a:lnTo>
                    <a:pt x="51816" y="62484"/>
                  </a:lnTo>
                  <a:close/>
                </a:path>
                <a:path w="266700" h="79375">
                  <a:moveTo>
                    <a:pt x="41148" y="56388"/>
                  </a:moveTo>
                  <a:lnTo>
                    <a:pt x="33528" y="56388"/>
                  </a:lnTo>
                  <a:lnTo>
                    <a:pt x="33528" y="9144"/>
                  </a:lnTo>
                  <a:lnTo>
                    <a:pt x="41148" y="9144"/>
                  </a:lnTo>
                  <a:lnTo>
                    <a:pt x="41148" y="56388"/>
                  </a:lnTo>
                  <a:close/>
                </a:path>
                <a:path w="266700" h="79375">
                  <a:moveTo>
                    <a:pt x="41148" y="77724"/>
                  </a:moveTo>
                  <a:lnTo>
                    <a:pt x="33528" y="77724"/>
                  </a:lnTo>
                  <a:lnTo>
                    <a:pt x="33528" y="62484"/>
                  </a:lnTo>
                  <a:lnTo>
                    <a:pt x="41148" y="62484"/>
                  </a:lnTo>
                  <a:lnTo>
                    <a:pt x="41148" y="77724"/>
                  </a:lnTo>
                  <a:close/>
                </a:path>
                <a:path w="266700" h="79375">
                  <a:moveTo>
                    <a:pt x="73152" y="44196"/>
                  </a:moveTo>
                  <a:lnTo>
                    <a:pt x="65532" y="44196"/>
                  </a:lnTo>
                  <a:lnTo>
                    <a:pt x="67056" y="1524"/>
                  </a:lnTo>
                  <a:lnTo>
                    <a:pt x="105156" y="1524"/>
                  </a:lnTo>
                  <a:lnTo>
                    <a:pt x="105156" y="9144"/>
                  </a:lnTo>
                  <a:lnTo>
                    <a:pt x="74676" y="9144"/>
                  </a:lnTo>
                  <a:lnTo>
                    <a:pt x="73152" y="39624"/>
                  </a:lnTo>
                  <a:lnTo>
                    <a:pt x="77724" y="39624"/>
                  </a:lnTo>
                  <a:lnTo>
                    <a:pt x="73152" y="44196"/>
                  </a:lnTo>
                  <a:close/>
                </a:path>
                <a:path w="266700" h="79375">
                  <a:moveTo>
                    <a:pt x="79248" y="39624"/>
                  </a:moveTo>
                  <a:lnTo>
                    <a:pt x="74676" y="39624"/>
                  </a:lnTo>
                  <a:lnTo>
                    <a:pt x="74676" y="36576"/>
                  </a:lnTo>
                  <a:lnTo>
                    <a:pt x="76200" y="35052"/>
                  </a:lnTo>
                  <a:lnTo>
                    <a:pt x="79248" y="33528"/>
                  </a:lnTo>
                  <a:lnTo>
                    <a:pt x="80772" y="32004"/>
                  </a:lnTo>
                  <a:lnTo>
                    <a:pt x="83820" y="30480"/>
                  </a:lnTo>
                  <a:lnTo>
                    <a:pt x="94488" y="30480"/>
                  </a:lnTo>
                  <a:lnTo>
                    <a:pt x="96012" y="32004"/>
                  </a:lnTo>
                  <a:lnTo>
                    <a:pt x="99060" y="33528"/>
                  </a:lnTo>
                  <a:lnTo>
                    <a:pt x="102108" y="36576"/>
                  </a:lnTo>
                  <a:lnTo>
                    <a:pt x="105156" y="38100"/>
                  </a:lnTo>
                  <a:lnTo>
                    <a:pt x="82296" y="38100"/>
                  </a:lnTo>
                  <a:lnTo>
                    <a:pt x="79248" y="39624"/>
                  </a:lnTo>
                  <a:close/>
                </a:path>
                <a:path w="266700" h="79375">
                  <a:moveTo>
                    <a:pt x="103632" y="71628"/>
                  </a:moveTo>
                  <a:lnTo>
                    <a:pt x="89916" y="71628"/>
                  </a:lnTo>
                  <a:lnTo>
                    <a:pt x="92964" y="70104"/>
                  </a:lnTo>
                  <a:lnTo>
                    <a:pt x="97536" y="65532"/>
                  </a:lnTo>
                  <a:lnTo>
                    <a:pt x="99060" y="60960"/>
                  </a:lnTo>
                  <a:lnTo>
                    <a:pt x="99060" y="48768"/>
                  </a:lnTo>
                  <a:lnTo>
                    <a:pt x="97536" y="44196"/>
                  </a:lnTo>
                  <a:lnTo>
                    <a:pt x="92964" y="39624"/>
                  </a:lnTo>
                  <a:lnTo>
                    <a:pt x="89916" y="38100"/>
                  </a:lnTo>
                  <a:lnTo>
                    <a:pt x="105156" y="38100"/>
                  </a:lnTo>
                  <a:lnTo>
                    <a:pt x="105156" y="41148"/>
                  </a:lnTo>
                  <a:lnTo>
                    <a:pt x="108204" y="47244"/>
                  </a:lnTo>
                  <a:lnTo>
                    <a:pt x="108204" y="62484"/>
                  </a:lnTo>
                  <a:lnTo>
                    <a:pt x="106680" y="68580"/>
                  </a:lnTo>
                  <a:lnTo>
                    <a:pt x="103632" y="71628"/>
                  </a:lnTo>
                  <a:close/>
                </a:path>
                <a:path w="266700" h="79375">
                  <a:moveTo>
                    <a:pt x="92964" y="79248"/>
                  </a:moveTo>
                  <a:lnTo>
                    <a:pt x="79248" y="79248"/>
                  </a:lnTo>
                  <a:lnTo>
                    <a:pt x="76200" y="77724"/>
                  </a:lnTo>
                  <a:lnTo>
                    <a:pt x="71628" y="76200"/>
                  </a:lnTo>
                  <a:lnTo>
                    <a:pt x="62484" y="67056"/>
                  </a:lnTo>
                  <a:lnTo>
                    <a:pt x="70104" y="60960"/>
                  </a:lnTo>
                  <a:lnTo>
                    <a:pt x="71628" y="65532"/>
                  </a:lnTo>
                  <a:lnTo>
                    <a:pt x="73152" y="67056"/>
                  </a:lnTo>
                  <a:lnTo>
                    <a:pt x="79248" y="70104"/>
                  </a:lnTo>
                  <a:lnTo>
                    <a:pt x="80772" y="71628"/>
                  </a:lnTo>
                  <a:lnTo>
                    <a:pt x="103632" y="71628"/>
                  </a:lnTo>
                  <a:lnTo>
                    <a:pt x="97536" y="77724"/>
                  </a:lnTo>
                  <a:lnTo>
                    <a:pt x="92964" y="79248"/>
                  </a:lnTo>
                  <a:close/>
                </a:path>
                <a:path w="266700" h="79375">
                  <a:moveTo>
                    <a:pt x="147828" y="48768"/>
                  </a:moveTo>
                  <a:lnTo>
                    <a:pt x="121920" y="48768"/>
                  </a:lnTo>
                  <a:lnTo>
                    <a:pt x="121920" y="39624"/>
                  </a:lnTo>
                  <a:lnTo>
                    <a:pt x="147828" y="39624"/>
                  </a:lnTo>
                  <a:lnTo>
                    <a:pt x="147828" y="48768"/>
                  </a:lnTo>
                  <a:close/>
                </a:path>
                <a:path w="266700" h="79375">
                  <a:moveTo>
                    <a:pt x="208788" y="62484"/>
                  </a:moveTo>
                  <a:lnTo>
                    <a:pt x="158496" y="62484"/>
                  </a:lnTo>
                  <a:lnTo>
                    <a:pt x="158496" y="54864"/>
                  </a:lnTo>
                  <a:lnTo>
                    <a:pt x="185928" y="1524"/>
                  </a:lnTo>
                  <a:lnTo>
                    <a:pt x="199644" y="1524"/>
                  </a:lnTo>
                  <a:lnTo>
                    <a:pt x="199644" y="9144"/>
                  </a:lnTo>
                  <a:lnTo>
                    <a:pt x="190500" y="9144"/>
                  </a:lnTo>
                  <a:lnTo>
                    <a:pt x="166116" y="56388"/>
                  </a:lnTo>
                  <a:lnTo>
                    <a:pt x="208788" y="56388"/>
                  </a:lnTo>
                  <a:lnTo>
                    <a:pt x="208788" y="62484"/>
                  </a:lnTo>
                  <a:close/>
                </a:path>
                <a:path w="266700" h="79375">
                  <a:moveTo>
                    <a:pt x="199644" y="56388"/>
                  </a:moveTo>
                  <a:lnTo>
                    <a:pt x="190500" y="56388"/>
                  </a:lnTo>
                  <a:lnTo>
                    <a:pt x="190500" y="9144"/>
                  </a:lnTo>
                  <a:lnTo>
                    <a:pt x="199644" y="9144"/>
                  </a:lnTo>
                  <a:lnTo>
                    <a:pt x="199644" y="56388"/>
                  </a:lnTo>
                  <a:close/>
                </a:path>
                <a:path w="266700" h="79375">
                  <a:moveTo>
                    <a:pt x="199644" y="77724"/>
                  </a:moveTo>
                  <a:lnTo>
                    <a:pt x="190500" y="77724"/>
                  </a:lnTo>
                  <a:lnTo>
                    <a:pt x="190500" y="62484"/>
                  </a:lnTo>
                  <a:lnTo>
                    <a:pt x="199644" y="62484"/>
                  </a:lnTo>
                  <a:lnTo>
                    <a:pt x="199644" y="77724"/>
                  </a:lnTo>
                  <a:close/>
                </a:path>
                <a:path w="266700" h="79375">
                  <a:moveTo>
                    <a:pt x="248412" y="48768"/>
                  </a:moveTo>
                  <a:lnTo>
                    <a:pt x="233172" y="48768"/>
                  </a:lnTo>
                  <a:lnTo>
                    <a:pt x="228600" y="47244"/>
                  </a:lnTo>
                  <a:lnTo>
                    <a:pt x="220980" y="39624"/>
                  </a:lnTo>
                  <a:lnTo>
                    <a:pt x="219456" y="33528"/>
                  </a:lnTo>
                  <a:lnTo>
                    <a:pt x="219456" y="18288"/>
                  </a:lnTo>
                  <a:lnTo>
                    <a:pt x="220980" y="12192"/>
                  </a:lnTo>
                  <a:lnTo>
                    <a:pt x="230124" y="3048"/>
                  </a:lnTo>
                  <a:lnTo>
                    <a:pt x="234696" y="0"/>
                  </a:lnTo>
                  <a:lnTo>
                    <a:pt x="251460" y="0"/>
                  </a:lnTo>
                  <a:lnTo>
                    <a:pt x="256032" y="3048"/>
                  </a:lnTo>
                  <a:lnTo>
                    <a:pt x="260604" y="7620"/>
                  </a:lnTo>
                  <a:lnTo>
                    <a:pt x="237744" y="7620"/>
                  </a:lnTo>
                  <a:lnTo>
                    <a:pt x="234696" y="9144"/>
                  </a:lnTo>
                  <a:lnTo>
                    <a:pt x="233172" y="12192"/>
                  </a:lnTo>
                  <a:lnTo>
                    <a:pt x="230124" y="15240"/>
                  </a:lnTo>
                  <a:lnTo>
                    <a:pt x="228600" y="18288"/>
                  </a:lnTo>
                  <a:lnTo>
                    <a:pt x="228600" y="32004"/>
                  </a:lnTo>
                  <a:lnTo>
                    <a:pt x="230124" y="35052"/>
                  </a:lnTo>
                  <a:lnTo>
                    <a:pt x="233172" y="38100"/>
                  </a:lnTo>
                  <a:lnTo>
                    <a:pt x="234696" y="41148"/>
                  </a:lnTo>
                  <a:lnTo>
                    <a:pt x="254508" y="41148"/>
                  </a:lnTo>
                  <a:lnTo>
                    <a:pt x="252984" y="44196"/>
                  </a:lnTo>
                  <a:lnTo>
                    <a:pt x="249936" y="45720"/>
                  </a:lnTo>
                  <a:lnTo>
                    <a:pt x="248412" y="48768"/>
                  </a:lnTo>
                  <a:close/>
                </a:path>
                <a:path w="266700" h="79375">
                  <a:moveTo>
                    <a:pt x="254508" y="41148"/>
                  </a:moveTo>
                  <a:lnTo>
                    <a:pt x="251460" y="41148"/>
                  </a:lnTo>
                  <a:lnTo>
                    <a:pt x="252984" y="38100"/>
                  </a:lnTo>
                  <a:lnTo>
                    <a:pt x="256032" y="35052"/>
                  </a:lnTo>
                  <a:lnTo>
                    <a:pt x="257556" y="32004"/>
                  </a:lnTo>
                  <a:lnTo>
                    <a:pt x="257556" y="18288"/>
                  </a:lnTo>
                  <a:lnTo>
                    <a:pt x="256032" y="15240"/>
                  </a:lnTo>
                  <a:lnTo>
                    <a:pt x="252984" y="12192"/>
                  </a:lnTo>
                  <a:lnTo>
                    <a:pt x="251460" y="9144"/>
                  </a:lnTo>
                  <a:lnTo>
                    <a:pt x="248412" y="7620"/>
                  </a:lnTo>
                  <a:lnTo>
                    <a:pt x="260604" y="7620"/>
                  </a:lnTo>
                  <a:lnTo>
                    <a:pt x="265176" y="12192"/>
                  </a:lnTo>
                  <a:lnTo>
                    <a:pt x="266700" y="19812"/>
                  </a:lnTo>
                  <a:lnTo>
                    <a:pt x="266700" y="35052"/>
                  </a:lnTo>
                  <a:lnTo>
                    <a:pt x="265938" y="38100"/>
                  </a:lnTo>
                  <a:lnTo>
                    <a:pt x="256032" y="38100"/>
                  </a:lnTo>
                  <a:lnTo>
                    <a:pt x="254508" y="41148"/>
                  </a:lnTo>
                  <a:close/>
                </a:path>
                <a:path w="266700" h="79375">
                  <a:moveTo>
                    <a:pt x="242316" y="77724"/>
                  </a:moveTo>
                  <a:lnTo>
                    <a:pt x="230124" y="77724"/>
                  </a:lnTo>
                  <a:lnTo>
                    <a:pt x="234696" y="74676"/>
                  </a:lnTo>
                  <a:lnTo>
                    <a:pt x="237744" y="71628"/>
                  </a:lnTo>
                  <a:lnTo>
                    <a:pt x="240792" y="70104"/>
                  </a:lnTo>
                  <a:lnTo>
                    <a:pt x="243840" y="67056"/>
                  </a:lnTo>
                  <a:lnTo>
                    <a:pt x="245364" y="64008"/>
                  </a:lnTo>
                  <a:lnTo>
                    <a:pt x="248412" y="60960"/>
                  </a:lnTo>
                  <a:lnTo>
                    <a:pt x="251460" y="54864"/>
                  </a:lnTo>
                  <a:lnTo>
                    <a:pt x="252984" y="50292"/>
                  </a:lnTo>
                  <a:lnTo>
                    <a:pt x="254508" y="47244"/>
                  </a:lnTo>
                  <a:lnTo>
                    <a:pt x="257556" y="38100"/>
                  </a:lnTo>
                  <a:lnTo>
                    <a:pt x="265938" y="38100"/>
                  </a:lnTo>
                  <a:lnTo>
                    <a:pt x="265176" y="41148"/>
                  </a:lnTo>
                  <a:lnTo>
                    <a:pt x="260604" y="54864"/>
                  </a:lnTo>
                  <a:lnTo>
                    <a:pt x="257556" y="59436"/>
                  </a:lnTo>
                  <a:lnTo>
                    <a:pt x="256032" y="64008"/>
                  </a:lnTo>
                  <a:lnTo>
                    <a:pt x="242316" y="77724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/>
          <p:cNvGrpSpPr/>
          <p:nvPr/>
        </p:nvGrpSpPr>
        <p:grpSpPr>
          <a:xfrm>
            <a:off x="4169664" y="1170432"/>
            <a:ext cx="405765" cy="108585"/>
            <a:chOff x="4169664" y="1170432"/>
            <a:chExt cx="405765" cy="108585"/>
          </a:xfrm>
        </p:grpSpPr>
        <p:sp>
          <p:nvSpPr>
            <p:cNvPr id="75" name="object 75"/>
            <p:cNvSpPr/>
            <p:nvPr/>
          </p:nvSpPr>
          <p:spPr>
            <a:xfrm>
              <a:off x="4169664" y="1170432"/>
              <a:ext cx="108204" cy="1082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309872" y="1190244"/>
              <a:ext cx="265430" cy="79375"/>
            </a:xfrm>
            <a:custGeom>
              <a:avLst/>
              <a:gdLst/>
              <a:ahLst/>
              <a:cxnLst/>
              <a:rect l="l" t="t" r="r" b="b"/>
              <a:pathLst>
                <a:path w="265429" h="79375">
                  <a:moveTo>
                    <a:pt x="9144" y="44196"/>
                  </a:moveTo>
                  <a:lnTo>
                    <a:pt x="1524" y="44196"/>
                  </a:lnTo>
                  <a:lnTo>
                    <a:pt x="4572" y="1524"/>
                  </a:lnTo>
                  <a:lnTo>
                    <a:pt x="42672" y="1524"/>
                  </a:lnTo>
                  <a:lnTo>
                    <a:pt x="42672" y="9144"/>
                  </a:lnTo>
                  <a:lnTo>
                    <a:pt x="12192" y="9144"/>
                  </a:lnTo>
                  <a:lnTo>
                    <a:pt x="9144" y="39624"/>
                  </a:lnTo>
                  <a:lnTo>
                    <a:pt x="13716" y="39624"/>
                  </a:lnTo>
                  <a:lnTo>
                    <a:pt x="9144" y="44196"/>
                  </a:lnTo>
                  <a:close/>
                </a:path>
                <a:path w="265429" h="79375">
                  <a:moveTo>
                    <a:pt x="16764" y="39624"/>
                  </a:moveTo>
                  <a:lnTo>
                    <a:pt x="10668" y="39624"/>
                  </a:lnTo>
                  <a:lnTo>
                    <a:pt x="12192" y="36576"/>
                  </a:lnTo>
                  <a:lnTo>
                    <a:pt x="15240" y="33528"/>
                  </a:lnTo>
                  <a:lnTo>
                    <a:pt x="21336" y="30480"/>
                  </a:lnTo>
                  <a:lnTo>
                    <a:pt x="30480" y="30480"/>
                  </a:lnTo>
                  <a:lnTo>
                    <a:pt x="33528" y="32004"/>
                  </a:lnTo>
                  <a:lnTo>
                    <a:pt x="35052" y="33528"/>
                  </a:lnTo>
                  <a:lnTo>
                    <a:pt x="38100" y="35052"/>
                  </a:lnTo>
                  <a:lnTo>
                    <a:pt x="41148" y="38100"/>
                  </a:lnTo>
                  <a:lnTo>
                    <a:pt x="18288" y="38100"/>
                  </a:lnTo>
                  <a:lnTo>
                    <a:pt x="16764" y="39624"/>
                  </a:lnTo>
                  <a:close/>
                </a:path>
                <a:path w="265429" h="79375">
                  <a:moveTo>
                    <a:pt x="40640" y="71628"/>
                  </a:moveTo>
                  <a:lnTo>
                    <a:pt x="27432" y="71628"/>
                  </a:lnTo>
                  <a:lnTo>
                    <a:pt x="30480" y="70104"/>
                  </a:lnTo>
                  <a:lnTo>
                    <a:pt x="32004" y="67056"/>
                  </a:lnTo>
                  <a:lnTo>
                    <a:pt x="35052" y="65532"/>
                  </a:lnTo>
                  <a:lnTo>
                    <a:pt x="36576" y="60960"/>
                  </a:lnTo>
                  <a:lnTo>
                    <a:pt x="36576" y="48768"/>
                  </a:lnTo>
                  <a:lnTo>
                    <a:pt x="35052" y="44196"/>
                  </a:lnTo>
                  <a:lnTo>
                    <a:pt x="32004" y="42672"/>
                  </a:lnTo>
                  <a:lnTo>
                    <a:pt x="30480" y="39624"/>
                  </a:lnTo>
                  <a:lnTo>
                    <a:pt x="27432" y="38100"/>
                  </a:lnTo>
                  <a:lnTo>
                    <a:pt x="41148" y="38100"/>
                  </a:lnTo>
                  <a:lnTo>
                    <a:pt x="44196" y="44196"/>
                  </a:lnTo>
                  <a:lnTo>
                    <a:pt x="44196" y="47244"/>
                  </a:lnTo>
                  <a:lnTo>
                    <a:pt x="45720" y="50292"/>
                  </a:lnTo>
                  <a:lnTo>
                    <a:pt x="45720" y="62484"/>
                  </a:lnTo>
                  <a:lnTo>
                    <a:pt x="42672" y="68580"/>
                  </a:lnTo>
                  <a:lnTo>
                    <a:pt x="40640" y="71628"/>
                  </a:lnTo>
                  <a:close/>
                </a:path>
                <a:path w="265429" h="79375">
                  <a:moveTo>
                    <a:pt x="28956" y="79248"/>
                  </a:moveTo>
                  <a:lnTo>
                    <a:pt x="16764" y="79248"/>
                  </a:lnTo>
                  <a:lnTo>
                    <a:pt x="12192" y="77724"/>
                  </a:lnTo>
                  <a:lnTo>
                    <a:pt x="9144" y="76200"/>
                  </a:lnTo>
                  <a:lnTo>
                    <a:pt x="4572" y="73152"/>
                  </a:lnTo>
                  <a:lnTo>
                    <a:pt x="1524" y="70104"/>
                  </a:lnTo>
                  <a:lnTo>
                    <a:pt x="0" y="67056"/>
                  </a:lnTo>
                  <a:lnTo>
                    <a:pt x="6096" y="60960"/>
                  </a:lnTo>
                  <a:lnTo>
                    <a:pt x="7620" y="65532"/>
                  </a:lnTo>
                  <a:lnTo>
                    <a:pt x="10668" y="67056"/>
                  </a:lnTo>
                  <a:lnTo>
                    <a:pt x="12192" y="68580"/>
                  </a:lnTo>
                  <a:lnTo>
                    <a:pt x="18288" y="71628"/>
                  </a:lnTo>
                  <a:lnTo>
                    <a:pt x="40640" y="71628"/>
                  </a:lnTo>
                  <a:lnTo>
                    <a:pt x="39624" y="73152"/>
                  </a:lnTo>
                  <a:lnTo>
                    <a:pt x="35052" y="77724"/>
                  </a:lnTo>
                  <a:lnTo>
                    <a:pt x="28956" y="79248"/>
                  </a:lnTo>
                  <a:close/>
                </a:path>
                <a:path w="265429" h="79375">
                  <a:moveTo>
                    <a:pt x="88392" y="79248"/>
                  </a:moveTo>
                  <a:lnTo>
                    <a:pt x="73152" y="79248"/>
                  </a:lnTo>
                  <a:lnTo>
                    <a:pt x="67056" y="76200"/>
                  </a:lnTo>
                  <a:lnTo>
                    <a:pt x="64008" y="70104"/>
                  </a:lnTo>
                  <a:lnTo>
                    <a:pt x="60960" y="67056"/>
                  </a:lnTo>
                  <a:lnTo>
                    <a:pt x="59436" y="62484"/>
                  </a:lnTo>
                  <a:lnTo>
                    <a:pt x="59436" y="57912"/>
                  </a:lnTo>
                  <a:lnTo>
                    <a:pt x="57912" y="53340"/>
                  </a:lnTo>
                  <a:lnTo>
                    <a:pt x="57912" y="27432"/>
                  </a:lnTo>
                  <a:lnTo>
                    <a:pt x="59436" y="21336"/>
                  </a:lnTo>
                  <a:lnTo>
                    <a:pt x="59436" y="16764"/>
                  </a:lnTo>
                  <a:lnTo>
                    <a:pt x="60960" y="12192"/>
                  </a:lnTo>
                  <a:lnTo>
                    <a:pt x="64008" y="9144"/>
                  </a:lnTo>
                  <a:lnTo>
                    <a:pt x="65532" y="6096"/>
                  </a:lnTo>
                  <a:lnTo>
                    <a:pt x="67056" y="4572"/>
                  </a:lnTo>
                  <a:lnTo>
                    <a:pt x="73152" y="1524"/>
                  </a:lnTo>
                  <a:lnTo>
                    <a:pt x="77724" y="0"/>
                  </a:lnTo>
                  <a:lnTo>
                    <a:pt x="85344" y="0"/>
                  </a:lnTo>
                  <a:lnTo>
                    <a:pt x="97536" y="6096"/>
                  </a:lnTo>
                  <a:lnTo>
                    <a:pt x="98298" y="7620"/>
                  </a:lnTo>
                  <a:lnTo>
                    <a:pt x="76200" y="7620"/>
                  </a:lnTo>
                  <a:lnTo>
                    <a:pt x="73152" y="9144"/>
                  </a:lnTo>
                  <a:lnTo>
                    <a:pt x="70104" y="13716"/>
                  </a:lnTo>
                  <a:lnTo>
                    <a:pt x="68580" y="16764"/>
                  </a:lnTo>
                  <a:lnTo>
                    <a:pt x="67056" y="22860"/>
                  </a:lnTo>
                  <a:lnTo>
                    <a:pt x="67056" y="57912"/>
                  </a:lnTo>
                  <a:lnTo>
                    <a:pt x="68580" y="62484"/>
                  </a:lnTo>
                  <a:lnTo>
                    <a:pt x="70104" y="65532"/>
                  </a:lnTo>
                  <a:lnTo>
                    <a:pt x="73152" y="70104"/>
                  </a:lnTo>
                  <a:lnTo>
                    <a:pt x="76200" y="71628"/>
                  </a:lnTo>
                  <a:lnTo>
                    <a:pt x="98298" y="71628"/>
                  </a:lnTo>
                  <a:lnTo>
                    <a:pt x="97536" y="73152"/>
                  </a:lnTo>
                  <a:lnTo>
                    <a:pt x="94488" y="76200"/>
                  </a:lnTo>
                  <a:lnTo>
                    <a:pt x="88392" y="79248"/>
                  </a:lnTo>
                  <a:close/>
                </a:path>
                <a:path w="265429" h="79375">
                  <a:moveTo>
                    <a:pt x="98298" y="71628"/>
                  </a:moveTo>
                  <a:lnTo>
                    <a:pt x="86868" y="71628"/>
                  </a:lnTo>
                  <a:lnTo>
                    <a:pt x="89916" y="70104"/>
                  </a:lnTo>
                  <a:lnTo>
                    <a:pt x="92964" y="65532"/>
                  </a:lnTo>
                  <a:lnTo>
                    <a:pt x="94488" y="62484"/>
                  </a:lnTo>
                  <a:lnTo>
                    <a:pt x="96012" y="57912"/>
                  </a:lnTo>
                  <a:lnTo>
                    <a:pt x="96012" y="22860"/>
                  </a:lnTo>
                  <a:lnTo>
                    <a:pt x="94488" y="16764"/>
                  </a:lnTo>
                  <a:lnTo>
                    <a:pt x="92964" y="13716"/>
                  </a:lnTo>
                  <a:lnTo>
                    <a:pt x="89916" y="9144"/>
                  </a:lnTo>
                  <a:lnTo>
                    <a:pt x="86868" y="7620"/>
                  </a:lnTo>
                  <a:lnTo>
                    <a:pt x="98298" y="7620"/>
                  </a:lnTo>
                  <a:lnTo>
                    <a:pt x="99060" y="9144"/>
                  </a:lnTo>
                  <a:lnTo>
                    <a:pt x="102108" y="12192"/>
                  </a:lnTo>
                  <a:lnTo>
                    <a:pt x="103632" y="16764"/>
                  </a:lnTo>
                  <a:lnTo>
                    <a:pt x="103632" y="21336"/>
                  </a:lnTo>
                  <a:lnTo>
                    <a:pt x="105156" y="27432"/>
                  </a:lnTo>
                  <a:lnTo>
                    <a:pt x="105156" y="53340"/>
                  </a:lnTo>
                  <a:lnTo>
                    <a:pt x="103632" y="57912"/>
                  </a:lnTo>
                  <a:lnTo>
                    <a:pt x="103632" y="62484"/>
                  </a:lnTo>
                  <a:lnTo>
                    <a:pt x="102108" y="67056"/>
                  </a:lnTo>
                  <a:lnTo>
                    <a:pt x="99060" y="70104"/>
                  </a:lnTo>
                  <a:lnTo>
                    <a:pt x="98298" y="71628"/>
                  </a:lnTo>
                  <a:close/>
                </a:path>
                <a:path w="265429" h="79375">
                  <a:moveTo>
                    <a:pt x="143256" y="48768"/>
                  </a:moveTo>
                  <a:lnTo>
                    <a:pt x="117348" y="48768"/>
                  </a:lnTo>
                  <a:lnTo>
                    <a:pt x="117348" y="39624"/>
                  </a:lnTo>
                  <a:lnTo>
                    <a:pt x="143256" y="39624"/>
                  </a:lnTo>
                  <a:lnTo>
                    <a:pt x="143256" y="48768"/>
                  </a:lnTo>
                  <a:close/>
                </a:path>
                <a:path w="265429" h="79375">
                  <a:moveTo>
                    <a:pt x="167640" y="44196"/>
                  </a:moveTo>
                  <a:lnTo>
                    <a:pt x="160020" y="44196"/>
                  </a:lnTo>
                  <a:lnTo>
                    <a:pt x="163068" y="1524"/>
                  </a:lnTo>
                  <a:lnTo>
                    <a:pt x="199644" y="1524"/>
                  </a:lnTo>
                  <a:lnTo>
                    <a:pt x="199644" y="9144"/>
                  </a:lnTo>
                  <a:lnTo>
                    <a:pt x="169164" y="9144"/>
                  </a:lnTo>
                  <a:lnTo>
                    <a:pt x="167640" y="39624"/>
                  </a:lnTo>
                  <a:lnTo>
                    <a:pt x="172212" y="39624"/>
                  </a:lnTo>
                  <a:lnTo>
                    <a:pt x="167640" y="44196"/>
                  </a:lnTo>
                  <a:close/>
                </a:path>
                <a:path w="265429" h="79375">
                  <a:moveTo>
                    <a:pt x="173736" y="39624"/>
                  </a:moveTo>
                  <a:lnTo>
                    <a:pt x="169164" y="39624"/>
                  </a:lnTo>
                  <a:lnTo>
                    <a:pt x="169164" y="36576"/>
                  </a:lnTo>
                  <a:lnTo>
                    <a:pt x="170688" y="35052"/>
                  </a:lnTo>
                  <a:lnTo>
                    <a:pt x="173736" y="33528"/>
                  </a:lnTo>
                  <a:lnTo>
                    <a:pt x="175260" y="32004"/>
                  </a:lnTo>
                  <a:lnTo>
                    <a:pt x="178308" y="30480"/>
                  </a:lnTo>
                  <a:lnTo>
                    <a:pt x="188976" y="30480"/>
                  </a:lnTo>
                  <a:lnTo>
                    <a:pt x="190500" y="32004"/>
                  </a:lnTo>
                  <a:lnTo>
                    <a:pt x="193548" y="33528"/>
                  </a:lnTo>
                  <a:lnTo>
                    <a:pt x="195072" y="35052"/>
                  </a:lnTo>
                  <a:lnTo>
                    <a:pt x="198120" y="36576"/>
                  </a:lnTo>
                  <a:lnTo>
                    <a:pt x="199644" y="38100"/>
                  </a:lnTo>
                  <a:lnTo>
                    <a:pt x="176784" y="38100"/>
                  </a:lnTo>
                  <a:lnTo>
                    <a:pt x="173736" y="39624"/>
                  </a:lnTo>
                  <a:close/>
                </a:path>
                <a:path w="265429" h="79375">
                  <a:moveTo>
                    <a:pt x="198120" y="71628"/>
                  </a:moveTo>
                  <a:lnTo>
                    <a:pt x="184404" y="71628"/>
                  </a:lnTo>
                  <a:lnTo>
                    <a:pt x="187452" y="70104"/>
                  </a:lnTo>
                  <a:lnTo>
                    <a:pt x="192024" y="65532"/>
                  </a:lnTo>
                  <a:lnTo>
                    <a:pt x="193548" y="60960"/>
                  </a:lnTo>
                  <a:lnTo>
                    <a:pt x="193548" y="48768"/>
                  </a:lnTo>
                  <a:lnTo>
                    <a:pt x="192024" y="44196"/>
                  </a:lnTo>
                  <a:lnTo>
                    <a:pt x="187452" y="39624"/>
                  </a:lnTo>
                  <a:lnTo>
                    <a:pt x="184404" y="38100"/>
                  </a:lnTo>
                  <a:lnTo>
                    <a:pt x="199644" y="38100"/>
                  </a:lnTo>
                  <a:lnTo>
                    <a:pt x="201168" y="41148"/>
                  </a:lnTo>
                  <a:lnTo>
                    <a:pt x="201168" y="44196"/>
                  </a:lnTo>
                  <a:lnTo>
                    <a:pt x="202692" y="47244"/>
                  </a:lnTo>
                  <a:lnTo>
                    <a:pt x="202692" y="62484"/>
                  </a:lnTo>
                  <a:lnTo>
                    <a:pt x="201168" y="68580"/>
                  </a:lnTo>
                  <a:lnTo>
                    <a:pt x="198120" y="71628"/>
                  </a:lnTo>
                  <a:close/>
                </a:path>
                <a:path w="265429" h="79375">
                  <a:moveTo>
                    <a:pt x="187452" y="79248"/>
                  </a:moveTo>
                  <a:lnTo>
                    <a:pt x="175260" y="79248"/>
                  </a:lnTo>
                  <a:lnTo>
                    <a:pt x="166116" y="76200"/>
                  </a:lnTo>
                  <a:lnTo>
                    <a:pt x="160020" y="70104"/>
                  </a:lnTo>
                  <a:lnTo>
                    <a:pt x="158496" y="67056"/>
                  </a:lnTo>
                  <a:lnTo>
                    <a:pt x="164592" y="60960"/>
                  </a:lnTo>
                  <a:lnTo>
                    <a:pt x="166116" y="65532"/>
                  </a:lnTo>
                  <a:lnTo>
                    <a:pt x="167640" y="67056"/>
                  </a:lnTo>
                  <a:lnTo>
                    <a:pt x="176784" y="71628"/>
                  </a:lnTo>
                  <a:lnTo>
                    <a:pt x="198120" y="71628"/>
                  </a:lnTo>
                  <a:lnTo>
                    <a:pt x="196596" y="73152"/>
                  </a:lnTo>
                  <a:lnTo>
                    <a:pt x="193548" y="77724"/>
                  </a:lnTo>
                  <a:lnTo>
                    <a:pt x="187452" y="79248"/>
                  </a:lnTo>
                  <a:close/>
                </a:path>
                <a:path w="265429" h="79375">
                  <a:moveTo>
                    <a:pt x="265176" y="62484"/>
                  </a:moveTo>
                  <a:lnTo>
                    <a:pt x="213360" y="62484"/>
                  </a:lnTo>
                  <a:lnTo>
                    <a:pt x="213360" y="54864"/>
                  </a:lnTo>
                  <a:lnTo>
                    <a:pt x="242316" y="1524"/>
                  </a:lnTo>
                  <a:lnTo>
                    <a:pt x="254508" y="1524"/>
                  </a:lnTo>
                  <a:lnTo>
                    <a:pt x="254508" y="9144"/>
                  </a:lnTo>
                  <a:lnTo>
                    <a:pt x="245364" y="9144"/>
                  </a:lnTo>
                  <a:lnTo>
                    <a:pt x="220980" y="56388"/>
                  </a:lnTo>
                  <a:lnTo>
                    <a:pt x="265176" y="56388"/>
                  </a:lnTo>
                  <a:lnTo>
                    <a:pt x="265176" y="62484"/>
                  </a:lnTo>
                  <a:close/>
                </a:path>
                <a:path w="265429" h="79375">
                  <a:moveTo>
                    <a:pt x="254508" y="56388"/>
                  </a:moveTo>
                  <a:lnTo>
                    <a:pt x="246888" y="56388"/>
                  </a:lnTo>
                  <a:lnTo>
                    <a:pt x="246888" y="9144"/>
                  </a:lnTo>
                  <a:lnTo>
                    <a:pt x="254508" y="9144"/>
                  </a:lnTo>
                  <a:lnTo>
                    <a:pt x="254508" y="56388"/>
                  </a:lnTo>
                  <a:close/>
                </a:path>
                <a:path w="265429" h="79375">
                  <a:moveTo>
                    <a:pt x="254508" y="77724"/>
                  </a:moveTo>
                  <a:lnTo>
                    <a:pt x="246888" y="77724"/>
                  </a:lnTo>
                  <a:lnTo>
                    <a:pt x="246888" y="62484"/>
                  </a:lnTo>
                  <a:lnTo>
                    <a:pt x="254508" y="62484"/>
                  </a:lnTo>
                  <a:lnTo>
                    <a:pt x="254508" y="77724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4668011" y="1170432"/>
            <a:ext cx="407034" cy="108585"/>
            <a:chOff x="4668011" y="1170432"/>
            <a:chExt cx="407034" cy="108585"/>
          </a:xfrm>
        </p:grpSpPr>
        <p:sp>
          <p:nvSpPr>
            <p:cNvPr id="78" name="object 78"/>
            <p:cNvSpPr/>
            <p:nvPr/>
          </p:nvSpPr>
          <p:spPr>
            <a:xfrm>
              <a:off x="4668011" y="1170432"/>
              <a:ext cx="108204" cy="1082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811268" y="1190244"/>
              <a:ext cx="264160" cy="79375"/>
            </a:xfrm>
            <a:custGeom>
              <a:avLst/>
              <a:gdLst/>
              <a:ahLst/>
              <a:cxnLst/>
              <a:rect l="l" t="t" r="r" b="b"/>
              <a:pathLst>
                <a:path w="264160" h="79375">
                  <a:moveTo>
                    <a:pt x="10668" y="44196"/>
                  </a:moveTo>
                  <a:lnTo>
                    <a:pt x="3048" y="44196"/>
                  </a:lnTo>
                  <a:lnTo>
                    <a:pt x="6096" y="1524"/>
                  </a:lnTo>
                  <a:lnTo>
                    <a:pt x="42672" y="1524"/>
                  </a:lnTo>
                  <a:lnTo>
                    <a:pt x="42672" y="9144"/>
                  </a:lnTo>
                  <a:lnTo>
                    <a:pt x="12192" y="9144"/>
                  </a:lnTo>
                  <a:lnTo>
                    <a:pt x="10668" y="39624"/>
                  </a:lnTo>
                  <a:lnTo>
                    <a:pt x="15240" y="39624"/>
                  </a:lnTo>
                  <a:lnTo>
                    <a:pt x="10668" y="44196"/>
                  </a:lnTo>
                  <a:close/>
                </a:path>
                <a:path w="264160" h="79375">
                  <a:moveTo>
                    <a:pt x="16764" y="39624"/>
                  </a:moveTo>
                  <a:lnTo>
                    <a:pt x="12192" y="39624"/>
                  </a:lnTo>
                  <a:lnTo>
                    <a:pt x="12192" y="36576"/>
                  </a:lnTo>
                  <a:lnTo>
                    <a:pt x="13716" y="35052"/>
                  </a:lnTo>
                  <a:lnTo>
                    <a:pt x="16764" y="33528"/>
                  </a:lnTo>
                  <a:lnTo>
                    <a:pt x="18288" y="32004"/>
                  </a:lnTo>
                  <a:lnTo>
                    <a:pt x="21336" y="30480"/>
                  </a:lnTo>
                  <a:lnTo>
                    <a:pt x="32004" y="30480"/>
                  </a:lnTo>
                  <a:lnTo>
                    <a:pt x="33528" y="32004"/>
                  </a:lnTo>
                  <a:lnTo>
                    <a:pt x="36576" y="33528"/>
                  </a:lnTo>
                  <a:lnTo>
                    <a:pt x="39624" y="36576"/>
                  </a:lnTo>
                  <a:lnTo>
                    <a:pt x="42672" y="38100"/>
                  </a:lnTo>
                  <a:lnTo>
                    <a:pt x="19812" y="38100"/>
                  </a:lnTo>
                  <a:lnTo>
                    <a:pt x="16764" y="39624"/>
                  </a:lnTo>
                  <a:close/>
                </a:path>
                <a:path w="264160" h="79375">
                  <a:moveTo>
                    <a:pt x="41148" y="71628"/>
                  </a:moveTo>
                  <a:lnTo>
                    <a:pt x="27432" y="71628"/>
                  </a:lnTo>
                  <a:lnTo>
                    <a:pt x="30480" y="70104"/>
                  </a:lnTo>
                  <a:lnTo>
                    <a:pt x="35052" y="65532"/>
                  </a:lnTo>
                  <a:lnTo>
                    <a:pt x="36576" y="60960"/>
                  </a:lnTo>
                  <a:lnTo>
                    <a:pt x="36576" y="48768"/>
                  </a:lnTo>
                  <a:lnTo>
                    <a:pt x="35052" y="44196"/>
                  </a:lnTo>
                  <a:lnTo>
                    <a:pt x="30480" y="39624"/>
                  </a:lnTo>
                  <a:lnTo>
                    <a:pt x="27432" y="38100"/>
                  </a:lnTo>
                  <a:lnTo>
                    <a:pt x="42672" y="38100"/>
                  </a:lnTo>
                  <a:lnTo>
                    <a:pt x="42672" y="41148"/>
                  </a:lnTo>
                  <a:lnTo>
                    <a:pt x="45720" y="47244"/>
                  </a:lnTo>
                  <a:lnTo>
                    <a:pt x="45720" y="62484"/>
                  </a:lnTo>
                  <a:lnTo>
                    <a:pt x="44196" y="68580"/>
                  </a:lnTo>
                  <a:lnTo>
                    <a:pt x="41148" y="71628"/>
                  </a:lnTo>
                  <a:close/>
                </a:path>
                <a:path w="264160" h="79375">
                  <a:moveTo>
                    <a:pt x="30480" y="79248"/>
                  </a:moveTo>
                  <a:lnTo>
                    <a:pt x="18288" y="79248"/>
                  </a:lnTo>
                  <a:lnTo>
                    <a:pt x="9144" y="76200"/>
                  </a:lnTo>
                  <a:lnTo>
                    <a:pt x="0" y="67056"/>
                  </a:lnTo>
                  <a:lnTo>
                    <a:pt x="7620" y="60960"/>
                  </a:lnTo>
                  <a:lnTo>
                    <a:pt x="9144" y="65532"/>
                  </a:lnTo>
                  <a:lnTo>
                    <a:pt x="10668" y="67056"/>
                  </a:lnTo>
                  <a:lnTo>
                    <a:pt x="19812" y="71628"/>
                  </a:lnTo>
                  <a:lnTo>
                    <a:pt x="41148" y="71628"/>
                  </a:lnTo>
                  <a:lnTo>
                    <a:pt x="35052" y="77724"/>
                  </a:lnTo>
                  <a:lnTo>
                    <a:pt x="30480" y="79248"/>
                  </a:lnTo>
                  <a:close/>
                </a:path>
                <a:path w="264160" h="79375">
                  <a:moveTo>
                    <a:pt x="70104" y="44196"/>
                  </a:moveTo>
                  <a:lnTo>
                    <a:pt x="62484" y="44196"/>
                  </a:lnTo>
                  <a:lnTo>
                    <a:pt x="64008" y="1524"/>
                  </a:lnTo>
                  <a:lnTo>
                    <a:pt x="102108" y="1524"/>
                  </a:lnTo>
                  <a:lnTo>
                    <a:pt x="102108" y="9144"/>
                  </a:lnTo>
                  <a:lnTo>
                    <a:pt x="71628" y="9144"/>
                  </a:lnTo>
                  <a:lnTo>
                    <a:pt x="70104" y="39624"/>
                  </a:lnTo>
                  <a:lnTo>
                    <a:pt x="74676" y="39624"/>
                  </a:lnTo>
                  <a:lnTo>
                    <a:pt x="71628" y="41148"/>
                  </a:lnTo>
                  <a:lnTo>
                    <a:pt x="70104" y="42672"/>
                  </a:lnTo>
                  <a:lnTo>
                    <a:pt x="70104" y="44196"/>
                  </a:lnTo>
                  <a:close/>
                </a:path>
                <a:path w="264160" h="79375">
                  <a:moveTo>
                    <a:pt x="76200" y="39624"/>
                  </a:moveTo>
                  <a:lnTo>
                    <a:pt x="70104" y="39624"/>
                  </a:lnTo>
                  <a:lnTo>
                    <a:pt x="71628" y="36576"/>
                  </a:lnTo>
                  <a:lnTo>
                    <a:pt x="73152" y="35052"/>
                  </a:lnTo>
                  <a:lnTo>
                    <a:pt x="76200" y="33528"/>
                  </a:lnTo>
                  <a:lnTo>
                    <a:pt x="77724" y="32004"/>
                  </a:lnTo>
                  <a:lnTo>
                    <a:pt x="80772" y="30480"/>
                  </a:lnTo>
                  <a:lnTo>
                    <a:pt x="89916" y="30480"/>
                  </a:lnTo>
                  <a:lnTo>
                    <a:pt x="96012" y="33528"/>
                  </a:lnTo>
                  <a:lnTo>
                    <a:pt x="100584" y="38100"/>
                  </a:lnTo>
                  <a:lnTo>
                    <a:pt x="79248" y="38100"/>
                  </a:lnTo>
                  <a:lnTo>
                    <a:pt x="76200" y="39624"/>
                  </a:lnTo>
                  <a:close/>
                </a:path>
                <a:path w="264160" h="79375">
                  <a:moveTo>
                    <a:pt x="100584" y="71628"/>
                  </a:moveTo>
                  <a:lnTo>
                    <a:pt x="86868" y="71628"/>
                  </a:lnTo>
                  <a:lnTo>
                    <a:pt x="89916" y="70104"/>
                  </a:lnTo>
                  <a:lnTo>
                    <a:pt x="94488" y="65532"/>
                  </a:lnTo>
                  <a:lnTo>
                    <a:pt x="96012" y="60960"/>
                  </a:lnTo>
                  <a:lnTo>
                    <a:pt x="96012" y="48768"/>
                  </a:lnTo>
                  <a:lnTo>
                    <a:pt x="94488" y="44196"/>
                  </a:lnTo>
                  <a:lnTo>
                    <a:pt x="89916" y="39624"/>
                  </a:lnTo>
                  <a:lnTo>
                    <a:pt x="86868" y="38100"/>
                  </a:lnTo>
                  <a:lnTo>
                    <a:pt x="100584" y="38100"/>
                  </a:lnTo>
                  <a:lnTo>
                    <a:pt x="105156" y="47244"/>
                  </a:lnTo>
                  <a:lnTo>
                    <a:pt x="105156" y="62484"/>
                  </a:lnTo>
                  <a:lnTo>
                    <a:pt x="103632" y="68580"/>
                  </a:lnTo>
                  <a:lnTo>
                    <a:pt x="100584" y="71628"/>
                  </a:lnTo>
                  <a:close/>
                </a:path>
                <a:path w="264160" h="79375">
                  <a:moveTo>
                    <a:pt x="89916" y="79248"/>
                  </a:moveTo>
                  <a:lnTo>
                    <a:pt x="76200" y="79248"/>
                  </a:lnTo>
                  <a:lnTo>
                    <a:pt x="71628" y="77724"/>
                  </a:lnTo>
                  <a:lnTo>
                    <a:pt x="68580" y="76200"/>
                  </a:lnTo>
                  <a:lnTo>
                    <a:pt x="64008" y="73152"/>
                  </a:lnTo>
                  <a:lnTo>
                    <a:pt x="62484" y="70104"/>
                  </a:lnTo>
                  <a:lnTo>
                    <a:pt x="59436" y="67056"/>
                  </a:lnTo>
                  <a:lnTo>
                    <a:pt x="67056" y="60960"/>
                  </a:lnTo>
                  <a:lnTo>
                    <a:pt x="68580" y="65532"/>
                  </a:lnTo>
                  <a:lnTo>
                    <a:pt x="70104" y="67056"/>
                  </a:lnTo>
                  <a:lnTo>
                    <a:pt x="73152" y="68580"/>
                  </a:lnTo>
                  <a:lnTo>
                    <a:pt x="74676" y="70104"/>
                  </a:lnTo>
                  <a:lnTo>
                    <a:pt x="77724" y="71628"/>
                  </a:lnTo>
                  <a:lnTo>
                    <a:pt x="100584" y="71628"/>
                  </a:lnTo>
                  <a:lnTo>
                    <a:pt x="94488" y="77724"/>
                  </a:lnTo>
                  <a:lnTo>
                    <a:pt x="89916" y="79248"/>
                  </a:lnTo>
                  <a:close/>
                </a:path>
                <a:path w="264160" h="79375">
                  <a:moveTo>
                    <a:pt x="144780" y="48768"/>
                  </a:moveTo>
                  <a:lnTo>
                    <a:pt x="118872" y="48768"/>
                  </a:lnTo>
                  <a:lnTo>
                    <a:pt x="118872" y="39624"/>
                  </a:lnTo>
                  <a:lnTo>
                    <a:pt x="144780" y="39624"/>
                  </a:lnTo>
                  <a:lnTo>
                    <a:pt x="144780" y="48768"/>
                  </a:lnTo>
                  <a:close/>
                </a:path>
                <a:path w="264160" h="79375">
                  <a:moveTo>
                    <a:pt x="167640" y="44196"/>
                  </a:moveTo>
                  <a:lnTo>
                    <a:pt x="160020" y="44196"/>
                  </a:lnTo>
                  <a:lnTo>
                    <a:pt x="163068" y="1524"/>
                  </a:lnTo>
                  <a:lnTo>
                    <a:pt x="199644" y="1524"/>
                  </a:lnTo>
                  <a:lnTo>
                    <a:pt x="199644" y="9144"/>
                  </a:lnTo>
                  <a:lnTo>
                    <a:pt x="170688" y="9144"/>
                  </a:lnTo>
                  <a:lnTo>
                    <a:pt x="167640" y="39624"/>
                  </a:lnTo>
                  <a:lnTo>
                    <a:pt x="172212" y="39624"/>
                  </a:lnTo>
                  <a:lnTo>
                    <a:pt x="167640" y="44196"/>
                  </a:lnTo>
                  <a:close/>
                </a:path>
                <a:path w="264160" h="79375">
                  <a:moveTo>
                    <a:pt x="175260" y="39624"/>
                  </a:moveTo>
                  <a:lnTo>
                    <a:pt x="169164" y="39624"/>
                  </a:lnTo>
                  <a:lnTo>
                    <a:pt x="170688" y="36576"/>
                  </a:lnTo>
                  <a:lnTo>
                    <a:pt x="173736" y="33528"/>
                  </a:lnTo>
                  <a:lnTo>
                    <a:pt x="179832" y="30480"/>
                  </a:lnTo>
                  <a:lnTo>
                    <a:pt x="188976" y="30480"/>
                  </a:lnTo>
                  <a:lnTo>
                    <a:pt x="192024" y="32004"/>
                  </a:lnTo>
                  <a:lnTo>
                    <a:pt x="193548" y="33528"/>
                  </a:lnTo>
                  <a:lnTo>
                    <a:pt x="196596" y="35052"/>
                  </a:lnTo>
                  <a:lnTo>
                    <a:pt x="199644" y="38100"/>
                  </a:lnTo>
                  <a:lnTo>
                    <a:pt x="176784" y="38100"/>
                  </a:lnTo>
                  <a:lnTo>
                    <a:pt x="175260" y="39624"/>
                  </a:lnTo>
                  <a:close/>
                </a:path>
                <a:path w="264160" h="79375">
                  <a:moveTo>
                    <a:pt x="199136" y="71628"/>
                  </a:moveTo>
                  <a:lnTo>
                    <a:pt x="185928" y="71628"/>
                  </a:lnTo>
                  <a:lnTo>
                    <a:pt x="188976" y="70104"/>
                  </a:lnTo>
                  <a:lnTo>
                    <a:pt x="190500" y="67056"/>
                  </a:lnTo>
                  <a:lnTo>
                    <a:pt x="193548" y="65532"/>
                  </a:lnTo>
                  <a:lnTo>
                    <a:pt x="195072" y="60960"/>
                  </a:lnTo>
                  <a:lnTo>
                    <a:pt x="195072" y="48768"/>
                  </a:lnTo>
                  <a:lnTo>
                    <a:pt x="193548" y="44196"/>
                  </a:lnTo>
                  <a:lnTo>
                    <a:pt x="190500" y="42672"/>
                  </a:lnTo>
                  <a:lnTo>
                    <a:pt x="188976" y="39624"/>
                  </a:lnTo>
                  <a:lnTo>
                    <a:pt x="185928" y="38100"/>
                  </a:lnTo>
                  <a:lnTo>
                    <a:pt x="199644" y="38100"/>
                  </a:lnTo>
                  <a:lnTo>
                    <a:pt x="202692" y="44196"/>
                  </a:lnTo>
                  <a:lnTo>
                    <a:pt x="202692" y="47244"/>
                  </a:lnTo>
                  <a:lnTo>
                    <a:pt x="204216" y="50292"/>
                  </a:lnTo>
                  <a:lnTo>
                    <a:pt x="204216" y="62484"/>
                  </a:lnTo>
                  <a:lnTo>
                    <a:pt x="201168" y="68580"/>
                  </a:lnTo>
                  <a:lnTo>
                    <a:pt x="199136" y="71628"/>
                  </a:lnTo>
                  <a:close/>
                </a:path>
                <a:path w="264160" h="79375">
                  <a:moveTo>
                    <a:pt x="187452" y="79248"/>
                  </a:moveTo>
                  <a:lnTo>
                    <a:pt x="175260" y="79248"/>
                  </a:lnTo>
                  <a:lnTo>
                    <a:pt x="170688" y="77724"/>
                  </a:lnTo>
                  <a:lnTo>
                    <a:pt x="167640" y="76200"/>
                  </a:lnTo>
                  <a:lnTo>
                    <a:pt x="163068" y="73152"/>
                  </a:lnTo>
                  <a:lnTo>
                    <a:pt x="160020" y="70104"/>
                  </a:lnTo>
                  <a:lnTo>
                    <a:pt x="158496" y="67056"/>
                  </a:lnTo>
                  <a:lnTo>
                    <a:pt x="164592" y="60960"/>
                  </a:lnTo>
                  <a:lnTo>
                    <a:pt x="166116" y="65532"/>
                  </a:lnTo>
                  <a:lnTo>
                    <a:pt x="169164" y="67056"/>
                  </a:lnTo>
                  <a:lnTo>
                    <a:pt x="170688" y="68580"/>
                  </a:lnTo>
                  <a:lnTo>
                    <a:pt x="176784" y="71628"/>
                  </a:lnTo>
                  <a:lnTo>
                    <a:pt x="199136" y="71628"/>
                  </a:lnTo>
                  <a:lnTo>
                    <a:pt x="198120" y="73152"/>
                  </a:lnTo>
                  <a:lnTo>
                    <a:pt x="193548" y="77724"/>
                  </a:lnTo>
                  <a:lnTo>
                    <a:pt x="187452" y="79248"/>
                  </a:lnTo>
                  <a:close/>
                </a:path>
                <a:path w="264160" h="79375">
                  <a:moveTo>
                    <a:pt x="245364" y="48768"/>
                  </a:moveTo>
                  <a:lnTo>
                    <a:pt x="230124" y="48768"/>
                  </a:lnTo>
                  <a:lnTo>
                    <a:pt x="225552" y="47244"/>
                  </a:lnTo>
                  <a:lnTo>
                    <a:pt x="217932" y="39624"/>
                  </a:lnTo>
                  <a:lnTo>
                    <a:pt x="216408" y="33528"/>
                  </a:lnTo>
                  <a:lnTo>
                    <a:pt x="216408" y="18288"/>
                  </a:lnTo>
                  <a:lnTo>
                    <a:pt x="217932" y="12192"/>
                  </a:lnTo>
                  <a:lnTo>
                    <a:pt x="227076" y="3048"/>
                  </a:lnTo>
                  <a:lnTo>
                    <a:pt x="231648" y="0"/>
                  </a:lnTo>
                  <a:lnTo>
                    <a:pt x="246888" y="0"/>
                  </a:lnTo>
                  <a:lnTo>
                    <a:pt x="252984" y="3048"/>
                  </a:lnTo>
                  <a:lnTo>
                    <a:pt x="257556" y="7620"/>
                  </a:lnTo>
                  <a:lnTo>
                    <a:pt x="234696" y="7620"/>
                  </a:lnTo>
                  <a:lnTo>
                    <a:pt x="231648" y="9144"/>
                  </a:lnTo>
                  <a:lnTo>
                    <a:pt x="228600" y="12192"/>
                  </a:lnTo>
                  <a:lnTo>
                    <a:pt x="225552" y="18288"/>
                  </a:lnTo>
                  <a:lnTo>
                    <a:pt x="225552" y="32004"/>
                  </a:lnTo>
                  <a:lnTo>
                    <a:pt x="228600" y="38100"/>
                  </a:lnTo>
                  <a:lnTo>
                    <a:pt x="231648" y="41148"/>
                  </a:lnTo>
                  <a:lnTo>
                    <a:pt x="251460" y="41148"/>
                  </a:lnTo>
                  <a:lnTo>
                    <a:pt x="249936" y="44196"/>
                  </a:lnTo>
                  <a:lnTo>
                    <a:pt x="246888" y="45720"/>
                  </a:lnTo>
                  <a:lnTo>
                    <a:pt x="245364" y="48768"/>
                  </a:lnTo>
                  <a:close/>
                </a:path>
                <a:path w="264160" h="79375">
                  <a:moveTo>
                    <a:pt x="251460" y="41148"/>
                  </a:moveTo>
                  <a:lnTo>
                    <a:pt x="248412" y="41148"/>
                  </a:lnTo>
                  <a:lnTo>
                    <a:pt x="249936" y="38100"/>
                  </a:lnTo>
                  <a:lnTo>
                    <a:pt x="252984" y="35052"/>
                  </a:lnTo>
                  <a:lnTo>
                    <a:pt x="254508" y="32004"/>
                  </a:lnTo>
                  <a:lnTo>
                    <a:pt x="254508" y="18288"/>
                  </a:lnTo>
                  <a:lnTo>
                    <a:pt x="252984" y="15240"/>
                  </a:lnTo>
                  <a:lnTo>
                    <a:pt x="249936" y="12192"/>
                  </a:lnTo>
                  <a:lnTo>
                    <a:pt x="248412" y="9144"/>
                  </a:lnTo>
                  <a:lnTo>
                    <a:pt x="243840" y="7620"/>
                  </a:lnTo>
                  <a:lnTo>
                    <a:pt x="257556" y="7620"/>
                  </a:lnTo>
                  <a:lnTo>
                    <a:pt x="260604" y="12192"/>
                  </a:lnTo>
                  <a:lnTo>
                    <a:pt x="263652" y="19812"/>
                  </a:lnTo>
                  <a:lnTo>
                    <a:pt x="263652" y="35052"/>
                  </a:lnTo>
                  <a:lnTo>
                    <a:pt x="262890" y="38100"/>
                  </a:lnTo>
                  <a:lnTo>
                    <a:pt x="252984" y="38100"/>
                  </a:lnTo>
                  <a:lnTo>
                    <a:pt x="251460" y="41148"/>
                  </a:lnTo>
                  <a:close/>
                </a:path>
                <a:path w="264160" h="79375">
                  <a:moveTo>
                    <a:pt x="237744" y="77724"/>
                  </a:moveTo>
                  <a:lnTo>
                    <a:pt x="227076" y="77724"/>
                  </a:lnTo>
                  <a:lnTo>
                    <a:pt x="230124" y="74676"/>
                  </a:lnTo>
                  <a:lnTo>
                    <a:pt x="234696" y="71628"/>
                  </a:lnTo>
                  <a:lnTo>
                    <a:pt x="237744" y="70104"/>
                  </a:lnTo>
                  <a:lnTo>
                    <a:pt x="240792" y="67056"/>
                  </a:lnTo>
                  <a:lnTo>
                    <a:pt x="242316" y="64008"/>
                  </a:lnTo>
                  <a:lnTo>
                    <a:pt x="245364" y="60960"/>
                  </a:lnTo>
                  <a:lnTo>
                    <a:pt x="248412" y="54864"/>
                  </a:lnTo>
                  <a:lnTo>
                    <a:pt x="249936" y="50292"/>
                  </a:lnTo>
                  <a:lnTo>
                    <a:pt x="251460" y="47244"/>
                  </a:lnTo>
                  <a:lnTo>
                    <a:pt x="254508" y="38100"/>
                  </a:lnTo>
                  <a:lnTo>
                    <a:pt x="262890" y="38100"/>
                  </a:lnTo>
                  <a:lnTo>
                    <a:pt x="262128" y="41148"/>
                  </a:lnTo>
                  <a:lnTo>
                    <a:pt x="257556" y="54864"/>
                  </a:lnTo>
                  <a:lnTo>
                    <a:pt x="254508" y="59436"/>
                  </a:lnTo>
                  <a:lnTo>
                    <a:pt x="252984" y="64008"/>
                  </a:lnTo>
                  <a:lnTo>
                    <a:pt x="240792" y="76200"/>
                  </a:lnTo>
                  <a:lnTo>
                    <a:pt x="237744" y="77724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/>
          <p:cNvGrpSpPr/>
          <p:nvPr/>
        </p:nvGrpSpPr>
        <p:grpSpPr>
          <a:xfrm>
            <a:off x="5173979" y="1170432"/>
            <a:ext cx="402590" cy="108585"/>
            <a:chOff x="5173979" y="1170432"/>
            <a:chExt cx="402590" cy="108585"/>
          </a:xfrm>
        </p:grpSpPr>
        <p:sp>
          <p:nvSpPr>
            <p:cNvPr id="81" name="object 81"/>
            <p:cNvSpPr/>
            <p:nvPr/>
          </p:nvSpPr>
          <p:spPr>
            <a:xfrm>
              <a:off x="5173979" y="1170432"/>
              <a:ext cx="108204" cy="1082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312664" y="1190244"/>
              <a:ext cx="264160" cy="79375"/>
            </a:xfrm>
            <a:custGeom>
              <a:avLst/>
              <a:gdLst/>
              <a:ahLst/>
              <a:cxnLst/>
              <a:rect l="l" t="t" r="r" b="b"/>
              <a:pathLst>
                <a:path w="264160" h="79375">
                  <a:moveTo>
                    <a:pt x="30480" y="79248"/>
                  </a:moveTo>
                  <a:lnTo>
                    <a:pt x="15240" y="79248"/>
                  </a:lnTo>
                  <a:lnTo>
                    <a:pt x="10668" y="77724"/>
                  </a:lnTo>
                  <a:lnTo>
                    <a:pt x="6096" y="71628"/>
                  </a:lnTo>
                  <a:lnTo>
                    <a:pt x="1524" y="67056"/>
                  </a:lnTo>
                  <a:lnTo>
                    <a:pt x="0" y="59436"/>
                  </a:lnTo>
                  <a:lnTo>
                    <a:pt x="0" y="44196"/>
                  </a:lnTo>
                  <a:lnTo>
                    <a:pt x="1524" y="39624"/>
                  </a:lnTo>
                  <a:lnTo>
                    <a:pt x="3048" y="33528"/>
                  </a:lnTo>
                  <a:lnTo>
                    <a:pt x="6096" y="24384"/>
                  </a:lnTo>
                  <a:lnTo>
                    <a:pt x="9144" y="19812"/>
                  </a:lnTo>
                  <a:lnTo>
                    <a:pt x="10668" y="16764"/>
                  </a:lnTo>
                  <a:lnTo>
                    <a:pt x="13716" y="12192"/>
                  </a:lnTo>
                  <a:lnTo>
                    <a:pt x="24384" y="1524"/>
                  </a:lnTo>
                  <a:lnTo>
                    <a:pt x="36576" y="1524"/>
                  </a:lnTo>
                  <a:lnTo>
                    <a:pt x="32004" y="4572"/>
                  </a:lnTo>
                  <a:lnTo>
                    <a:pt x="22860" y="13716"/>
                  </a:lnTo>
                  <a:lnTo>
                    <a:pt x="21336" y="16764"/>
                  </a:lnTo>
                  <a:lnTo>
                    <a:pt x="18288" y="19812"/>
                  </a:lnTo>
                  <a:lnTo>
                    <a:pt x="13716" y="28956"/>
                  </a:lnTo>
                  <a:lnTo>
                    <a:pt x="12192" y="33528"/>
                  </a:lnTo>
                  <a:lnTo>
                    <a:pt x="10668" y="36576"/>
                  </a:lnTo>
                  <a:lnTo>
                    <a:pt x="9144" y="41148"/>
                  </a:lnTo>
                  <a:lnTo>
                    <a:pt x="14478" y="41148"/>
                  </a:lnTo>
                  <a:lnTo>
                    <a:pt x="13716" y="42672"/>
                  </a:lnTo>
                  <a:lnTo>
                    <a:pt x="10668" y="44196"/>
                  </a:lnTo>
                  <a:lnTo>
                    <a:pt x="9144" y="48768"/>
                  </a:lnTo>
                  <a:lnTo>
                    <a:pt x="9144" y="60960"/>
                  </a:lnTo>
                  <a:lnTo>
                    <a:pt x="10668" y="65532"/>
                  </a:lnTo>
                  <a:lnTo>
                    <a:pt x="13716" y="67056"/>
                  </a:lnTo>
                  <a:lnTo>
                    <a:pt x="15240" y="70104"/>
                  </a:lnTo>
                  <a:lnTo>
                    <a:pt x="18288" y="71628"/>
                  </a:lnTo>
                  <a:lnTo>
                    <a:pt x="42164" y="71628"/>
                  </a:lnTo>
                  <a:lnTo>
                    <a:pt x="41148" y="73152"/>
                  </a:lnTo>
                  <a:lnTo>
                    <a:pt x="36576" y="77724"/>
                  </a:lnTo>
                  <a:lnTo>
                    <a:pt x="30480" y="79248"/>
                  </a:lnTo>
                  <a:close/>
                </a:path>
                <a:path w="264160" h="79375">
                  <a:moveTo>
                    <a:pt x="14478" y="41148"/>
                  </a:moveTo>
                  <a:lnTo>
                    <a:pt x="10668" y="41148"/>
                  </a:lnTo>
                  <a:lnTo>
                    <a:pt x="13716" y="35052"/>
                  </a:lnTo>
                  <a:lnTo>
                    <a:pt x="16764" y="33528"/>
                  </a:lnTo>
                  <a:lnTo>
                    <a:pt x="18288" y="32004"/>
                  </a:lnTo>
                  <a:lnTo>
                    <a:pt x="22860" y="30480"/>
                  </a:lnTo>
                  <a:lnTo>
                    <a:pt x="33528" y="30480"/>
                  </a:lnTo>
                  <a:lnTo>
                    <a:pt x="38100" y="32004"/>
                  </a:lnTo>
                  <a:lnTo>
                    <a:pt x="41148" y="36576"/>
                  </a:lnTo>
                  <a:lnTo>
                    <a:pt x="43434" y="38100"/>
                  </a:lnTo>
                  <a:lnTo>
                    <a:pt x="18288" y="38100"/>
                  </a:lnTo>
                  <a:lnTo>
                    <a:pt x="15240" y="39624"/>
                  </a:lnTo>
                  <a:lnTo>
                    <a:pt x="14478" y="41148"/>
                  </a:lnTo>
                  <a:close/>
                </a:path>
                <a:path w="264160" h="79375">
                  <a:moveTo>
                    <a:pt x="42164" y="71628"/>
                  </a:moveTo>
                  <a:lnTo>
                    <a:pt x="27432" y="71628"/>
                  </a:lnTo>
                  <a:lnTo>
                    <a:pt x="32004" y="70104"/>
                  </a:lnTo>
                  <a:lnTo>
                    <a:pt x="33528" y="67056"/>
                  </a:lnTo>
                  <a:lnTo>
                    <a:pt x="36576" y="65532"/>
                  </a:lnTo>
                  <a:lnTo>
                    <a:pt x="38100" y="60960"/>
                  </a:lnTo>
                  <a:lnTo>
                    <a:pt x="38100" y="48768"/>
                  </a:lnTo>
                  <a:lnTo>
                    <a:pt x="36576" y="44196"/>
                  </a:lnTo>
                  <a:lnTo>
                    <a:pt x="33528" y="42672"/>
                  </a:lnTo>
                  <a:lnTo>
                    <a:pt x="32004" y="39624"/>
                  </a:lnTo>
                  <a:lnTo>
                    <a:pt x="27432" y="38100"/>
                  </a:lnTo>
                  <a:lnTo>
                    <a:pt x="43434" y="38100"/>
                  </a:lnTo>
                  <a:lnTo>
                    <a:pt x="45720" y="39624"/>
                  </a:lnTo>
                  <a:lnTo>
                    <a:pt x="47244" y="45720"/>
                  </a:lnTo>
                  <a:lnTo>
                    <a:pt x="47244" y="62484"/>
                  </a:lnTo>
                  <a:lnTo>
                    <a:pt x="44196" y="68580"/>
                  </a:lnTo>
                  <a:lnTo>
                    <a:pt x="42164" y="71628"/>
                  </a:lnTo>
                  <a:close/>
                </a:path>
                <a:path w="264160" h="79375">
                  <a:moveTo>
                    <a:pt x="89916" y="79248"/>
                  </a:moveTo>
                  <a:lnTo>
                    <a:pt x="74676" y="79248"/>
                  </a:lnTo>
                  <a:lnTo>
                    <a:pt x="68580" y="76200"/>
                  </a:lnTo>
                  <a:lnTo>
                    <a:pt x="67056" y="73152"/>
                  </a:lnTo>
                  <a:lnTo>
                    <a:pt x="64008" y="70104"/>
                  </a:lnTo>
                  <a:lnTo>
                    <a:pt x="62484" y="67056"/>
                  </a:lnTo>
                  <a:lnTo>
                    <a:pt x="60960" y="62484"/>
                  </a:lnTo>
                  <a:lnTo>
                    <a:pt x="60960" y="57912"/>
                  </a:lnTo>
                  <a:lnTo>
                    <a:pt x="59436" y="53340"/>
                  </a:lnTo>
                  <a:lnTo>
                    <a:pt x="59436" y="27432"/>
                  </a:lnTo>
                  <a:lnTo>
                    <a:pt x="60960" y="21336"/>
                  </a:lnTo>
                  <a:lnTo>
                    <a:pt x="60960" y="16764"/>
                  </a:lnTo>
                  <a:lnTo>
                    <a:pt x="79248" y="0"/>
                  </a:lnTo>
                  <a:lnTo>
                    <a:pt x="86868" y="0"/>
                  </a:lnTo>
                  <a:lnTo>
                    <a:pt x="99060" y="6096"/>
                  </a:lnTo>
                  <a:lnTo>
                    <a:pt x="99822" y="7620"/>
                  </a:lnTo>
                  <a:lnTo>
                    <a:pt x="77724" y="7620"/>
                  </a:lnTo>
                  <a:lnTo>
                    <a:pt x="73152" y="9144"/>
                  </a:lnTo>
                  <a:lnTo>
                    <a:pt x="71628" y="13716"/>
                  </a:lnTo>
                  <a:lnTo>
                    <a:pt x="68580" y="16764"/>
                  </a:lnTo>
                  <a:lnTo>
                    <a:pt x="68580" y="62484"/>
                  </a:lnTo>
                  <a:lnTo>
                    <a:pt x="71628" y="65532"/>
                  </a:lnTo>
                  <a:lnTo>
                    <a:pt x="73152" y="70104"/>
                  </a:lnTo>
                  <a:lnTo>
                    <a:pt x="77724" y="71628"/>
                  </a:lnTo>
                  <a:lnTo>
                    <a:pt x="99822" y="71628"/>
                  </a:lnTo>
                  <a:lnTo>
                    <a:pt x="99060" y="73152"/>
                  </a:lnTo>
                  <a:lnTo>
                    <a:pt x="96012" y="76200"/>
                  </a:lnTo>
                  <a:lnTo>
                    <a:pt x="89916" y="79248"/>
                  </a:lnTo>
                  <a:close/>
                </a:path>
                <a:path w="264160" h="79375">
                  <a:moveTo>
                    <a:pt x="99822" y="71628"/>
                  </a:moveTo>
                  <a:lnTo>
                    <a:pt x="88392" y="71628"/>
                  </a:lnTo>
                  <a:lnTo>
                    <a:pt x="91440" y="70104"/>
                  </a:lnTo>
                  <a:lnTo>
                    <a:pt x="94488" y="65532"/>
                  </a:lnTo>
                  <a:lnTo>
                    <a:pt x="96012" y="62484"/>
                  </a:lnTo>
                  <a:lnTo>
                    <a:pt x="97536" y="57912"/>
                  </a:lnTo>
                  <a:lnTo>
                    <a:pt x="97536" y="22860"/>
                  </a:lnTo>
                  <a:lnTo>
                    <a:pt x="96012" y="16764"/>
                  </a:lnTo>
                  <a:lnTo>
                    <a:pt x="94488" y="13716"/>
                  </a:lnTo>
                  <a:lnTo>
                    <a:pt x="91440" y="9144"/>
                  </a:lnTo>
                  <a:lnTo>
                    <a:pt x="88392" y="7620"/>
                  </a:lnTo>
                  <a:lnTo>
                    <a:pt x="99822" y="7620"/>
                  </a:lnTo>
                  <a:lnTo>
                    <a:pt x="102108" y="12192"/>
                  </a:lnTo>
                  <a:lnTo>
                    <a:pt x="105156" y="21336"/>
                  </a:lnTo>
                  <a:lnTo>
                    <a:pt x="106680" y="27432"/>
                  </a:lnTo>
                  <a:lnTo>
                    <a:pt x="106680" y="53340"/>
                  </a:lnTo>
                  <a:lnTo>
                    <a:pt x="102108" y="67056"/>
                  </a:lnTo>
                  <a:lnTo>
                    <a:pt x="99822" y="71628"/>
                  </a:lnTo>
                  <a:close/>
                </a:path>
                <a:path w="264160" h="79375">
                  <a:moveTo>
                    <a:pt x="144780" y="48768"/>
                  </a:moveTo>
                  <a:lnTo>
                    <a:pt x="118872" y="48768"/>
                  </a:lnTo>
                  <a:lnTo>
                    <a:pt x="118872" y="39624"/>
                  </a:lnTo>
                  <a:lnTo>
                    <a:pt x="144780" y="39624"/>
                  </a:lnTo>
                  <a:lnTo>
                    <a:pt x="144780" y="48768"/>
                  </a:lnTo>
                  <a:close/>
                </a:path>
                <a:path w="264160" h="79375">
                  <a:moveTo>
                    <a:pt x="188976" y="79248"/>
                  </a:moveTo>
                  <a:lnTo>
                    <a:pt x="173736" y="79248"/>
                  </a:lnTo>
                  <a:lnTo>
                    <a:pt x="167640" y="77724"/>
                  </a:lnTo>
                  <a:lnTo>
                    <a:pt x="164592" y="71628"/>
                  </a:lnTo>
                  <a:lnTo>
                    <a:pt x="160020" y="67056"/>
                  </a:lnTo>
                  <a:lnTo>
                    <a:pt x="158496" y="59436"/>
                  </a:lnTo>
                  <a:lnTo>
                    <a:pt x="158496" y="39624"/>
                  </a:lnTo>
                  <a:lnTo>
                    <a:pt x="160020" y="33528"/>
                  </a:lnTo>
                  <a:lnTo>
                    <a:pt x="163068" y="24384"/>
                  </a:lnTo>
                  <a:lnTo>
                    <a:pt x="166116" y="19812"/>
                  </a:lnTo>
                  <a:lnTo>
                    <a:pt x="169164" y="16764"/>
                  </a:lnTo>
                  <a:lnTo>
                    <a:pt x="170688" y="12192"/>
                  </a:lnTo>
                  <a:lnTo>
                    <a:pt x="179832" y="3048"/>
                  </a:lnTo>
                  <a:lnTo>
                    <a:pt x="182880" y="1524"/>
                  </a:lnTo>
                  <a:lnTo>
                    <a:pt x="193548" y="1524"/>
                  </a:lnTo>
                  <a:lnTo>
                    <a:pt x="178308" y="16764"/>
                  </a:lnTo>
                  <a:lnTo>
                    <a:pt x="176784" y="19812"/>
                  </a:lnTo>
                  <a:lnTo>
                    <a:pt x="173736" y="22860"/>
                  </a:lnTo>
                  <a:lnTo>
                    <a:pt x="170688" y="28956"/>
                  </a:lnTo>
                  <a:lnTo>
                    <a:pt x="169164" y="33528"/>
                  </a:lnTo>
                  <a:lnTo>
                    <a:pt x="167640" y="36576"/>
                  </a:lnTo>
                  <a:lnTo>
                    <a:pt x="167640" y="41148"/>
                  </a:lnTo>
                  <a:lnTo>
                    <a:pt x="172212" y="41148"/>
                  </a:lnTo>
                  <a:lnTo>
                    <a:pt x="170688" y="42672"/>
                  </a:lnTo>
                  <a:lnTo>
                    <a:pt x="167640" y="44196"/>
                  </a:lnTo>
                  <a:lnTo>
                    <a:pt x="167640" y="65532"/>
                  </a:lnTo>
                  <a:lnTo>
                    <a:pt x="170688" y="67056"/>
                  </a:lnTo>
                  <a:lnTo>
                    <a:pt x="173736" y="70104"/>
                  </a:lnTo>
                  <a:lnTo>
                    <a:pt x="176784" y="71628"/>
                  </a:lnTo>
                  <a:lnTo>
                    <a:pt x="199644" y="71628"/>
                  </a:lnTo>
                  <a:lnTo>
                    <a:pt x="198120" y="73152"/>
                  </a:lnTo>
                  <a:lnTo>
                    <a:pt x="195072" y="77724"/>
                  </a:lnTo>
                  <a:lnTo>
                    <a:pt x="188976" y="79248"/>
                  </a:lnTo>
                  <a:close/>
                </a:path>
                <a:path w="264160" h="79375">
                  <a:moveTo>
                    <a:pt x="172212" y="41148"/>
                  </a:moveTo>
                  <a:lnTo>
                    <a:pt x="167640" y="41148"/>
                  </a:lnTo>
                  <a:lnTo>
                    <a:pt x="170688" y="35052"/>
                  </a:lnTo>
                  <a:lnTo>
                    <a:pt x="179832" y="30480"/>
                  </a:lnTo>
                  <a:lnTo>
                    <a:pt x="190500" y="30480"/>
                  </a:lnTo>
                  <a:lnTo>
                    <a:pt x="195072" y="32004"/>
                  </a:lnTo>
                  <a:lnTo>
                    <a:pt x="201168" y="38100"/>
                  </a:lnTo>
                  <a:lnTo>
                    <a:pt x="176784" y="38100"/>
                  </a:lnTo>
                  <a:lnTo>
                    <a:pt x="173736" y="39624"/>
                  </a:lnTo>
                  <a:lnTo>
                    <a:pt x="172212" y="41148"/>
                  </a:lnTo>
                  <a:close/>
                </a:path>
                <a:path w="264160" h="79375">
                  <a:moveTo>
                    <a:pt x="199644" y="71628"/>
                  </a:moveTo>
                  <a:lnTo>
                    <a:pt x="185928" y="71628"/>
                  </a:lnTo>
                  <a:lnTo>
                    <a:pt x="188976" y="70104"/>
                  </a:lnTo>
                  <a:lnTo>
                    <a:pt x="193548" y="65532"/>
                  </a:lnTo>
                  <a:lnTo>
                    <a:pt x="195072" y="60960"/>
                  </a:lnTo>
                  <a:lnTo>
                    <a:pt x="195072" y="48768"/>
                  </a:lnTo>
                  <a:lnTo>
                    <a:pt x="193548" y="44196"/>
                  </a:lnTo>
                  <a:lnTo>
                    <a:pt x="188976" y="39624"/>
                  </a:lnTo>
                  <a:lnTo>
                    <a:pt x="185928" y="38100"/>
                  </a:lnTo>
                  <a:lnTo>
                    <a:pt x="201168" y="38100"/>
                  </a:lnTo>
                  <a:lnTo>
                    <a:pt x="202692" y="39624"/>
                  </a:lnTo>
                  <a:lnTo>
                    <a:pt x="204216" y="45720"/>
                  </a:lnTo>
                  <a:lnTo>
                    <a:pt x="204216" y="62484"/>
                  </a:lnTo>
                  <a:lnTo>
                    <a:pt x="202692" y="68580"/>
                  </a:lnTo>
                  <a:lnTo>
                    <a:pt x="199644" y="71628"/>
                  </a:lnTo>
                  <a:close/>
                </a:path>
                <a:path w="264160" h="79375">
                  <a:moveTo>
                    <a:pt x="245364" y="48768"/>
                  </a:moveTo>
                  <a:lnTo>
                    <a:pt x="231648" y="48768"/>
                  </a:lnTo>
                  <a:lnTo>
                    <a:pt x="225552" y="47244"/>
                  </a:lnTo>
                  <a:lnTo>
                    <a:pt x="222504" y="44196"/>
                  </a:lnTo>
                  <a:lnTo>
                    <a:pt x="219456" y="39624"/>
                  </a:lnTo>
                  <a:lnTo>
                    <a:pt x="217932" y="33528"/>
                  </a:lnTo>
                  <a:lnTo>
                    <a:pt x="217932" y="18288"/>
                  </a:lnTo>
                  <a:lnTo>
                    <a:pt x="219456" y="12192"/>
                  </a:lnTo>
                  <a:lnTo>
                    <a:pt x="222504" y="7620"/>
                  </a:lnTo>
                  <a:lnTo>
                    <a:pt x="227076" y="3048"/>
                  </a:lnTo>
                  <a:lnTo>
                    <a:pt x="233172" y="0"/>
                  </a:lnTo>
                  <a:lnTo>
                    <a:pt x="248412" y="0"/>
                  </a:lnTo>
                  <a:lnTo>
                    <a:pt x="254508" y="3048"/>
                  </a:lnTo>
                  <a:lnTo>
                    <a:pt x="257556" y="7620"/>
                  </a:lnTo>
                  <a:lnTo>
                    <a:pt x="236220" y="7620"/>
                  </a:lnTo>
                  <a:lnTo>
                    <a:pt x="231648" y="9144"/>
                  </a:lnTo>
                  <a:lnTo>
                    <a:pt x="230124" y="12192"/>
                  </a:lnTo>
                  <a:lnTo>
                    <a:pt x="227076" y="15240"/>
                  </a:lnTo>
                  <a:lnTo>
                    <a:pt x="227076" y="35052"/>
                  </a:lnTo>
                  <a:lnTo>
                    <a:pt x="230124" y="38100"/>
                  </a:lnTo>
                  <a:lnTo>
                    <a:pt x="231648" y="41148"/>
                  </a:lnTo>
                  <a:lnTo>
                    <a:pt x="252984" y="41148"/>
                  </a:lnTo>
                  <a:lnTo>
                    <a:pt x="245364" y="48768"/>
                  </a:lnTo>
                  <a:close/>
                </a:path>
                <a:path w="264160" h="79375">
                  <a:moveTo>
                    <a:pt x="252984" y="41148"/>
                  </a:moveTo>
                  <a:lnTo>
                    <a:pt x="248412" y="41148"/>
                  </a:lnTo>
                  <a:lnTo>
                    <a:pt x="251460" y="38100"/>
                  </a:lnTo>
                  <a:lnTo>
                    <a:pt x="254508" y="32004"/>
                  </a:lnTo>
                  <a:lnTo>
                    <a:pt x="254508" y="18288"/>
                  </a:lnTo>
                  <a:lnTo>
                    <a:pt x="251460" y="12192"/>
                  </a:lnTo>
                  <a:lnTo>
                    <a:pt x="248412" y="9144"/>
                  </a:lnTo>
                  <a:lnTo>
                    <a:pt x="245364" y="7620"/>
                  </a:lnTo>
                  <a:lnTo>
                    <a:pt x="257556" y="7620"/>
                  </a:lnTo>
                  <a:lnTo>
                    <a:pt x="262128" y="12192"/>
                  </a:lnTo>
                  <a:lnTo>
                    <a:pt x="263652" y="19812"/>
                  </a:lnTo>
                  <a:lnTo>
                    <a:pt x="263652" y="38100"/>
                  </a:lnTo>
                  <a:lnTo>
                    <a:pt x="252984" y="38100"/>
                  </a:lnTo>
                  <a:lnTo>
                    <a:pt x="252984" y="41148"/>
                  </a:lnTo>
                  <a:close/>
                </a:path>
                <a:path w="264160" h="79375">
                  <a:moveTo>
                    <a:pt x="239268" y="77724"/>
                  </a:moveTo>
                  <a:lnTo>
                    <a:pt x="227076" y="77724"/>
                  </a:lnTo>
                  <a:lnTo>
                    <a:pt x="231648" y="74676"/>
                  </a:lnTo>
                  <a:lnTo>
                    <a:pt x="234696" y="71628"/>
                  </a:lnTo>
                  <a:lnTo>
                    <a:pt x="237744" y="70104"/>
                  </a:lnTo>
                  <a:lnTo>
                    <a:pt x="243840" y="64008"/>
                  </a:lnTo>
                  <a:lnTo>
                    <a:pt x="246888" y="57912"/>
                  </a:lnTo>
                  <a:lnTo>
                    <a:pt x="249936" y="54864"/>
                  </a:lnTo>
                  <a:lnTo>
                    <a:pt x="251460" y="50292"/>
                  </a:lnTo>
                  <a:lnTo>
                    <a:pt x="252984" y="47244"/>
                  </a:lnTo>
                  <a:lnTo>
                    <a:pt x="254508" y="42672"/>
                  </a:lnTo>
                  <a:lnTo>
                    <a:pt x="254508" y="38100"/>
                  </a:lnTo>
                  <a:lnTo>
                    <a:pt x="263652" y="38100"/>
                  </a:lnTo>
                  <a:lnTo>
                    <a:pt x="263652" y="41148"/>
                  </a:lnTo>
                  <a:lnTo>
                    <a:pt x="260604" y="50292"/>
                  </a:lnTo>
                  <a:lnTo>
                    <a:pt x="257556" y="54864"/>
                  </a:lnTo>
                  <a:lnTo>
                    <a:pt x="256032" y="59436"/>
                  </a:lnTo>
                  <a:lnTo>
                    <a:pt x="252984" y="64008"/>
                  </a:lnTo>
                  <a:lnTo>
                    <a:pt x="249936" y="67056"/>
                  </a:lnTo>
                  <a:lnTo>
                    <a:pt x="248412" y="70104"/>
                  </a:lnTo>
                  <a:lnTo>
                    <a:pt x="242316" y="76200"/>
                  </a:lnTo>
                  <a:lnTo>
                    <a:pt x="239268" y="77724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" name="object 83"/>
          <p:cNvGrpSpPr/>
          <p:nvPr/>
        </p:nvGrpSpPr>
        <p:grpSpPr>
          <a:xfrm>
            <a:off x="5672328" y="1170432"/>
            <a:ext cx="307975" cy="108585"/>
            <a:chOff x="5672328" y="1170432"/>
            <a:chExt cx="307975" cy="108585"/>
          </a:xfrm>
        </p:grpSpPr>
        <p:sp>
          <p:nvSpPr>
            <p:cNvPr id="84" name="object 84"/>
            <p:cNvSpPr/>
            <p:nvPr/>
          </p:nvSpPr>
          <p:spPr>
            <a:xfrm>
              <a:off x="5672328" y="1170432"/>
              <a:ext cx="108204" cy="1082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5815584" y="1190244"/>
              <a:ext cx="164592" cy="792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682495" y="1825751"/>
            <a:ext cx="6501383" cy="27279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pc="-5"/>
              <a:t>4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  <p:sp>
        <p:nvSpPr>
          <p:cNvPr id="90" name="object 9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483108"/>
            <a:ext cx="303530" cy="97790"/>
          </a:xfrm>
          <a:custGeom>
            <a:avLst/>
            <a:gdLst/>
            <a:ahLst/>
            <a:cxnLst/>
            <a:rect l="l" t="t" r="r" b="b"/>
            <a:pathLst>
              <a:path w="303530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03530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03530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03530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03530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03530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03530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03530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03530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03530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03530" h="97790">
                <a:moveTo>
                  <a:pt x="257556" y="56388"/>
                </a:moveTo>
                <a:lnTo>
                  <a:pt x="248412" y="54864"/>
                </a:lnTo>
                <a:lnTo>
                  <a:pt x="251460" y="6096"/>
                </a:lnTo>
                <a:lnTo>
                  <a:pt x="298704" y="6096"/>
                </a:lnTo>
                <a:lnTo>
                  <a:pt x="298704" y="15240"/>
                </a:lnTo>
                <a:lnTo>
                  <a:pt x="260604" y="15240"/>
                </a:lnTo>
                <a:lnTo>
                  <a:pt x="257556" y="50292"/>
                </a:lnTo>
                <a:lnTo>
                  <a:pt x="266700" y="50292"/>
                </a:lnTo>
                <a:lnTo>
                  <a:pt x="260604" y="53340"/>
                </a:lnTo>
                <a:lnTo>
                  <a:pt x="257556" y="56388"/>
                </a:lnTo>
                <a:close/>
              </a:path>
              <a:path w="303530" h="97790">
                <a:moveTo>
                  <a:pt x="266700" y="50292"/>
                </a:moveTo>
                <a:lnTo>
                  <a:pt x="259080" y="50292"/>
                </a:lnTo>
                <a:lnTo>
                  <a:pt x="260604" y="47244"/>
                </a:lnTo>
                <a:lnTo>
                  <a:pt x="265176" y="42672"/>
                </a:lnTo>
                <a:lnTo>
                  <a:pt x="268224" y="41148"/>
                </a:lnTo>
                <a:lnTo>
                  <a:pt x="272796" y="39624"/>
                </a:lnTo>
                <a:lnTo>
                  <a:pt x="284988" y="39624"/>
                </a:lnTo>
                <a:lnTo>
                  <a:pt x="294132" y="44196"/>
                </a:lnTo>
                <a:lnTo>
                  <a:pt x="295656" y="47244"/>
                </a:lnTo>
                <a:lnTo>
                  <a:pt x="298704" y="48768"/>
                </a:lnTo>
                <a:lnTo>
                  <a:pt x="269748" y="48768"/>
                </a:lnTo>
                <a:lnTo>
                  <a:pt x="266700" y="50292"/>
                </a:lnTo>
                <a:close/>
              </a:path>
              <a:path w="303530" h="97790">
                <a:moveTo>
                  <a:pt x="295656" y="88392"/>
                </a:moveTo>
                <a:lnTo>
                  <a:pt x="278892" y="88392"/>
                </a:lnTo>
                <a:lnTo>
                  <a:pt x="288036" y="82296"/>
                </a:lnTo>
                <a:lnTo>
                  <a:pt x="291084" y="79248"/>
                </a:lnTo>
                <a:lnTo>
                  <a:pt x="292608" y="74676"/>
                </a:lnTo>
                <a:lnTo>
                  <a:pt x="292608" y="62484"/>
                </a:lnTo>
                <a:lnTo>
                  <a:pt x="291084" y="56388"/>
                </a:lnTo>
                <a:lnTo>
                  <a:pt x="288036" y="53340"/>
                </a:lnTo>
                <a:lnTo>
                  <a:pt x="283464" y="50292"/>
                </a:lnTo>
                <a:lnTo>
                  <a:pt x="278892" y="48768"/>
                </a:lnTo>
                <a:lnTo>
                  <a:pt x="298704" y="48768"/>
                </a:lnTo>
                <a:lnTo>
                  <a:pt x="300228" y="51816"/>
                </a:lnTo>
                <a:lnTo>
                  <a:pt x="301752" y="56388"/>
                </a:lnTo>
                <a:lnTo>
                  <a:pt x="303276" y="59436"/>
                </a:lnTo>
                <a:lnTo>
                  <a:pt x="303276" y="76200"/>
                </a:lnTo>
                <a:lnTo>
                  <a:pt x="301752" y="79248"/>
                </a:lnTo>
                <a:lnTo>
                  <a:pt x="300228" y="83820"/>
                </a:lnTo>
                <a:lnTo>
                  <a:pt x="298704" y="86868"/>
                </a:lnTo>
                <a:lnTo>
                  <a:pt x="295656" y="88392"/>
                </a:lnTo>
                <a:close/>
              </a:path>
              <a:path w="303530" h="97790">
                <a:moveTo>
                  <a:pt x="277368" y="97536"/>
                </a:moveTo>
                <a:lnTo>
                  <a:pt x="269748" y="97536"/>
                </a:lnTo>
                <a:lnTo>
                  <a:pt x="266700" y="96012"/>
                </a:lnTo>
                <a:lnTo>
                  <a:pt x="263652" y="96012"/>
                </a:lnTo>
                <a:lnTo>
                  <a:pt x="260604" y="94488"/>
                </a:lnTo>
                <a:lnTo>
                  <a:pt x="257556" y="94488"/>
                </a:lnTo>
                <a:lnTo>
                  <a:pt x="256032" y="92964"/>
                </a:lnTo>
                <a:lnTo>
                  <a:pt x="252984" y="91440"/>
                </a:lnTo>
                <a:lnTo>
                  <a:pt x="251460" y="89916"/>
                </a:lnTo>
                <a:lnTo>
                  <a:pt x="249936" y="86868"/>
                </a:lnTo>
                <a:lnTo>
                  <a:pt x="245364" y="82296"/>
                </a:lnTo>
                <a:lnTo>
                  <a:pt x="252984" y="76200"/>
                </a:lnTo>
                <a:lnTo>
                  <a:pt x="257556" y="80772"/>
                </a:lnTo>
                <a:lnTo>
                  <a:pt x="257556" y="82296"/>
                </a:lnTo>
                <a:lnTo>
                  <a:pt x="259080" y="83820"/>
                </a:lnTo>
                <a:lnTo>
                  <a:pt x="260604" y="83820"/>
                </a:lnTo>
                <a:lnTo>
                  <a:pt x="263652" y="86868"/>
                </a:lnTo>
                <a:lnTo>
                  <a:pt x="268224" y="86868"/>
                </a:lnTo>
                <a:lnTo>
                  <a:pt x="271272" y="88392"/>
                </a:lnTo>
                <a:lnTo>
                  <a:pt x="295656" y="88392"/>
                </a:lnTo>
                <a:lnTo>
                  <a:pt x="292608" y="91440"/>
                </a:lnTo>
                <a:lnTo>
                  <a:pt x="286512" y="94488"/>
                </a:lnTo>
                <a:lnTo>
                  <a:pt x="277368" y="97536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30936"/>
            <a:ext cx="8191500" cy="4598035"/>
          </a:xfrm>
          <a:custGeom>
            <a:avLst/>
            <a:gdLst/>
            <a:ahLst/>
            <a:cxnLst/>
            <a:rect l="l" t="t" r="r" b="b"/>
            <a:pathLst>
              <a:path w="8191500" h="4598035">
                <a:moveTo>
                  <a:pt x="8191500" y="4597908"/>
                </a:moveTo>
                <a:lnTo>
                  <a:pt x="0" y="4597908"/>
                </a:lnTo>
                <a:lnTo>
                  <a:pt x="0" y="0"/>
                </a:lnTo>
                <a:lnTo>
                  <a:pt x="8191500" y="0"/>
                </a:lnTo>
                <a:lnTo>
                  <a:pt x="8191500" y="4597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755904"/>
            <a:ext cx="2342388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54807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66872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78935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1000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03064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15128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27191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39255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51319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63383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75447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87511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50235" y="1353311"/>
            <a:ext cx="2624455" cy="79375"/>
          </a:xfrm>
          <a:custGeom>
            <a:avLst/>
            <a:gdLst/>
            <a:ahLst/>
            <a:cxnLst/>
            <a:rect l="l" t="t" r="r" b="b"/>
            <a:pathLst>
              <a:path w="2624454" h="79375">
                <a:moveTo>
                  <a:pt x="0" y="0"/>
                </a:moveTo>
                <a:lnTo>
                  <a:pt x="2624328" y="0"/>
                </a:lnTo>
                <a:lnTo>
                  <a:pt x="2624328" y="79248"/>
                </a:lnTo>
                <a:lnTo>
                  <a:pt x="0" y="79248"/>
                </a:lnTo>
                <a:lnTo>
                  <a:pt x="0" y="0"/>
                </a:lnTo>
                <a:close/>
              </a:path>
            </a:pathLst>
          </a:custGeom>
          <a:ln w="16764">
            <a:solidFill>
              <a:srgbClr val="1870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71116" y="1155191"/>
            <a:ext cx="436245" cy="82550"/>
          </a:xfrm>
          <a:custGeom>
            <a:avLst/>
            <a:gdLst/>
            <a:ahLst/>
            <a:cxnLst/>
            <a:rect l="l" t="t" r="r" b="b"/>
            <a:pathLst>
              <a:path w="436244" h="82550">
                <a:moveTo>
                  <a:pt x="57699" y="70104"/>
                </a:moveTo>
                <a:lnTo>
                  <a:pt x="41148" y="70104"/>
                </a:lnTo>
                <a:lnTo>
                  <a:pt x="45720" y="65532"/>
                </a:lnTo>
                <a:lnTo>
                  <a:pt x="45720" y="60960"/>
                </a:lnTo>
                <a:lnTo>
                  <a:pt x="39290" y="51625"/>
                </a:lnTo>
                <a:lnTo>
                  <a:pt x="25146" y="46863"/>
                </a:lnTo>
                <a:lnTo>
                  <a:pt x="11001" y="40386"/>
                </a:lnTo>
                <a:lnTo>
                  <a:pt x="4572" y="25908"/>
                </a:lnTo>
                <a:lnTo>
                  <a:pt x="6500" y="16787"/>
                </a:lnTo>
                <a:lnTo>
                  <a:pt x="12001" y="10096"/>
                </a:lnTo>
                <a:lnTo>
                  <a:pt x="20645" y="5976"/>
                </a:lnTo>
                <a:lnTo>
                  <a:pt x="32004" y="4572"/>
                </a:lnTo>
                <a:lnTo>
                  <a:pt x="39719" y="5119"/>
                </a:lnTo>
                <a:lnTo>
                  <a:pt x="46863" y="6667"/>
                </a:lnTo>
                <a:lnTo>
                  <a:pt x="53435" y="9072"/>
                </a:lnTo>
                <a:lnTo>
                  <a:pt x="59436" y="12192"/>
                </a:lnTo>
                <a:lnTo>
                  <a:pt x="56823" y="16764"/>
                </a:lnTo>
                <a:lnTo>
                  <a:pt x="24384" y="16764"/>
                </a:lnTo>
                <a:lnTo>
                  <a:pt x="18288" y="19812"/>
                </a:lnTo>
                <a:lnTo>
                  <a:pt x="18288" y="24384"/>
                </a:lnTo>
                <a:lnTo>
                  <a:pt x="24955" y="33075"/>
                </a:lnTo>
                <a:lnTo>
                  <a:pt x="39624" y="37909"/>
                </a:lnTo>
                <a:lnTo>
                  <a:pt x="54292" y="44743"/>
                </a:lnTo>
                <a:lnTo>
                  <a:pt x="60960" y="59436"/>
                </a:lnTo>
                <a:lnTo>
                  <a:pt x="58793" y="68794"/>
                </a:lnTo>
                <a:lnTo>
                  <a:pt x="57699" y="70104"/>
                </a:lnTo>
                <a:close/>
              </a:path>
              <a:path w="436244" h="82550">
                <a:moveTo>
                  <a:pt x="53340" y="22860"/>
                </a:moveTo>
                <a:lnTo>
                  <a:pt x="45720" y="18288"/>
                </a:lnTo>
                <a:lnTo>
                  <a:pt x="36576" y="16764"/>
                </a:lnTo>
                <a:lnTo>
                  <a:pt x="56823" y="16764"/>
                </a:lnTo>
                <a:lnTo>
                  <a:pt x="53340" y="22860"/>
                </a:lnTo>
                <a:close/>
              </a:path>
              <a:path w="436244" h="82550">
                <a:moveTo>
                  <a:pt x="32004" y="82296"/>
                </a:moveTo>
                <a:lnTo>
                  <a:pt x="22931" y="81248"/>
                </a:lnTo>
                <a:lnTo>
                  <a:pt x="14287" y="78486"/>
                </a:lnTo>
                <a:lnTo>
                  <a:pt x="6500" y="74580"/>
                </a:lnTo>
                <a:lnTo>
                  <a:pt x="0" y="70104"/>
                </a:lnTo>
                <a:lnTo>
                  <a:pt x="6096" y="57912"/>
                </a:lnTo>
                <a:lnTo>
                  <a:pt x="12072" y="63031"/>
                </a:lnTo>
                <a:lnTo>
                  <a:pt x="18478" y="66865"/>
                </a:lnTo>
                <a:lnTo>
                  <a:pt x="25169" y="69270"/>
                </a:lnTo>
                <a:lnTo>
                  <a:pt x="32004" y="70104"/>
                </a:lnTo>
                <a:lnTo>
                  <a:pt x="57699" y="70104"/>
                </a:lnTo>
                <a:lnTo>
                  <a:pt x="52768" y="76009"/>
                </a:lnTo>
                <a:lnTo>
                  <a:pt x="43600" y="80652"/>
                </a:lnTo>
                <a:lnTo>
                  <a:pt x="32004" y="82296"/>
                </a:lnTo>
                <a:close/>
              </a:path>
              <a:path w="436244" h="82550">
                <a:moveTo>
                  <a:pt x="89916" y="25908"/>
                </a:moveTo>
                <a:lnTo>
                  <a:pt x="77724" y="25908"/>
                </a:lnTo>
                <a:lnTo>
                  <a:pt x="77724" y="9144"/>
                </a:lnTo>
                <a:lnTo>
                  <a:pt x="89916" y="9144"/>
                </a:lnTo>
                <a:lnTo>
                  <a:pt x="89916" y="25908"/>
                </a:lnTo>
                <a:close/>
              </a:path>
              <a:path w="436244" h="82550">
                <a:moveTo>
                  <a:pt x="106680" y="35052"/>
                </a:moveTo>
                <a:lnTo>
                  <a:pt x="68580" y="35052"/>
                </a:lnTo>
                <a:lnTo>
                  <a:pt x="68580" y="25908"/>
                </a:lnTo>
                <a:lnTo>
                  <a:pt x="106680" y="25908"/>
                </a:lnTo>
                <a:lnTo>
                  <a:pt x="106680" y="35052"/>
                </a:lnTo>
                <a:close/>
              </a:path>
              <a:path w="436244" h="82550">
                <a:moveTo>
                  <a:pt x="97536" y="82296"/>
                </a:moveTo>
                <a:lnTo>
                  <a:pt x="83820" y="82296"/>
                </a:lnTo>
                <a:lnTo>
                  <a:pt x="77724" y="76200"/>
                </a:lnTo>
                <a:lnTo>
                  <a:pt x="77724" y="35052"/>
                </a:lnTo>
                <a:lnTo>
                  <a:pt x="89916" y="35052"/>
                </a:lnTo>
                <a:lnTo>
                  <a:pt x="89916" y="68580"/>
                </a:lnTo>
                <a:lnTo>
                  <a:pt x="91440" y="70104"/>
                </a:lnTo>
                <a:lnTo>
                  <a:pt x="105664" y="70104"/>
                </a:lnTo>
                <a:lnTo>
                  <a:pt x="108204" y="77724"/>
                </a:lnTo>
                <a:lnTo>
                  <a:pt x="103632" y="80772"/>
                </a:lnTo>
                <a:lnTo>
                  <a:pt x="97536" y="82296"/>
                </a:lnTo>
                <a:close/>
              </a:path>
              <a:path w="436244" h="82550">
                <a:moveTo>
                  <a:pt x="105664" y="70104"/>
                </a:moveTo>
                <a:lnTo>
                  <a:pt x="100584" y="70104"/>
                </a:lnTo>
                <a:lnTo>
                  <a:pt x="105156" y="68580"/>
                </a:lnTo>
                <a:lnTo>
                  <a:pt x="105664" y="70104"/>
                </a:lnTo>
                <a:close/>
              </a:path>
              <a:path w="436244" h="82550">
                <a:moveTo>
                  <a:pt x="147828" y="82296"/>
                </a:moveTo>
                <a:lnTo>
                  <a:pt x="138684" y="82296"/>
                </a:lnTo>
                <a:lnTo>
                  <a:pt x="129563" y="80652"/>
                </a:lnTo>
                <a:lnTo>
                  <a:pt x="122872" y="76009"/>
                </a:lnTo>
                <a:lnTo>
                  <a:pt x="118752" y="68794"/>
                </a:lnTo>
                <a:lnTo>
                  <a:pt x="117348" y="59436"/>
                </a:lnTo>
                <a:lnTo>
                  <a:pt x="117348" y="22860"/>
                </a:lnTo>
                <a:lnTo>
                  <a:pt x="129540" y="22860"/>
                </a:lnTo>
                <a:lnTo>
                  <a:pt x="129540" y="64008"/>
                </a:lnTo>
                <a:lnTo>
                  <a:pt x="135636" y="70104"/>
                </a:lnTo>
                <a:lnTo>
                  <a:pt x="160020" y="70104"/>
                </a:lnTo>
                <a:lnTo>
                  <a:pt x="155448" y="77724"/>
                </a:lnTo>
                <a:lnTo>
                  <a:pt x="147828" y="82296"/>
                </a:lnTo>
                <a:close/>
              </a:path>
              <a:path w="436244" h="82550">
                <a:moveTo>
                  <a:pt x="172212" y="80772"/>
                </a:moveTo>
                <a:lnTo>
                  <a:pt x="160020" y="80772"/>
                </a:lnTo>
                <a:lnTo>
                  <a:pt x="160020" y="70104"/>
                </a:lnTo>
                <a:lnTo>
                  <a:pt x="153924" y="70104"/>
                </a:lnTo>
                <a:lnTo>
                  <a:pt x="160020" y="62484"/>
                </a:lnTo>
                <a:lnTo>
                  <a:pt x="160020" y="22860"/>
                </a:lnTo>
                <a:lnTo>
                  <a:pt x="172212" y="22860"/>
                </a:lnTo>
                <a:lnTo>
                  <a:pt x="172212" y="80772"/>
                </a:lnTo>
                <a:close/>
              </a:path>
              <a:path w="436244" h="82550">
                <a:moveTo>
                  <a:pt x="246888" y="80772"/>
                </a:moveTo>
                <a:lnTo>
                  <a:pt x="233172" y="80772"/>
                </a:lnTo>
                <a:lnTo>
                  <a:pt x="233172" y="71628"/>
                </a:lnTo>
                <a:lnTo>
                  <a:pt x="216408" y="71628"/>
                </a:lnTo>
                <a:lnTo>
                  <a:pt x="223527" y="70246"/>
                </a:lnTo>
                <a:lnTo>
                  <a:pt x="228790" y="66294"/>
                </a:lnTo>
                <a:lnTo>
                  <a:pt x="232052" y="60055"/>
                </a:lnTo>
                <a:lnTo>
                  <a:pt x="233172" y="51816"/>
                </a:lnTo>
                <a:lnTo>
                  <a:pt x="233172" y="41148"/>
                </a:lnTo>
                <a:lnTo>
                  <a:pt x="227076" y="33528"/>
                </a:lnTo>
                <a:lnTo>
                  <a:pt x="233172" y="33528"/>
                </a:lnTo>
                <a:lnTo>
                  <a:pt x="233172" y="0"/>
                </a:lnTo>
                <a:lnTo>
                  <a:pt x="246888" y="0"/>
                </a:lnTo>
                <a:lnTo>
                  <a:pt x="246888" y="80772"/>
                </a:lnTo>
                <a:close/>
              </a:path>
              <a:path w="436244" h="82550">
                <a:moveTo>
                  <a:pt x="222504" y="82296"/>
                </a:moveTo>
                <a:lnTo>
                  <a:pt x="213360" y="82296"/>
                </a:lnTo>
                <a:lnTo>
                  <a:pt x="202001" y="80105"/>
                </a:lnTo>
                <a:lnTo>
                  <a:pt x="193357" y="73914"/>
                </a:lnTo>
                <a:lnTo>
                  <a:pt x="187856" y="64293"/>
                </a:lnTo>
                <a:lnTo>
                  <a:pt x="185928" y="51816"/>
                </a:lnTo>
                <a:lnTo>
                  <a:pt x="187856" y="40219"/>
                </a:lnTo>
                <a:lnTo>
                  <a:pt x="193357" y="31051"/>
                </a:lnTo>
                <a:lnTo>
                  <a:pt x="202001" y="25026"/>
                </a:lnTo>
                <a:lnTo>
                  <a:pt x="213360" y="22860"/>
                </a:lnTo>
                <a:lnTo>
                  <a:pt x="222504" y="22860"/>
                </a:lnTo>
                <a:lnTo>
                  <a:pt x="230124" y="25908"/>
                </a:lnTo>
                <a:lnTo>
                  <a:pt x="233172" y="33528"/>
                </a:lnTo>
                <a:lnTo>
                  <a:pt x="216408" y="33528"/>
                </a:lnTo>
                <a:lnTo>
                  <a:pt x="209049" y="34885"/>
                </a:lnTo>
                <a:lnTo>
                  <a:pt x="203263" y="38671"/>
                </a:lnTo>
                <a:lnTo>
                  <a:pt x="199477" y="44457"/>
                </a:lnTo>
                <a:lnTo>
                  <a:pt x="198120" y="51816"/>
                </a:lnTo>
                <a:lnTo>
                  <a:pt x="199477" y="60055"/>
                </a:lnTo>
                <a:lnTo>
                  <a:pt x="203263" y="66294"/>
                </a:lnTo>
                <a:lnTo>
                  <a:pt x="209049" y="70246"/>
                </a:lnTo>
                <a:lnTo>
                  <a:pt x="216408" y="71628"/>
                </a:lnTo>
                <a:lnTo>
                  <a:pt x="233172" y="71628"/>
                </a:lnTo>
                <a:lnTo>
                  <a:pt x="230124" y="77724"/>
                </a:lnTo>
                <a:lnTo>
                  <a:pt x="222504" y="82296"/>
                </a:lnTo>
                <a:close/>
              </a:path>
              <a:path w="436244" h="82550">
                <a:moveTo>
                  <a:pt x="289560" y="82296"/>
                </a:moveTo>
                <a:lnTo>
                  <a:pt x="277320" y="80105"/>
                </a:lnTo>
                <a:lnTo>
                  <a:pt x="268224" y="73914"/>
                </a:lnTo>
                <a:lnTo>
                  <a:pt x="262556" y="64293"/>
                </a:lnTo>
                <a:lnTo>
                  <a:pt x="260604" y="51816"/>
                </a:lnTo>
                <a:lnTo>
                  <a:pt x="262770" y="40219"/>
                </a:lnTo>
                <a:lnTo>
                  <a:pt x="268795" y="31051"/>
                </a:lnTo>
                <a:lnTo>
                  <a:pt x="277963" y="25026"/>
                </a:lnTo>
                <a:lnTo>
                  <a:pt x="289560" y="22860"/>
                </a:lnTo>
                <a:lnTo>
                  <a:pt x="302418" y="25312"/>
                </a:lnTo>
                <a:lnTo>
                  <a:pt x="311031" y="32004"/>
                </a:lnTo>
                <a:lnTo>
                  <a:pt x="280416" y="32004"/>
                </a:lnTo>
                <a:lnTo>
                  <a:pt x="274320" y="38100"/>
                </a:lnTo>
                <a:lnTo>
                  <a:pt x="272796" y="47244"/>
                </a:lnTo>
                <a:lnTo>
                  <a:pt x="316415" y="47244"/>
                </a:lnTo>
                <a:lnTo>
                  <a:pt x="316992" y="56388"/>
                </a:lnTo>
                <a:lnTo>
                  <a:pt x="272796" y="56388"/>
                </a:lnTo>
                <a:lnTo>
                  <a:pt x="274320" y="65532"/>
                </a:lnTo>
                <a:lnTo>
                  <a:pt x="281940" y="71628"/>
                </a:lnTo>
                <a:lnTo>
                  <a:pt x="313944" y="71628"/>
                </a:lnTo>
                <a:lnTo>
                  <a:pt x="309062" y="75866"/>
                </a:lnTo>
                <a:lnTo>
                  <a:pt x="303466" y="79248"/>
                </a:lnTo>
                <a:lnTo>
                  <a:pt x="297013" y="81486"/>
                </a:lnTo>
                <a:lnTo>
                  <a:pt x="289560" y="82296"/>
                </a:lnTo>
                <a:close/>
              </a:path>
              <a:path w="436244" h="82550">
                <a:moveTo>
                  <a:pt x="316415" y="47244"/>
                </a:moveTo>
                <a:lnTo>
                  <a:pt x="306324" y="47244"/>
                </a:lnTo>
                <a:lnTo>
                  <a:pt x="304800" y="38100"/>
                </a:lnTo>
                <a:lnTo>
                  <a:pt x="298704" y="32004"/>
                </a:lnTo>
                <a:lnTo>
                  <a:pt x="311031" y="32004"/>
                </a:lnTo>
                <a:lnTo>
                  <a:pt x="311277" y="32194"/>
                </a:lnTo>
                <a:lnTo>
                  <a:pt x="316134" y="42791"/>
                </a:lnTo>
                <a:lnTo>
                  <a:pt x="316415" y="47244"/>
                </a:lnTo>
                <a:close/>
              </a:path>
              <a:path w="436244" h="82550">
                <a:moveTo>
                  <a:pt x="313944" y="71628"/>
                </a:moveTo>
                <a:lnTo>
                  <a:pt x="297180" y="71628"/>
                </a:lnTo>
                <a:lnTo>
                  <a:pt x="303276" y="68580"/>
                </a:lnTo>
                <a:lnTo>
                  <a:pt x="307848" y="65532"/>
                </a:lnTo>
                <a:lnTo>
                  <a:pt x="313944" y="71628"/>
                </a:lnTo>
                <a:close/>
              </a:path>
              <a:path w="436244" h="82550">
                <a:moveTo>
                  <a:pt x="342900" y="80772"/>
                </a:moveTo>
                <a:lnTo>
                  <a:pt x="329184" y="80772"/>
                </a:lnTo>
                <a:lnTo>
                  <a:pt x="329184" y="22860"/>
                </a:lnTo>
                <a:lnTo>
                  <a:pt x="342900" y="22860"/>
                </a:lnTo>
                <a:lnTo>
                  <a:pt x="342900" y="33528"/>
                </a:lnTo>
                <a:lnTo>
                  <a:pt x="382903" y="33528"/>
                </a:lnTo>
                <a:lnTo>
                  <a:pt x="383782" y="35052"/>
                </a:lnTo>
                <a:lnTo>
                  <a:pt x="348996" y="35052"/>
                </a:lnTo>
                <a:lnTo>
                  <a:pt x="342900" y="41148"/>
                </a:lnTo>
                <a:lnTo>
                  <a:pt x="342900" y="80772"/>
                </a:lnTo>
                <a:close/>
              </a:path>
              <a:path w="436244" h="82550">
                <a:moveTo>
                  <a:pt x="382903" y="33528"/>
                </a:moveTo>
                <a:lnTo>
                  <a:pt x="342900" y="33528"/>
                </a:lnTo>
                <a:lnTo>
                  <a:pt x="345948" y="25908"/>
                </a:lnTo>
                <a:lnTo>
                  <a:pt x="353568" y="22860"/>
                </a:lnTo>
                <a:lnTo>
                  <a:pt x="364236" y="22860"/>
                </a:lnTo>
                <a:lnTo>
                  <a:pt x="373356" y="24288"/>
                </a:lnTo>
                <a:lnTo>
                  <a:pt x="380047" y="28575"/>
                </a:lnTo>
                <a:lnTo>
                  <a:pt x="382903" y="33528"/>
                </a:lnTo>
                <a:close/>
              </a:path>
              <a:path w="436244" h="82550">
                <a:moveTo>
                  <a:pt x="385572" y="80772"/>
                </a:moveTo>
                <a:lnTo>
                  <a:pt x="373380" y="80772"/>
                </a:lnTo>
                <a:lnTo>
                  <a:pt x="373380" y="39624"/>
                </a:lnTo>
                <a:lnTo>
                  <a:pt x="367284" y="35052"/>
                </a:lnTo>
                <a:lnTo>
                  <a:pt x="383782" y="35052"/>
                </a:lnTo>
                <a:lnTo>
                  <a:pt x="384167" y="35718"/>
                </a:lnTo>
                <a:lnTo>
                  <a:pt x="385572" y="45720"/>
                </a:lnTo>
                <a:lnTo>
                  <a:pt x="385572" y="80772"/>
                </a:lnTo>
                <a:close/>
              </a:path>
              <a:path w="436244" h="82550">
                <a:moveTo>
                  <a:pt x="417576" y="25908"/>
                </a:moveTo>
                <a:lnTo>
                  <a:pt x="405384" y="25908"/>
                </a:lnTo>
                <a:lnTo>
                  <a:pt x="405384" y="9144"/>
                </a:lnTo>
                <a:lnTo>
                  <a:pt x="417576" y="9144"/>
                </a:lnTo>
                <a:lnTo>
                  <a:pt x="417576" y="25908"/>
                </a:lnTo>
                <a:close/>
              </a:path>
              <a:path w="436244" h="82550">
                <a:moveTo>
                  <a:pt x="434340" y="35052"/>
                </a:moveTo>
                <a:lnTo>
                  <a:pt x="396240" y="35052"/>
                </a:lnTo>
                <a:lnTo>
                  <a:pt x="396240" y="25908"/>
                </a:lnTo>
                <a:lnTo>
                  <a:pt x="434340" y="25908"/>
                </a:lnTo>
                <a:lnTo>
                  <a:pt x="434340" y="35052"/>
                </a:lnTo>
                <a:close/>
              </a:path>
              <a:path w="436244" h="82550">
                <a:moveTo>
                  <a:pt x="425196" y="82296"/>
                </a:moveTo>
                <a:lnTo>
                  <a:pt x="413004" y="82296"/>
                </a:lnTo>
                <a:lnTo>
                  <a:pt x="405384" y="76200"/>
                </a:lnTo>
                <a:lnTo>
                  <a:pt x="405384" y="35052"/>
                </a:lnTo>
                <a:lnTo>
                  <a:pt x="417576" y="35052"/>
                </a:lnTo>
                <a:lnTo>
                  <a:pt x="417576" y="68580"/>
                </a:lnTo>
                <a:lnTo>
                  <a:pt x="419100" y="70104"/>
                </a:lnTo>
                <a:lnTo>
                  <a:pt x="433324" y="70104"/>
                </a:lnTo>
                <a:lnTo>
                  <a:pt x="435864" y="77724"/>
                </a:lnTo>
                <a:lnTo>
                  <a:pt x="431292" y="80772"/>
                </a:lnTo>
                <a:lnTo>
                  <a:pt x="425196" y="82296"/>
                </a:lnTo>
                <a:close/>
              </a:path>
              <a:path w="436244" h="82550">
                <a:moveTo>
                  <a:pt x="433324" y="70104"/>
                </a:moveTo>
                <a:lnTo>
                  <a:pt x="428244" y="70104"/>
                </a:lnTo>
                <a:lnTo>
                  <a:pt x="432816" y="68580"/>
                </a:lnTo>
                <a:lnTo>
                  <a:pt x="433324" y="7010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95984" y="1539240"/>
            <a:ext cx="1110996" cy="102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09572" y="1743455"/>
            <a:ext cx="597535" cy="82550"/>
          </a:xfrm>
          <a:custGeom>
            <a:avLst/>
            <a:gdLst/>
            <a:ahLst/>
            <a:cxnLst/>
            <a:rect l="l" t="t" r="r" b="b"/>
            <a:pathLst>
              <a:path w="597535" h="82550">
                <a:moveTo>
                  <a:pt x="12192" y="80772"/>
                </a:moveTo>
                <a:lnTo>
                  <a:pt x="0" y="80772"/>
                </a:lnTo>
                <a:lnTo>
                  <a:pt x="0" y="4572"/>
                </a:lnTo>
                <a:lnTo>
                  <a:pt x="30480" y="4572"/>
                </a:lnTo>
                <a:lnTo>
                  <a:pt x="43838" y="6262"/>
                </a:lnTo>
                <a:lnTo>
                  <a:pt x="53911" y="11239"/>
                </a:lnTo>
                <a:lnTo>
                  <a:pt x="58237" y="16764"/>
                </a:lnTo>
                <a:lnTo>
                  <a:pt x="12192" y="16764"/>
                </a:lnTo>
                <a:lnTo>
                  <a:pt x="12192" y="47244"/>
                </a:lnTo>
                <a:lnTo>
                  <a:pt x="57243" y="47244"/>
                </a:lnTo>
                <a:lnTo>
                  <a:pt x="52839" y="52125"/>
                </a:lnTo>
                <a:lnTo>
                  <a:pt x="45720" y="56388"/>
                </a:lnTo>
                <a:lnTo>
                  <a:pt x="46767" y="57912"/>
                </a:lnTo>
                <a:lnTo>
                  <a:pt x="12192" y="57912"/>
                </a:lnTo>
                <a:lnTo>
                  <a:pt x="12192" y="80772"/>
                </a:lnTo>
                <a:close/>
              </a:path>
              <a:path w="597535" h="82550">
                <a:moveTo>
                  <a:pt x="57243" y="47244"/>
                </a:moveTo>
                <a:lnTo>
                  <a:pt x="42672" y="47244"/>
                </a:lnTo>
                <a:lnTo>
                  <a:pt x="50292" y="41148"/>
                </a:lnTo>
                <a:lnTo>
                  <a:pt x="50292" y="21336"/>
                </a:lnTo>
                <a:lnTo>
                  <a:pt x="42672" y="16764"/>
                </a:lnTo>
                <a:lnTo>
                  <a:pt x="58237" y="16764"/>
                </a:lnTo>
                <a:lnTo>
                  <a:pt x="60269" y="19359"/>
                </a:lnTo>
                <a:lnTo>
                  <a:pt x="62484" y="30480"/>
                </a:lnTo>
                <a:lnTo>
                  <a:pt x="61364" y="39028"/>
                </a:lnTo>
                <a:lnTo>
                  <a:pt x="58102" y="46291"/>
                </a:lnTo>
                <a:lnTo>
                  <a:pt x="57243" y="47244"/>
                </a:lnTo>
                <a:close/>
              </a:path>
              <a:path w="597535" h="82550">
                <a:moveTo>
                  <a:pt x="62484" y="80772"/>
                </a:moveTo>
                <a:lnTo>
                  <a:pt x="48768" y="80772"/>
                </a:lnTo>
                <a:lnTo>
                  <a:pt x="35052" y="57912"/>
                </a:lnTo>
                <a:lnTo>
                  <a:pt x="46767" y="57912"/>
                </a:lnTo>
                <a:lnTo>
                  <a:pt x="62484" y="80772"/>
                </a:lnTo>
                <a:close/>
              </a:path>
              <a:path w="597535" h="82550">
                <a:moveTo>
                  <a:pt x="102108" y="82296"/>
                </a:moveTo>
                <a:lnTo>
                  <a:pt x="90511" y="80105"/>
                </a:lnTo>
                <a:lnTo>
                  <a:pt x="81343" y="73914"/>
                </a:lnTo>
                <a:lnTo>
                  <a:pt x="75318" y="64293"/>
                </a:lnTo>
                <a:lnTo>
                  <a:pt x="73152" y="51816"/>
                </a:lnTo>
                <a:lnTo>
                  <a:pt x="75318" y="40219"/>
                </a:lnTo>
                <a:lnTo>
                  <a:pt x="81343" y="31051"/>
                </a:lnTo>
                <a:lnTo>
                  <a:pt x="90511" y="25026"/>
                </a:lnTo>
                <a:lnTo>
                  <a:pt x="102108" y="22860"/>
                </a:lnTo>
                <a:lnTo>
                  <a:pt x="115609" y="25336"/>
                </a:lnTo>
                <a:lnTo>
                  <a:pt x="124396" y="32385"/>
                </a:lnTo>
                <a:lnTo>
                  <a:pt x="124862" y="33528"/>
                </a:lnTo>
                <a:lnTo>
                  <a:pt x="92964" y="33528"/>
                </a:lnTo>
                <a:lnTo>
                  <a:pt x="86868" y="38100"/>
                </a:lnTo>
                <a:lnTo>
                  <a:pt x="85344" y="47244"/>
                </a:lnTo>
                <a:lnTo>
                  <a:pt x="129066" y="47244"/>
                </a:lnTo>
                <a:lnTo>
                  <a:pt x="129540" y="57912"/>
                </a:lnTo>
                <a:lnTo>
                  <a:pt x="85344" y="57912"/>
                </a:lnTo>
                <a:lnTo>
                  <a:pt x="86868" y="65532"/>
                </a:lnTo>
                <a:lnTo>
                  <a:pt x="94488" y="71628"/>
                </a:lnTo>
                <a:lnTo>
                  <a:pt x="126492" y="71628"/>
                </a:lnTo>
                <a:lnTo>
                  <a:pt x="121610" y="75866"/>
                </a:lnTo>
                <a:lnTo>
                  <a:pt x="116014" y="79248"/>
                </a:lnTo>
                <a:lnTo>
                  <a:pt x="109561" y="81486"/>
                </a:lnTo>
                <a:lnTo>
                  <a:pt x="102108" y="82296"/>
                </a:lnTo>
                <a:close/>
              </a:path>
              <a:path w="597535" h="82550">
                <a:moveTo>
                  <a:pt x="129066" y="47244"/>
                </a:moveTo>
                <a:lnTo>
                  <a:pt x="118872" y="47244"/>
                </a:lnTo>
                <a:lnTo>
                  <a:pt x="118872" y="38100"/>
                </a:lnTo>
                <a:lnTo>
                  <a:pt x="111252" y="33528"/>
                </a:lnTo>
                <a:lnTo>
                  <a:pt x="124862" y="33528"/>
                </a:lnTo>
                <a:lnTo>
                  <a:pt x="128897" y="43434"/>
                </a:lnTo>
                <a:lnTo>
                  <a:pt x="129066" y="47244"/>
                </a:lnTo>
                <a:close/>
              </a:path>
              <a:path w="597535" h="82550">
                <a:moveTo>
                  <a:pt x="126492" y="71628"/>
                </a:moveTo>
                <a:lnTo>
                  <a:pt x="109728" y="71628"/>
                </a:lnTo>
                <a:lnTo>
                  <a:pt x="115824" y="68580"/>
                </a:lnTo>
                <a:lnTo>
                  <a:pt x="120396" y="65532"/>
                </a:lnTo>
                <a:lnTo>
                  <a:pt x="126492" y="71628"/>
                </a:lnTo>
                <a:close/>
              </a:path>
              <a:path w="597535" h="82550">
                <a:moveTo>
                  <a:pt x="179587" y="71628"/>
                </a:moveTo>
                <a:lnTo>
                  <a:pt x="164592" y="71628"/>
                </a:lnTo>
                <a:lnTo>
                  <a:pt x="169164" y="70104"/>
                </a:lnTo>
                <a:lnTo>
                  <a:pt x="169164" y="65532"/>
                </a:lnTo>
                <a:lnTo>
                  <a:pt x="164401" y="59340"/>
                </a:lnTo>
                <a:lnTo>
                  <a:pt x="153924" y="56007"/>
                </a:lnTo>
                <a:lnTo>
                  <a:pt x="143446" y="50958"/>
                </a:lnTo>
                <a:lnTo>
                  <a:pt x="138684" y="39624"/>
                </a:lnTo>
                <a:lnTo>
                  <a:pt x="140517" y="31861"/>
                </a:lnTo>
                <a:lnTo>
                  <a:pt x="145351" y="26670"/>
                </a:lnTo>
                <a:lnTo>
                  <a:pt x="152185" y="23764"/>
                </a:lnTo>
                <a:lnTo>
                  <a:pt x="160020" y="22860"/>
                </a:lnTo>
                <a:lnTo>
                  <a:pt x="167640" y="22860"/>
                </a:lnTo>
                <a:lnTo>
                  <a:pt x="175260" y="24384"/>
                </a:lnTo>
                <a:lnTo>
                  <a:pt x="179832" y="28956"/>
                </a:lnTo>
                <a:lnTo>
                  <a:pt x="178308" y="32004"/>
                </a:lnTo>
                <a:lnTo>
                  <a:pt x="153924" y="32004"/>
                </a:lnTo>
                <a:lnTo>
                  <a:pt x="150876" y="35052"/>
                </a:lnTo>
                <a:lnTo>
                  <a:pt x="150876" y="38100"/>
                </a:lnTo>
                <a:lnTo>
                  <a:pt x="155638" y="43862"/>
                </a:lnTo>
                <a:lnTo>
                  <a:pt x="166116" y="47625"/>
                </a:lnTo>
                <a:lnTo>
                  <a:pt x="176593" y="53101"/>
                </a:lnTo>
                <a:lnTo>
                  <a:pt x="181356" y="64008"/>
                </a:lnTo>
                <a:lnTo>
                  <a:pt x="179587" y="71628"/>
                </a:lnTo>
                <a:close/>
              </a:path>
              <a:path w="597535" h="82550">
                <a:moveTo>
                  <a:pt x="175260" y="38100"/>
                </a:moveTo>
                <a:lnTo>
                  <a:pt x="170688" y="35052"/>
                </a:lnTo>
                <a:lnTo>
                  <a:pt x="164592" y="32004"/>
                </a:lnTo>
                <a:lnTo>
                  <a:pt x="178308" y="32004"/>
                </a:lnTo>
                <a:lnTo>
                  <a:pt x="175260" y="38100"/>
                </a:lnTo>
                <a:close/>
              </a:path>
              <a:path w="597535" h="82550">
                <a:moveTo>
                  <a:pt x="158496" y="82296"/>
                </a:moveTo>
                <a:lnTo>
                  <a:pt x="150876" y="82296"/>
                </a:lnTo>
                <a:lnTo>
                  <a:pt x="141732" y="79248"/>
                </a:lnTo>
                <a:lnTo>
                  <a:pt x="135636" y="73152"/>
                </a:lnTo>
                <a:lnTo>
                  <a:pt x="140208" y="65532"/>
                </a:lnTo>
                <a:lnTo>
                  <a:pt x="144780" y="68580"/>
                </a:lnTo>
                <a:lnTo>
                  <a:pt x="153924" y="71628"/>
                </a:lnTo>
                <a:lnTo>
                  <a:pt x="179587" y="71628"/>
                </a:lnTo>
                <a:lnTo>
                  <a:pt x="179498" y="72009"/>
                </a:lnTo>
                <a:lnTo>
                  <a:pt x="174498" y="77724"/>
                </a:lnTo>
                <a:lnTo>
                  <a:pt x="167211" y="81153"/>
                </a:lnTo>
                <a:lnTo>
                  <a:pt x="158496" y="82296"/>
                </a:lnTo>
                <a:close/>
              </a:path>
              <a:path w="597535" h="82550">
                <a:moveTo>
                  <a:pt x="217932" y="82296"/>
                </a:moveTo>
                <a:lnTo>
                  <a:pt x="206335" y="80105"/>
                </a:lnTo>
                <a:lnTo>
                  <a:pt x="197167" y="73914"/>
                </a:lnTo>
                <a:lnTo>
                  <a:pt x="191142" y="64293"/>
                </a:lnTo>
                <a:lnTo>
                  <a:pt x="188976" y="51816"/>
                </a:lnTo>
                <a:lnTo>
                  <a:pt x="191142" y="40219"/>
                </a:lnTo>
                <a:lnTo>
                  <a:pt x="197167" y="31051"/>
                </a:lnTo>
                <a:lnTo>
                  <a:pt x="206335" y="25026"/>
                </a:lnTo>
                <a:lnTo>
                  <a:pt x="217932" y="22860"/>
                </a:lnTo>
                <a:lnTo>
                  <a:pt x="231433" y="25336"/>
                </a:lnTo>
                <a:lnTo>
                  <a:pt x="240220" y="32385"/>
                </a:lnTo>
                <a:lnTo>
                  <a:pt x="240686" y="33528"/>
                </a:lnTo>
                <a:lnTo>
                  <a:pt x="208788" y="33528"/>
                </a:lnTo>
                <a:lnTo>
                  <a:pt x="202692" y="38100"/>
                </a:lnTo>
                <a:lnTo>
                  <a:pt x="201168" y="47244"/>
                </a:lnTo>
                <a:lnTo>
                  <a:pt x="244890" y="47244"/>
                </a:lnTo>
                <a:lnTo>
                  <a:pt x="245364" y="57912"/>
                </a:lnTo>
                <a:lnTo>
                  <a:pt x="201168" y="57912"/>
                </a:lnTo>
                <a:lnTo>
                  <a:pt x="202692" y="65532"/>
                </a:lnTo>
                <a:lnTo>
                  <a:pt x="210312" y="71628"/>
                </a:lnTo>
                <a:lnTo>
                  <a:pt x="242316" y="71628"/>
                </a:lnTo>
                <a:lnTo>
                  <a:pt x="237434" y="75866"/>
                </a:lnTo>
                <a:lnTo>
                  <a:pt x="231838" y="79248"/>
                </a:lnTo>
                <a:lnTo>
                  <a:pt x="225385" y="81486"/>
                </a:lnTo>
                <a:lnTo>
                  <a:pt x="217932" y="82296"/>
                </a:lnTo>
                <a:close/>
              </a:path>
              <a:path w="597535" h="82550">
                <a:moveTo>
                  <a:pt x="244890" y="47244"/>
                </a:moveTo>
                <a:lnTo>
                  <a:pt x="234696" y="47244"/>
                </a:lnTo>
                <a:lnTo>
                  <a:pt x="234696" y="38100"/>
                </a:lnTo>
                <a:lnTo>
                  <a:pt x="227076" y="33528"/>
                </a:lnTo>
                <a:lnTo>
                  <a:pt x="240686" y="33528"/>
                </a:lnTo>
                <a:lnTo>
                  <a:pt x="244721" y="43434"/>
                </a:lnTo>
                <a:lnTo>
                  <a:pt x="244890" y="47244"/>
                </a:lnTo>
                <a:close/>
              </a:path>
              <a:path w="597535" h="82550">
                <a:moveTo>
                  <a:pt x="242316" y="71628"/>
                </a:moveTo>
                <a:lnTo>
                  <a:pt x="225552" y="71628"/>
                </a:lnTo>
                <a:lnTo>
                  <a:pt x="231648" y="68580"/>
                </a:lnTo>
                <a:lnTo>
                  <a:pt x="236220" y="65532"/>
                </a:lnTo>
                <a:lnTo>
                  <a:pt x="242316" y="71628"/>
                </a:lnTo>
                <a:close/>
              </a:path>
              <a:path w="597535" h="82550">
                <a:moveTo>
                  <a:pt x="262128" y="39624"/>
                </a:moveTo>
                <a:lnTo>
                  <a:pt x="281940" y="22860"/>
                </a:lnTo>
                <a:lnTo>
                  <a:pt x="291965" y="24241"/>
                </a:lnTo>
                <a:lnTo>
                  <a:pt x="299275" y="28194"/>
                </a:lnTo>
                <a:lnTo>
                  <a:pt x="303326" y="33528"/>
                </a:lnTo>
                <a:lnTo>
                  <a:pt x="274320" y="33528"/>
                </a:lnTo>
                <a:lnTo>
                  <a:pt x="268224" y="35052"/>
                </a:lnTo>
                <a:lnTo>
                  <a:pt x="262128" y="39624"/>
                </a:lnTo>
                <a:close/>
              </a:path>
              <a:path w="597535" h="82550">
                <a:moveTo>
                  <a:pt x="281940" y="82296"/>
                </a:moveTo>
                <a:lnTo>
                  <a:pt x="274320" y="82296"/>
                </a:lnTo>
                <a:lnTo>
                  <a:pt x="265842" y="80938"/>
                </a:lnTo>
                <a:lnTo>
                  <a:pt x="259080" y="77152"/>
                </a:lnTo>
                <a:lnTo>
                  <a:pt x="254603" y="71366"/>
                </a:lnTo>
                <a:lnTo>
                  <a:pt x="252984" y="64008"/>
                </a:lnTo>
                <a:lnTo>
                  <a:pt x="254627" y="56864"/>
                </a:lnTo>
                <a:lnTo>
                  <a:pt x="259270" y="51435"/>
                </a:lnTo>
                <a:lnTo>
                  <a:pt x="266485" y="47720"/>
                </a:lnTo>
                <a:lnTo>
                  <a:pt x="275844" y="45720"/>
                </a:lnTo>
                <a:lnTo>
                  <a:pt x="292608" y="45720"/>
                </a:lnTo>
                <a:lnTo>
                  <a:pt x="292608" y="38100"/>
                </a:lnTo>
                <a:lnTo>
                  <a:pt x="288036" y="33528"/>
                </a:lnTo>
                <a:lnTo>
                  <a:pt x="303326" y="33528"/>
                </a:lnTo>
                <a:lnTo>
                  <a:pt x="304014" y="34432"/>
                </a:lnTo>
                <a:lnTo>
                  <a:pt x="306324" y="42672"/>
                </a:lnTo>
                <a:lnTo>
                  <a:pt x="306324" y="56388"/>
                </a:lnTo>
                <a:lnTo>
                  <a:pt x="269748" y="56388"/>
                </a:lnTo>
                <a:lnTo>
                  <a:pt x="265176" y="57912"/>
                </a:lnTo>
                <a:lnTo>
                  <a:pt x="265176" y="68580"/>
                </a:lnTo>
                <a:lnTo>
                  <a:pt x="269748" y="71628"/>
                </a:lnTo>
                <a:lnTo>
                  <a:pt x="306324" y="71628"/>
                </a:lnTo>
                <a:lnTo>
                  <a:pt x="306324" y="74676"/>
                </a:lnTo>
                <a:lnTo>
                  <a:pt x="294132" y="74676"/>
                </a:lnTo>
                <a:lnTo>
                  <a:pt x="289560" y="79248"/>
                </a:lnTo>
                <a:lnTo>
                  <a:pt x="281940" y="82296"/>
                </a:lnTo>
                <a:close/>
              </a:path>
              <a:path w="597535" h="82550">
                <a:moveTo>
                  <a:pt x="306324" y="71628"/>
                </a:moveTo>
                <a:lnTo>
                  <a:pt x="284988" y="71628"/>
                </a:lnTo>
                <a:lnTo>
                  <a:pt x="292608" y="67056"/>
                </a:lnTo>
                <a:lnTo>
                  <a:pt x="292608" y="56388"/>
                </a:lnTo>
                <a:lnTo>
                  <a:pt x="306324" y="56388"/>
                </a:lnTo>
                <a:lnTo>
                  <a:pt x="306324" y="71628"/>
                </a:lnTo>
                <a:close/>
              </a:path>
              <a:path w="597535" h="82550">
                <a:moveTo>
                  <a:pt x="306324" y="80772"/>
                </a:moveTo>
                <a:lnTo>
                  <a:pt x="294132" y="80772"/>
                </a:lnTo>
                <a:lnTo>
                  <a:pt x="294132" y="74676"/>
                </a:lnTo>
                <a:lnTo>
                  <a:pt x="306324" y="74676"/>
                </a:lnTo>
                <a:lnTo>
                  <a:pt x="306324" y="80772"/>
                </a:lnTo>
                <a:close/>
              </a:path>
              <a:path w="597535" h="82550">
                <a:moveTo>
                  <a:pt x="335280" y="80772"/>
                </a:moveTo>
                <a:lnTo>
                  <a:pt x="323088" y="80772"/>
                </a:lnTo>
                <a:lnTo>
                  <a:pt x="323088" y="22860"/>
                </a:lnTo>
                <a:lnTo>
                  <a:pt x="335280" y="22860"/>
                </a:lnTo>
                <a:lnTo>
                  <a:pt x="335280" y="35052"/>
                </a:lnTo>
                <a:lnTo>
                  <a:pt x="355092" y="35052"/>
                </a:lnTo>
                <a:lnTo>
                  <a:pt x="347710" y="35504"/>
                </a:lnTo>
                <a:lnTo>
                  <a:pt x="341757" y="38671"/>
                </a:lnTo>
                <a:lnTo>
                  <a:pt x="337518" y="43838"/>
                </a:lnTo>
                <a:lnTo>
                  <a:pt x="335280" y="50292"/>
                </a:lnTo>
                <a:lnTo>
                  <a:pt x="335280" y="80772"/>
                </a:lnTo>
                <a:close/>
              </a:path>
              <a:path w="597535" h="82550">
                <a:moveTo>
                  <a:pt x="355092" y="35052"/>
                </a:moveTo>
                <a:lnTo>
                  <a:pt x="335280" y="35052"/>
                </a:lnTo>
                <a:lnTo>
                  <a:pt x="339852" y="27432"/>
                </a:lnTo>
                <a:lnTo>
                  <a:pt x="345948" y="22860"/>
                </a:lnTo>
                <a:lnTo>
                  <a:pt x="355092" y="22860"/>
                </a:lnTo>
                <a:lnTo>
                  <a:pt x="355092" y="35052"/>
                </a:lnTo>
                <a:close/>
              </a:path>
              <a:path w="597535" h="82550">
                <a:moveTo>
                  <a:pt x="390144" y="82296"/>
                </a:moveTo>
                <a:lnTo>
                  <a:pt x="377666" y="80105"/>
                </a:lnTo>
                <a:lnTo>
                  <a:pt x="368046" y="73914"/>
                </a:lnTo>
                <a:lnTo>
                  <a:pt x="361854" y="64293"/>
                </a:lnTo>
                <a:lnTo>
                  <a:pt x="359664" y="51816"/>
                </a:lnTo>
                <a:lnTo>
                  <a:pt x="361854" y="40219"/>
                </a:lnTo>
                <a:lnTo>
                  <a:pt x="368046" y="31051"/>
                </a:lnTo>
                <a:lnTo>
                  <a:pt x="377666" y="25026"/>
                </a:lnTo>
                <a:lnTo>
                  <a:pt x="390144" y="22860"/>
                </a:lnTo>
                <a:lnTo>
                  <a:pt x="397597" y="23431"/>
                </a:lnTo>
                <a:lnTo>
                  <a:pt x="404050" y="25146"/>
                </a:lnTo>
                <a:lnTo>
                  <a:pt x="409646" y="28003"/>
                </a:lnTo>
                <a:lnTo>
                  <a:pt x="414528" y="32004"/>
                </a:lnTo>
                <a:lnTo>
                  <a:pt x="413258" y="33528"/>
                </a:lnTo>
                <a:lnTo>
                  <a:pt x="379476" y="33528"/>
                </a:lnTo>
                <a:lnTo>
                  <a:pt x="373380" y="41148"/>
                </a:lnTo>
                <a:lnTo>
                  <a:pt x="373380" y="51816"/>
                </a:lnTo>
                <a:lnTo>
                  <a:pt x="374499" y="60055"/>
                </a:lnTo>
                <a:lnTo>
                  <a:pt x="377761" y="66294"/>
                </a:lnTo>
                <a:lnTo>
                  <a:pt x="383024" y="70246"/>
                </a:lnTo>
                <a:lnTo>
                  <a:pt x="390144" y="71628"/>
                </a:lnTo>
                <a:lnTo>
                  <a:pt x="414528" y="71628"/>
                </a:lnTo>
                <a:lnTo>
                  <a:pt x="410289" y="75866"/>
                </a:lnTo>
                <a:lnTo>
                  <a:pt x="404622" y="79248"/>
                </a:lnTo>
                <a:lnTo>
                  <a:pt x="397811" y="81486"/>
                </a:lnTo>
                <a:lnTo>
                  <a:pt x="390144" y="82296"/>
                </a:lnTo>
                <a:close/>
              </a:path>
              <a:path w="597535" h="82550">
                <a:moveTo>
                  <a:pt x="406908" y="41148"/>
                </a:moveTo>
                <a:lnTo>
                  <a:pt x="402336" y="36576"/>
                </a:lnTo>
                <a:lnTo>
                  <a:pt x="397764" y="33528"/>
                </a:lnTo>
                <a:lnTo>
                  <a:pt x="413258" y="33528"/>
                </a:lnTo>
                <a:lnTo>
                  <a:pt x="406908" y="41148"/>
                </a:lnTo>
                <a:close/>
              </a:path>
              <a:path w="597535" h="82550">
                <a:moveTo>
                  <a:pt x="414528" y="71628"/>
                </a:moveTo>
                <a:lnTo>
                  <a:pt x="397764" y="71628"/>
                </a:lnTo>
                <a:lnTo>
                  <a:pt x="403860" y="68580"/>
                </a:lnTo>
                <a:lnTo>
                  <a:pt x="406908" y="64008"/>
                </a:lnTo>
                <a:lnTo>
                  <a:pt x="414528" y="71628"/>
                </a:lnTo>
                <a:close/>
              </a:path>
              <a:path w="597535" h="82550">
                <a:moveTo>
                  <a:pt x="440436" y="80772"/>
                </a:moveTo>
                <a:lnTo>
                  <a:pt x="428244" y="80772"/>
                </a:lnTo>
                <a:lnTo>
                  <a:pt x="428244" y="0"/>
                </a:lnTo>
                <a:lnTo>
                  <a:pt x="440436" y="0"/>
                </a:lnTo>
                <a:lnTo>
                  <a:pt x="440436" y="35052"/>
                </a:lnTo>
                <a:lnTo>
                  <a:pt x="446532" y="35052"/>
                </a:lnTo>
                <a:lnTo>
                  <a:pt x="440436" y="42672"/>
                </a:lnTo>
                <a:lnTo>
                  <a:pt x="440436" y="80772"/>
                </a:lnTo>
                <a:close/>
              </a:path>
              <a:path w="597535" h="82550">
                <a:moveTo>
                  <a:pt x="484632" y="80772"/>
                </a:moveTo>
                <a:lnTo>
                  <a:pt x="470916" y="80772"/>
                </a:lnTo>
                <a:lnTo>
                  <a:pt x="470916" y="39624"/>
                </a:lnTo>
                <a:lnTo>
                  <a:pt x="466344" y="35052"/>
                </a:lnTo>
                <a:lnTo>
                  <a:pt x="440436" y="35052"/>
                </a:lnTo>
                <a:lnTo>
                  <a:pt x="445008" y="25908"/>
                </a:lnTo>
                <a:lnTo>
                  <a:pt x="452628" y="22860"/>
                </a:lnTo>
                <a:lnTo>
                  <a:pt x="461772" y="22860"/>
                </a:lnTo>
                <a:lnTo>
                  <a:pt x="471130" y="24503"/>
                </a:lnTo>
                <a:lnTo>
                  <a:pt x="478345" y="29146"/>
                </a:lnTo>
                <a:lnTo>
                  <a:pt x="482988" y="36361"/>
                </a:lnTo>
                <a:lnTo>
                  <a:pt x="484632" y="45720"/>
                </a:lnTo>
                <a:lnTo>
                  <a:pt x="484632" y="80772"/>
                </a:lnTo>
                <a:close/>
              </a:path>
              <a:path w="597535" h="82550">
                <a:moveTo>
                  <a:pt x="534924" y="82296"/>
                </a:moveTo>
                <a:lnTo>
                  <a:pt x="525780" y="82296"/>
                </a:lnTo>
                <a:lnTo>
                  <a:pt x="513302" y="80105"/>
                </a:lnTo>
                <a:lnTo>
                  <a:pt x="503682" y="73914"/>
                </a:lnTo>
                <a:lnTo>
                  <a:pt x="497490" y="64293"/>
                </a:lnTo>
                <a:lnTo>
                  <a:pt x="495300" y="51816"/>
                </a:lnTo>
                <a:lnTo>
                  <a:pt x="497466" y="40219"/>
                </a:lnTo>
                <a:lnTo>
                  <a:pt x="503491" y="31051"/>
                </a:lnTo>
                <a:lnTo>
                  <a:pt x="512659" y="25026"/>
                </a:lnTo>
                <a:lnTo>
                  <a:pt x="524256" y="22860"/>
                </a:lnTo>
                <a:lnTo>
                  <a:pt x="537757" y="25336"/>
                </a:lnTo>
                <a:lnTo>
                  <a:pt x="546544" y="32385"/>
                </a:lnTo>
                <a:lnTo>
                  <a:pt x="547010" y="33528"/>
                </a:lnTo>
                <a:lnTo>
                  <a:pt x="515112" y="33528"/>
                </a:lnTo>
                <a:lnTo>
                  <a:pt x="509016" y="38100"/>
                </a:lnTo>
                <a:lnTo>
                  <a:pt x="507492" y="47244"/>
                </a:lnTo>
                <a:lnTo>
                  <a:pt x="551214" y="47244"/>
                </a:lnTo>
                <a:lnTo>
                  <a:pt x="551688" y="57912"/>
                </a:lnTo>
                <a:lnTo>
                  <a:pt x="507492" y="57912"/>
                </a:lnTo>
                <a:lnTo>
                  <a:pt x="510540" y="65532"/>
                </a:lnTo>
                <a:lnTo>
                  <a:pt x="516636" y="71628"/>
                </a:lnTo>
                <a:lnTo>
                  <a:pt x="548640" y="71628"/>
                </a:lnTo>
                <a:lnTo>
                  <a:pt x="544068" y="77724"/>
                </a:lnTo>
                <a:lnTo>
                  <a:pt x="534924" y="82296"/>
                </a:lnTo>
                <a:close/>
              </a:path>
              <a:path w="597535" h="82550">
                <a:moveTo>
                  <a:pt x="551214" y="47244"/>
                </a:moveTo>
                <a:lnTo>
                  <a:pt x="541020" y="47244"/>
                </a:lnTo>
                <a:lnTo>
                  <a:pt x="541020" y="38100"/>
                </a:lnTo>
                <a:lnTo>
                  <a:pt x="534924" y="33528"/>
                </a:lnTo>
                <a:lnTo>
                  <a:pt x="547010" y="33528"/>
                </a:lnTo>
                <a:lnTo>
                  <a:pt x="551045" y="43434"/>
                </a:lnTo>
                <a:lnTo>
                  <a:pt x="551214" y="47244"/>
                </a:lnTo>
                <a:close/>
              </a:path>
              <a:path w="597535" h="82550">
                <a:moveTo>
                  <a:pt x="548640" y="71628"/>
                </a:moveTo>
                <a:lnTo>
                  <a:pt x="531876" y="71628"/>
                </a:lnTo>
                <a:lnTo>
                  <a:pt x="537972" y="68580"/>
                </a:lnTo>
                <a:lnTo>
                  <a:pt x="542544" y="65532"/>
                </a:lnTo>
                <a:lnTo>
                  <a:pt x="548640" y="71628"/>
                </a:lnTo>
                <a:close/>
              </a:path>
              <a:path w="597535" h="82550">
                <a:moveTo>
                  <a:pt x="577596" y="80772"/>
                </a:moveTo>
                <a:lnTo>
                  <a:pt x="565404" y="80772"/>
                </a:lnTo>
                <a:lnTo>
                  <a:pt x="565404" y="22860"/>
                </a:lnTo>
                <a:lnTo>
                  <a:pt x="577596" y="22860"/>
                </a:lnTo>
                <a:lnTo>
                  <a:pt x="577596" y="35052"/>
                </a:lnTo>
                <a:lnTo>
                  <a:pt x="597408" y="35052"/>
                </a:lnTo>
                <a:lnTo>
                  <a:pt x="590026" y="35504"/>
                </a:lnTo>
                <a:lnTo>
                  <a:pt x="584073" y="38671"/>
                </a:lnTo>
                <a:lnTo>
                  <a:pt x="579834" y="43838"/>
                </a:lnTo>
                <a:lnTo>
                  <a:pt x="577596" y="50292"/>
                </a:lnTo>
                <a:lnTo>
                  <a:pt x="577596" y="80772"/>
                </a:lnTo>
                <a:close/>
              </a:path>
              <a:path w="597535" h="82550">
                <a:moveTo>
                  <a:pt x="597408" y="35052"/>
                </a:moveTo>
                <a:lnTo>
                  <a:pt x="577596" y="35052"/>
                </a:lnTo>
                <a:lnTo>
                  <a:pt x="582168" y="27432"/>
                </a:lnTo>
                <a:lnTo>
                  <a:pt x="588264" y="22860"/>
                </a:lnTo>
                <a:lnTo>
                  <a:pt x="597408" y="22860"/>
                </a:lnTo>
                <a:lnTo>
                  <a:pt x="597408" y="35052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96568" y="1938527"/>
            <a:ext cx="1010412" cy="83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10996" y="2127504"/>
            <a:ext cx="1395984" cy="111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72768" y="2331720"/>
            <a:ext cx="934719" cy="104139"/>
          </a:xfrm>
          <a:custGeom>
            <a:avLst/>
            <a:gdLst/>
            <a:ahLst/>
            <a:cxnLst/>
            <a:rect l="l" t="t" r="r" b="b"/>
            <a:pathLst>
              <a:path w="934719" h="104139">
                <a:moveTo>
                  <a:pt x="12192" y="82296"/>
                </a:moveTo>
                <a:lnTo>
                  <a:pt x="0" y="82296"/>
                </a:lnTo>
                <a:lnTo>
                  <a:pt x="0" y="4572"/>
                </a:lnTo>
                <a:lnTo>
                  <a:pt x="30480" y="4572"/>
                </a:lnTo>
                <a:lnTo>
                  <a:pt x="43600" y="6262"/>
                </a:lnTo>
                <a:lnTo>
                  <a:pt x="53149" y="11239"/>
                </a:lnTo>
                <a:lnTo>
                  <a:pt x="57118" y="16764"/>
                </a:lnTo>
                <a:lnTo>
                  <a:pt x="12192" y="16764"/>
                </a:lnTo>
                <a:lnTo>
                  <a:pt x="12192" y="47244"/>
                </a:lnTo>
                <a:lnTo>
                  <a:pt x="55742" y="47244"/>
                </a:lnTo>
                <a:lnTo>
                  <a:pt x="53149" y="51054"/>
                </a:lnTo>
                <a:lnTo>
                  <a:pt x="43600" y="56197"/>
                </a:lnTo>
                <a:lnTo>
                  <a:pt x="30480" y="57912"/>
                </a:lnTo>
                <a:lnTo>
                  <a:pt x="12192" y="57912"/>
                </a:lnTo>
                <a:lnTo>
                  <a:pt x="12192" y="82296"/>
                </a:lnTo>
                <a:close/>
              </a:path>
              <a:path w="934719" h="104139">
                <a:moveTo>
                  <a:pt x="55742" y="47244"/>
                </a:moveTo>
                <a:lnTo>
                  <a:pt x="41148" y="47244"/>
                </a:lnTo>
                <a:lnTo>
                  <a:pt x="48768" y="41148"/>
                </a:lnTo>
                <a:lnTo>
                  <a:pt x="48768" y="21336"/>
                </a:lnTo>
                <a:lnTo>
                  <a:pt x="41148" y="16764"/>
                </a:lnTo>
                <a:lnTo>
                  <a:pt x="57118" y="16764"/>
                </a:lnTo>
                <a:lnTo>
                  <a:pt x="58983" y="19359"/>
                </a:lnTo>
                <a:lnTo>
                  <a:pt x="60960" y="30480"/>
                </a:lnTo>
                <a:lnTo>
                  <a:pt x="58983" y="42481"/>
                </a:lnTo>
                <a:lnTo>
                  <a:pt x="55742" y="47244"/>
                </a:lnTo>
                <a:close/>
              </a:path>
              <a:path w="934719" h="104139">
                <a:moveTo>
                  <a:pt x="85344" y="82296"/>
                </a:moveTo>
                <a:lnTo>
                  <a:pt x="73152" y="82296"/>
                </a:lnTo>
                <a:lnTo>
                  <a:pt x="73152" y="22860"/>
                </a:lnTo>
                <a:lnTo>
                  <a:pt x="85344" y="22860"/>
                </a:lnTo>
                <a:lnTo>
                  <a:pt x="85344" y="35052"/>
                </a:lnTo>
                <a:lnTo>
                  <a:pt x="105156" y="35052"/>
                </a:lnTo>
                <a:lnTo>
                  <a:pt x="97774" y="36171"/>
                </a:lnTo>
                <a:lnTo>
                  <a:pt x="91821" y="39433"/>
                </a:lnTo>
                <a:lnTo>
                  <a:pt x="87582" y="44696"/>
                </a:lnTo>
                <a:lnTo>
                  <a:pt x="85344" y="51816"/>
                </a:lnTo>
                <a:lnTo>
                  <a:pt x="85344" y="82296"/>
                </a:lnTo>
                <a:close/>
              </a:path>
              <a:path w="934719" h="104139">
                <a:moveTo>
                  <a:pt x="105156" y="35052"/>
                </a:moveTo>
                <a:lnTo>
                  <a:pt x="85344" y="35052"/>
                </a:lnTo>
                <a:lnTo>
                  <a:pt x="89916" y="27432"/>
                </a:lnTo>
                <a:lnTo>
                  <a:pt x="96012" y="22860"/>
                </a:lnTo>
                <a:lnTo>
                  <a:pt x="105156" y="22860"/>
                </a:lnTo>
                <a:lnTo>
                  <a:pt x="105156" y="35052"/>
                </a:lnTo>
                <a:close/>
              </a:path>
              <a:path w="934719" h="104139">
                <a:moveTo>
                  <a:pt x="141732" y="82296"/>
                </a:moveTo>
                <a:lnTo>
                  <a:pt x="129254" y="80105"/>
                </a:lnTo>
                <a:lnTo>
                  <a:pt x="119634" y="73914"/>
                </a:lnTo>
                <a:lnTo>
                  <a:pt x="113442" y="64293"/>
                </a:lnTo>
                <a:lnTo>
                  <a:pt x="111252" y="51816"/>
                </a:lnTo>
                <a:lnTo>
                  <a:pt x="113442" y="40219"/>
                </a:lnTo>
                <a:lnTo>
                  <a:pt x="119634" y="31051"/>
                </a:lnTo>
                <a:lnTo>
                  <a:pt x="129254" y="25026"/>
                </a:lnTo>
                <a:lnTo>
                  <a:pt x="141732" y="22860"/>
                </a:lnTo>
                <a:lnTo>
                  <a:pt x="153328" y="25026"/>
                </a:lnTo>
                <a:lnTo>
                  <a:pt x="162496" y="31051"/>
                </a:lnTo>
                <a:lnTo>
                  <a:pt x="164123" y="33528"/>
                </a:lnTo>
                <a:lnTo>
                  <a:pt x="141732" y="33528"/>
                </a:lnTo>
                <a:lnTo>
                  <a:pt x="134373" y="34909"/>
                </a:lnTo>
                <a:lnTo>
                  <a:pt x="128587" y="38862"/>
                </a:lnTo>
                <a:lnTo>
                  <a:pt x="124801" y="45100"/>
                </a:lnTo>
                <a:lnTo>
                  <a:pt x="123444" y="53340"/>
                </a:lnTo>
                <a:lnTo>
                  <a:pt x="124801" y="60698"/>
                </a:lnTo>
                <a:lnTo>
                  <a:pt x="128587" y="66484"/>
                </a:lnTo>
                <a:lnTo>
                  <a:pt x="134373" y="70270"/>
                </a:lnTo>
                <a:lnTo>
                  <a:pt x="141732" y="71628"/>
                </a:lnTo>
                <a:lnTo>
                  <a:pt x="163928" y="71628"/>
                </a:lnTo>
                <a:lnTo>
                  <a:pt x="162496" y="73914"/>
                </a:lnTo>
                <a:lnTo>
                  <a:pt x="153328" y="80105"/>
                </a:lnTo>
                <a:lnTo>
                  <a:pt x="141732" y="82296"/>
                </a:lnTo>
                <a:close/>
              </a:path>
              <a:path w="934719" h="104139">
                <a:moveTo>
                  <a:pt x="163928" y="71628"/>
                </a:moveTo>
                <a:lnTo>
                  <a:pt x="150876" y="71628"/>
                </a:lnTo>
                <a:lnTo>
                  <a:pt x="158496" y="64008"/>
                </a:lnTo>
                <a:lnTo>
                  <a:pt x="158496" y="53340"/>
                </a:lnTo>
                <a:lnTo>
                  <a:pt x="157162" y="45100"/>
                </a:lnTo>
                <a:lnTo>
                  <a:pt x="153543" y="38862"/>
                </a:lnTo>
                <a:lnTo>
                  <a:pt x="148209" y="34909"/>
                </a:lnTo>
                <a:lnTo>
                  <a:pt x="141732" y="33528"/>
                </a:lnTo>
                <a:lnTo>
                  <a:pt x="164123" y="33528"/>
                </a:lnTo>
                <a:lnTo>
                  <a:pt x="168521" y="40219"/>
                </a:lnTo>
                <a:lnTo>
                  <a:pt x="170688" y="51816"/>
                </a:lnTo>
                <a:lnTo>
                  <a:pt x="168521" y="64293"/>
                </a:lnTo>
                <a:lnTo>
                  <a:pt x="163928" y="71628"/>
                </a:lnTo>
                <a:close/>
              </a:path>
              <a:path w="934719" h="104139">
                <a:moveTo>
                  <a:pt x="239268" y="82296"/>
                </a:moveTo>
                <a:lnTo>
                  <a:pt x="227076" y="82296"/>
                </a:lnTo>
                <a:lnTo>
                  <a:pt x="227076" y="71628"/>
                </a:lnTo>
                <a:lnTo>
                  <a:pt x="219456" y="71628"/>
                </a:lnTo>
                <a:lnTo>
                  <a:pt x="227076" y="64008"/>
                </a:lnTo>
                <a:lnTo>
                  <a:pt x="227076" y="53340"/>
                </a:lnTo>
                <a:lnTo>
                  <a:pt x="225742" y="45100"/>
                </a:lnTo>
                <a:lnTo>
                  <a:pt x="222123" y="38862"/>
                </a:lnTo>
                <a:lnTo>
                  <a:pt x="216789" y="34909"/>
                </a:lnTo>
                <a:lnTo>
                  <a:pt x="210312" y="33528"/>
                </a:lnTo>
                <a:lnTo>
                  <a:pt x="227076" y="33528"/>
                </a:lnTo>
                <a:lnTo>
                  <a:pt x="227076" y="0"/>
                </a:lnTo>
                <a:lnTo>
                  <a:pt x="239268" y="0"/>
                </a:lnTo>
                <a:lnTo>
                  <a:pt x="239268" y="82296"/>
                </a:lnTo>
                <a:close/>
              </a:path>
              <a:path w="934719" h="104139">
                <a:moveTo>
                  <a:pt x="216408" y="82296"/>
                </a:moveTo>
                <a:lnTo>
                  <a:pt x="207264" y="82296"/>
                </a:lnTo>
                <a:lnTo>
                  <a:pt x="195667" y="80105"/>
                </a:lnTo>
                <a:lnTo>
                  <a:pt x="186499" y="73914"/>
                </a:lnTo>
                <a:lnTo>
                  <a:pt x="180474" y="64293"/>
                </a:lnTo>
                <a:lnTo>
                  <a:pt x="178308" y="51816"/>
                </a:lnTo>
                <a:lnTo>
                  <a:pt x="180474" y="40219"/>
                </a:lnTo>
                <a:lnTo>
                  <a:pt x="186499" y="31051"/>
                </a:lnTo>
                <a:lnTo>
                  <a:pt x="195667" y="25026"/>
                </a:lnTo>
                <a:lnTo>
                  <a:pt x="207264" y="22860"/>
                </a:lnTo>
                <a:lnTo>
                  <a:pt x="216408" y="22860"/>
                </a:lnTo>
                <a:lnTo>
                  <a:pt x="222504" y="25908"/>
                </a:lnTo>
                <a:lnTo>
                  <a:pt x="227076" y="33528"/>
                </a:lnTo>
                <a:lnTo>
                  <a:pt x="210312" y="33528"/>
                </a:lnTo>
                <a:lnTo>
                  <a:pt x="202953" y="34909"/>
                </a:lnTo>
                <a:lnTo>
                  <a:pt x="197167" y="38862"/>
                </a:lnTo>
                <a:lnTo>
                  <a:pt x="193381" y="45100"/>
                </a:lnTo>
                <a:lnTo>
                  <a:pt x="192024" y="53340"/>
                </a:lnTo>
                <a:lnTo>
                  <a:pt x="193381" y="60698"/>
                </a:lnTo>
                <a:lnTo>
                  <a:pt x="197167" y="66484"/>
                </a:lnTo>
                <a:lnTo>
                  <a:pt x="202953" y="70270"/>
                </a:lnTo>
                <a:lnTo>
                  <a:pt x="210312" y="71628"/>
                </a:lnTo>
                <a:lnTo>
                  <a:pt x="227076" y="71628"/>
                </a:lnTo>
                <a:lnTo>
                  <a:pt x="222504" y="77724"/>
                </a:lnTo>
                <a:lnTo>
                  <a:pt x="216408" y="82296"/>
                </a:lnTo>
                <a:close/>
              </a:path>
              <a:path w="934719" h="104139">
                <a:moveTo>
                  <a:pt x="288036" y="82296"/>
                </a:moveTo>
                <a:lnTo>
                  <a:pt x="278892" y="82296"/>
                </a:lnTo>
                <a:lnTo>
                  <a:pt x="269771" y="80652"/>
                </a:lnTo>
                <a:lnTo>
                  <a:pt x="263080" y="76009"/>
                </a:lnTo>
                <a:lnTo>
                  <a:pt x="258960" y="68794"/>
                </a:lnTo>
                <a:lnTo>
                  <a:pt x="257556" y="59436"/>
                </a:lnTo>
                <a:lnTo>
                  <a:pt x="257556" y="22860"/>
                </a:lnTo>
                <a:lnTo>
                  <a:pt x="269748" y="22860"/>
                </a:lnTo>
                <a:lnTo>
                  <a:pt x="269748" y="65532"/>
                </a:lnTo>
                <a:lnTo>
                  <a:pt x="274320" y="70104"/>
                </a:lnTo>
                <a:lnTo>
                  <a:pt x="300228" y="70104"/>
                </a:lnTo>
                <a:lnTo>
                  <a:pt x="295656" y="77724"/>
                </a:lnTo>
                <a:lnTo>
                  <a:pt x="288036" y="82296"/>
                </a:lnTo>
                <a:close/>
              </a:path>
              <a:path w="934719" h="104139">
                <a:moveTo>
                  <a:pt x="312420" y="82296"/>
                </a:moveTo>
                <a:lnTo>
                  <a:pt x="300228" y="82296"/>
                </a:lnTo>
                <a:lnTo>
                  <a:pt x="300228" y="70104"/>
                </a:lnTo>
                <a:lnTo>
                  <a:pt x="294132" y="70104"/>
                </a:lnTo>
                <a:lnTo>
                  <a:pt x="300228" y="62484"/>
                </a:lnTo>
                <a:lnTo>
                  <a:pt x="300228" y="22860"/>
                </a:lnTo>
                <a:lnTo>
                  <a:pt x="312420" y="22860"/>
                </a:lnTo>
                <a:lnTo>
                  <a:pt x="312420" y="82296"/>
                </a:lnTo>
                <a:close/>
              </a:path>
              <a:path w="934719" h="104139">
                <a:moveTo>
                  <a:pt x="355092" y="82296"/>
                </a:moveTo>
                <a:lnTo>
                  <a:pt x="342614" y="80129"/>
                </a:lnTo>
                <a:lnTo>
                  <a:pt x="332994" y="74104"/>
                </a:lnTo>
                <a:lnTo>
                  <a:pt x="326802" y="64936"/>
                </a:lnTo>
                <a:lnTo>
                  <a:pt x="324612" y="53340"/>
                </a:lnTo>
                <a:lnTo>
                  <a:pt x="326802" y="40862"/>
                </a:lnTo>
                <a:lnTo>
                  <a:pt x="332994" y="31242"/>
                </a:lnTo>
                <a:lnTo>
                  <a:pt x="342614" y="25050"/>
                </a:lnTo>
                <a:lnTo>
                  <a:pt x="355092" y="22860"/>
                </a:lnTo>
                <a:lnTo>
                  <a:pt x="365760" y="22860"/>
                </a:lnTo>
                <a:lnTo>
                  <a:pt x="373380" y="25908"/>
                </a:lnTo>
                <a:lnTo>
                  <a:pt x="377952" y="32004"/>
                </a:lnTo>
                <a:lnTo>
                  <a:pt x="376936" y="33528"/>
                </a:lnTo>
                <a:lnTo>
                  <a:pt x="355092" y="33528"/>
                </a:lnTo>
                <a:lnTo>
                  <a:pt x="347972" y="34909"/>
                </a:lnTo>
                <a:lnTo>
                  <a:pt x="342709" y="38862"/>
                </a:lnTo>
                <a:lnTo>
                  <a:pt x="339447" y="45100"/>
                </a:lnTo>
                <a:lnTo>
                  <a:pt x="338328" y="53340"/>
                </a:lnTo>
                <a:lnTo>
                  <a:pt x="338328" y="64008"/>
                </a:lnTo>
                <a:lnTo>
                  <a:pt x="344424" y="71628"/>
                </a:lnTo>
                <a:lnTo>
                  <a:pt x="379476" y="71628"/>
                </a:lnTo>
                <a:lnTo>
                  <a:pt x="374594" y="75866"/>
                </a:lnTo>
                <a:lnTo>
                  <a:pt x="368998" y="79248"/>
                </a:lnTo>
                <a:lnTo>
                  <a:pt x="362545" y="81486"/>
                </a:lnTo>
                <a:lnTo>
                  <a:pt x="355092" y="82296"/>
                </a:lnTo>
                <a:close/>
              </a:path>
              <a:path w="934719" h="104139">
                <a:moveTo>
                  <a:pt x="371856" y="41148"/>
                </a:moveTo>
                <a:lnTo>
                  <a:pt x="367284" y="36576"/>
                </a:lnTo>
                <a:lnTo>
                  <a:pt x="362712" y="33528"/>
                </a:lnTo>
                <a:lnTo>
                  <a:pt x="376936" y="33528"/>
                </a:lnTo>
                <a:lnTo>
                  <a:pt x="371856" y="41148"/>
                </a:lnTo>
                <a:close/>
              </a:path>
              <a:path w="934719" h="104139">
                <a:moveTo>
                  <a:pt x="379476" y="71628"/>
                </a:moveTo>
                <a:lnTo>
                  <a:pt x="362712" y="71628"/>
                </a:lnTo>
                <a:lnTo>
                  <a:pt x="368808" y="68580"/>
                </a:lnTo>
                <a:lnTo>
                  <a:pt x="371856" y="64008"/>
                </a:lnTo>
                <a:lnTo>
                  <a:pt x="379476" y="71628"/>
                </a:lnTo>
                <a:close/>
              </a:path>
              <a:path w="934719" h="104139">
                <a:moveTo>
                  <a:pt x="406908" y="25908"/>
                </a:moveTo>
                <a:lnTo>
                  <a:pt x="394716" y="25908"/>
                </a:lnTo>
                <a:lnTo>
                  <a:pt x="394716" y="9144"/>
                </a:lnTo>
                <a:lnTo>
                  <a:pt x="406908" y="9144"/>
                </a:lnTo>
                <a:lnTo>
                  <a:pt x="406908" y="25908"/>
                </a:lnTo>
                <a:close/>
              </a:path>
              <a:path w="934719" h="104139">
                <a:moveTo>
                  <a:pt x="425196" y="35052"/>
                </a:moveTo>
                <a:lnTo>
                  <a:pt x="387096" y="35052"/>
                </a:lnTo>
                <a:lnTo>
                  <a:pt x="387096" y="25908"/>
                </a:lnTo>
                <a:lnTo>
                  <a:pt x="425196" y="25908"/>
                </a:lnTo>
                <a:lnTo>
                  <a:pt x="425196" y="35052"/>
                </a:lnTo>
                <a:close/>
              </a:path>
              <a:path w="934719" h="104139">
                <a:moveTo>
                  <a:pt x="416052" y="82296"/>
                </a:moveTo>
                <a:lnTo>
                  <a:pt x="402336" y="82296"/>
                </a:lnTo>
                <a:lnTo>
                  <a:pt x="394716" y="77724"/>
                </a:lnTo>
                <a:lnTo>
                  <a:pt x="394716" y="35052"/>
                </a:lnTo>
                <a:lnTo>
                  <a:pt x="406908" y="35052"/>
                </a:lnTo>
                <a:lnTo>
                  <a:pt x="406908" y="68580"/>
                </a:lnTo>
                <a:lnTo>
                  <a:pt x="409956" y="70104"/>
                </a:lnTo>
                <a:lnTo>
                  <a:pt x="422656" y="70104"/>
                </a:lnTo>
                <a:lnTo>
                  <a:pt x="425196" y="77724"/>
                </a:lnTo>
                <a:lnTo>
                  <a:pt x="420624" y="80772"/>
                </a:lnTo>
                <a:lnTo>
                  <a:pt x="416052" y="82296"/>
                </a:lnTo>
                <a:close/>
              </a:path>
              <a:path w="934719" h="104139">
                <a:moveTo>
                  <a:pt x="422656" y="70104"/>
                </a:moveTo>
                <a:lnTo>
                  <a:pt x="419100" y="70104"/>
                </a:lnTo>
                <a:lnTo>
                  <a:pt x="422148" y="68580"/>
                </a:lnTo>
                <a:lnTo>
                  <a:pt x="422656" y="70104"/>
                </a:lnTo>
                <a:close/>
              </a:path>
              <a:path w="934719" h="104139">
                <a:moveTo>
                  <a:pt x="478536" y="82296"/>
                </a:moveTo>
                <a:lnTo>
                  <a:pt x="466344" y="82296"/>
                </a:lnTo>
                <a:lnTo>
                  <a:pt x="466344" y="4572"/>
                </a:lnTo>
                <a:lnTo>
                  <a:pt x="481584" y="4572"/>
                </a:lnTo>
                <a:lnTo>
                  <a:pt x="491490" y="24384"/>
                </a:lnTo>
                <a:lnTo>
                  <a:pt x="478536" y="24384"/>
                </a:lnTo>
                <a:lnTo>
                  <a:pt x="478536" y="82296"/>
                </a:lnTo>
                <a:close/>
              </a:path>
              <a:path w="934719" h="104139">
                <a:moveTo>
                  <a:pt x="518922" y="56388"/>
                </a:moveTo>
                <a:lnTo>
                  <a:pt x="507492" y="56388"/>
                </a:lnTo>
                <a:lnTo>
                  <a:pt x="531876" y="4572"/>
                </a:lnTo>
                <a:lnTo>
                  <a:pt x="547116" y="4572"/>
                </a:lnTo>
                <a:lnTo>
                  <a:pt x="547116" y="24384"/>
                </a:lnTo>
                <a:lnTo>
                  <a:pt x="534924" y="24384"/>
                </a:lnTo>
                <a:lnTo>
                  <a:pt x="518922" y="56388"/>
                </a:lnTo>
                <a:close/>
              </a:path>
              <a:path w="934719" h="104139">
                <a:moveTo>
                  <a:pt x="510540" y="73152"/>
                </a:moveTo>
                <a:lnTo>
                  <a:pt x="502920" y="73152"/>
                </a:lnTo>
                <a:lnTo>
                  <a:pt x="478536" y="24384"/>
                </a:lnTo>
                <a:lnTo>
                  <a:pt x="491490" y="24384"/>
                </a:lnTo>
                <a:lnTo>
                  <a:pt x="507492" y="56388"/>
                </a:lnTo>
                <a:lnTo>
                  <a:pt x="518922" y="56388"/>
                </a:lnTo>
                <a:lnTo>
                  <a:pt x="510540" y="73152"/>
                </a:lnTo>
                <a:close/>
              </a:path>
              <a:path w="934719" h="104139">
                <a:moveTo>
                  <a:pt x="547116" y="82296"/>
                </a:moveTo>
                <a:lnTo>
                  <a:pt x="534924" y="82296"/>
                </a:lnTo>
                <a:lnTo>
                  <a:pt x="534924" y="24384"/>
                </a:lnTo>
                <a:lnTo>
                  <a:pt x="547116" y="24384"/>
                </a:lnTo>
                <a:lnTo>
                  <a:pt x="547116" y="82296"/>
                </a:lnTo>
                <a:close/>
              </a:path>
              <a:path w="934719" h="104139">
                <a:moveTo>
                  <a:pt x="569976" y="39624"/>
                </a:moveTo>
                <a:lnTo>
                  <a:pt x="589788" y="22860"/>
                </a:lnTo>
                <a:lnTo>
                  <a:pt x="600027" y="24241"/>
                </a:lnTo>
                <a:lnTo>
                  <a:pt x="607695" y="28194"/>
                </a:lnTo>
                <a:lnTo>
                  <a:pt x="611807" y="33528"/>
                </a:lnTo>
                <a:lnTo>
                  <a:pt x="582168" y="33528"/>
                </a:lnTo>
                <a:lnTo>
                  <a:pt x="576072" y="35052"/>
                </a:lnTo>
                <a:lnTo>
                  <a:pt x="569976" y="39624"/>
                </a:lnTo>
                <a:close/>
              </a:path>
              <a:path w="934719" h="104139">
                <a:moveTo>
                  <a:pt x="591312" y="82296"/>
                </a:moveTo>
                <a:lnTo>
                  <a:pt x="582168" y="82296"/>
                </a:lnTo>
                <a:lnTo>
                  <a:pt x="573928" y="80938"/>
                </a:lnTo>
                <a:lnTo>
                  <a:pt x="567690" y="77152"/>
                </a:lnTo>
                <a:lnTo>
                  <a:pt x="563737" y="71366"/>
                </a:lnTo>
                <a:lnTo>
                  <a:pt x="562356" y="64008"/>
                </a:lnTo>
                <a:lnTo>
                  <a:pt x="563760" y="56888"/>
                </a:lnTo>
                <a:lnTo>
                  <a:pt x="567880" y="51625"/>
                </a:lnTo>
                <a:lnTo>
                  <a:pt x="574571" y="48363"/>
                </a:lnTo>
                <a:lnTo>
                  <a:pt x="583692" y="47244"/>
                </a:lnTo>
                <a:lnTo>
                  <a:pt x="601980" y="47244"/>
                </a:lnTo>
                <a:lnTo>
                  <a:pt x="601980" y="38100"/>
                </a:lnTo>
                <a:lnTo>
                  <a:pt x="597408" y="33528"/>
                </a:lnTo>
                <a:lnTo>
                  <a:pt x="611807" y="33528"/>
                </a:lnTo>
                <a:lnTo>
                  <a:pt x="612505" y="34432"/>
                </a:lnTo>
                <a:lnTo>
                  <a:pt x="614172" y="42672"/>
                </a:lnTo>
                <a:lnTo>
                  <a:pt x="614172" y="56388"/>
                </a:lnTo>
                <a:lnTo>
                  <a:pt x="577596" y="56388"/>
                </a:lnTo>
                <a:lnTo>
                  <a:pt x="573024" y="57912"/>
                </a:lnTo>
                <a:lnTo>
                  <a:pt x="573024" y="68580"/>
                </a:lnTo>
                <a:lnTo>
                  <a:pt x="577596" y="71628"/>
                </a:lnTo>
                <a:lnTo>
                  <a:pt x="614172" y="71628"/>
                </a:lnTo>
                <a:lnTo>
                  <a:pt x="614172" y="74676"/>
                </a:lnTo>
                <a:lnTo>
                  <a:pt x="601980" y="74676"/>
                </a:lnTo>
                <a:lnTo>
                  <a:pt x="597408" y="79248"/>
                </a:lnTo>
                <a:lnTo>
                  <a:pt x="591312" y="82296"/>
                </a:lnTo>
                <a:close/>
              </a:path>
              <a:path w="934719" h="104139">
                <a:moveTo>
                  <a:pt x="614172" y="71628"/>
                </a:moveTo>
                <a:lnTo>
                  <a:pt x="594360" y="71628"/>
                </a:lnTo>
                <a:lnTo>
                  <a:pt x="600456" y="67056"/>
                </a:lnTo>
                <a:lnTo>
                  <a:pt x="601980" y="60960"/>
                </a:lnTo>
                <a:lnTo>
                  <a:pt x="601980" y="56388"/>
                </a:lnTo>
                <a:lnTo>
                  <a:pt x="614172" y="56388"/>
                </a:lnTo>
                <a:lnTo>
                  <a:pt x="614172" y="71628"/>
                </a:lnTo>
                <a:close/>
              </a:path>
              <a:path w="934719" h="104139">
                <a:moveTo>
                  <a:pt x="614172" y="82296"/>
                </a:moveTo>
                <a:lnTo>
                  <a:pt x="601980" y="82296"/>
                </a:lnTo>
                <a:lnTo>
                  <a:pt x="601980" y="74676"/>
                </a:lnTo>
                <a:lnTo>
                  <a:pt x="614172" y="74676"/>
                </a:lnTo>
                <a:lnTo>
                  <a:pt x="614172" y="82296"/>
                </a:lnTo>
                <a:close/>
              </a:path>
              <a:path w="934719" h="104139">
                <a:moveTo>
                  <a:pt x="643128" y="82296"/>
                </a:moveTo>
                <a:lnTo>
                  <a:pt x="630936" y="82296"/>
                </a:lnTo>
                <a:lnTo>
                  <a:pt x="630936" y="22860"/>
                </a:lnTo>
                <a:lnTo>
                  <a:pt x="643128" y="22860"/>
                </a:lnTo>
                <a:lnTo>
                  <a:pt x="643128" y="35052"/>
                </a:lnTo>
                <a:lnTo>
                  <a:pt x="650748" y="35052"/>
                </a:lnTo>
                <a:lnTo>
                  <a:pt x="644652" y="41148"/>
                </a:lnTo>
                <a:lnTo>
                  <a:pt x="643128" y="50292"/>
                </a:lnTo>
                <a:lnTo>
                  <a:pt x="643128" y="82296"/>
                </a:lnTo>
                <a:close/>
              </a:path>
              <a:path w="934719" h="104139">
                <a:moveTo>
                  <a:pt x="687324" y="82296"/>
                </a:moveTo>
                <a:lnTo>
                  <a:pt x="673608" y="82296"/>
                </a:lnTo>
                <a:lnTo>
                  <a:pt x="673608" y="39624"/>
                </a:lnTo>
                <a:lnTo>
                  <a:pt x="669036" y="35052"/>
                </a:lnTo>
                <a:lnTo>
                  <a:pt x="643128" y="35052"/>
                </a:lnTo>
                <a:lnTo>
                  <a:pt x="647700" y="25908"/>
                </a:lnTo>
                <a:lnTo>
                  <a:pt x="655320" y="22860"/>
                </a:lnTo>
                <a:lnTo>
                  <a:pt x="664464" y="22860"/>
                </a:lnTo>
                <a:lnTo>
                  <a:pt x="673822" y="24503"/>
                </a:lnTo>
                <a:lnTo>
                  <a:pt x="681037" y="29146"/>
                </a:lnTo>
                <a:lnTo>
                  <a:pt x="685680" y="36361"/>
                </a:lnTo>
                <a:lnTo>
                  <a:pt x="687324" y="45720"/>
                </a:lnTo>
                <a:lnTo>
                  <a:pt x="687324" y="82296"/>
                </a:lnTo>
                <a:close/>
              </a:path>
              <a:path w="934719" h="104139">
                <a:moveTo>
                  <a:pt x="707136" y="39624"/>
                </a:moveTo>
                <a:lnTo>
                  <a:pt x="726948" y="22860"/>
                </a:lnTo>
                <a:lnTo>
                  <a:pt x="736973" y="24241"/>
                </a:lnTo>
                <a:lnTo>
                  <a:pt x="744283" y="28194"/>
                </a:lnTo>
                <a:lnTo>
                  <a:pt x="748334" y="33528"/>
                </a:lnTo>
                <a:lnTo>
                  <a:pt x="719328" y="33528"/>
                </a:lnTo>
                <a:lnTo>
                  <a:pt x="713232" y="35052"/>
                </a:lnTo>
                <a:lnTo>
                  <a:pt x="707136" y="39624"/>
                </a:lnTo>
                <a:close/>
              </a:path>
              <a:path w="934719" h="104139">
                <a:moveTo>
                  <a:pt x="726948" y="82296"/>
                </a:moveTo>
                <a:lnTo>
                  <a:pt x="719328" y="82296"/>
                </a:lnTo>
                <a:lnTo>
                  <a:pt x="710850" y="80938"/>
                </a:lnTo>
                <a:lnTo>
                  <a:pt x="704088" y="77152"/>
                </a:lnTo>
                <a:lnTo>
                  <a:pt x="699611" y="71366"/>
                </a:lnTo>
                <a:lnTo>
                  <a:pt x="697992" y="64008"/>
                </a:lnTo>
                <a:lnTo>
                  <a:pt x="699635" y="56888"/>
                </a:lnTo>
                <a:lnTo>
                  <a:pt x="704278" y="51625"/>
                </a:lnTo>
                <a:lnTo>
                  <a:pt x="711493" y="48363"/>
                </a:lnTo>
                <a:lnTo>
                  <a:pt x="720852" y="47244"/>
                </a:lnTo>
                <a:lnTo>
                  <a:pt x="737616" y="47244"/>
                </a:lnTo>
                <a:lnTo>
                  <a:pt x="737616" y="38100"/>
                </a:lnTo>
                <a:lnTo>
                  <a:pt x="733044" y="33528"/>
                </a:lnTo>
                <a:lnTo>
                  <a:pt x="748334" y="33528"/>
                </a:lnTo>
                <a:lnTo>
                  <a:pt x="749022" y="34432"/>
                </a:lnTo>
                <a:lnTo>
                  <a:pt x="751332" y="42672"/>
                </a:lnTo>
                <a:lnTo>
                  <a:pt x="751332" y="56388"/>
                </a:lnTo>
                <a:lnTo>
                  <a:pt x="714756" y="56388"/>
                </a:lnTo>
                <a:lnTo>
                  <a:pt x="710184" y="57912"/>
                </a:lnTo>
                <a:lnTo>
                  <a:pt x="710184" y="68580"/>
                </a:lnTo>
                <a:lnTo>
                  <a:pt x="714756" y="71628"/>
                </a:lnTo>
                <a:lnTo>
                  <a:pt x="751332" y="71628"/>
                </a:lnTo>
                <a:lnTo>
                  <a:pt x="751332" y="74676"/>
                </a:lnTo>
                <a:lnTo>
                  <a:pt x="739140" y="74676"/>
                </a:lnTo>
                <a:lnTo>
                  <a:pt x="734568" y="79248"/>
                </a:lnTo>
                <a:lnTo>
                  <a:pt x="726948" y="82296"/>
                </a:lnTo>
                <a:close/>
              </a:path>
              <a:path w="934719" h="104139">
                <a:moveTo>
                  <a:pt x="751332" y="71628"/>
                </a:moveTo>
                <a:lnTo>
                  <a:pt x="729996" y="71628"/>
                </a:lnTo>
                <a:lnTo>
                  <a:pt x="737616" y="67056"/>
                </a:lnTo>
                <a:lnTo>
                  <a:pt x="737616" y="56388"/>
                </a:lnTo>
                <a:lnTo>
                  <a:pt x="751332" y="56388"/>
                </a:lnTo>
                <a:lnTo>
                  <a:pt x="751332" y="71628"/>
                </a:lnTo>
                <a:close/>
              </a:path>
              <a:path w="934719" h="104139">
                <a:moveTo>
                  <a:pt x="751332" y="82296"/>
                </a:moveTo>
                <a:lnTo>
                  <a:pt x="739140" y="82296"/>
                </a:lnTo>
                <a:lnTo>
                  <a:pt x="739140" y="74676"/>
                </a:lnTo>
                <a:lnTo>
                  <a:pt x="751332" y="74676"/>
                </a:lnTo>
                <a:lnTo>
                  <a:pt x="751332" y="82296"/>
                </a:lnTo>
                <a:close/>
              </a:path>
              <a:path w="934719" h="104139">
                <a:moveTo>
                  <a:pt x="797052" y="79248"/>
                </a:moveTo>
                <a:lnTo>
                  <a:pt x="787908" y="79248"/>
                </a:lnTo>
                <a:lnTo>
                  <a:pt x="777430" y="77081"/>
                </a:lnTo>
                <a:lnTo>
                  <a:pt x="769239" y="71056"/>
                </a:lnTo>
                <a:lnTo>
                  <a:pt x="763905" y="61888"/>
                </a:lnTo>
                <a:lnTo>
                  <a:pt x="762000" y="50292"/>
                </a:lnTo>
                <a:lnTo>
                  <a:pt x="763905" y="38933"/>
                </a:lnTo>
                <a:lnTo>
                  <a:pt x="769239" y="30289"/>
                </a:lnTo>
                <a:lnTo>
                  <a:pt x="777430" y="24788"/>
                </a:lnTo>
                <a:lnTo>
                  <a:pt x="787908" y="22860"/>
                </a:lnTo>
                <a:lnTo>
                  <a:pt x="797052" y="22860"/>
                </a:lnTo>
                <a:lnTo>
                  <a:pt x="803148" y="25908"/>
                </a:lnTo>
                <a:lnTo>
                  <a:pt x="807720" y="33528"/>
                </a:lnTo>
                <a:lnTo>
                  <a:pt x="780288" y="33528"/>
                </a:lnTo>
                <a:lnTo>
                  <a:pt x="774192" y="41148"/>
                </a:lnTo>
                <a:lnTo>
                  <a:pt x="774192" y="60960"/>
                </a:lnTo>
                <a:lnTo>
                  <a:pt x="780288" y="68580"/>
                </a:lnTo>
                <a:lnTo>
                  <a:pt x="807720" y="68580"/>
                </a:lnTo>
                <a:lnTo>
                  <a:pt x="803148" y="74676"/>
                </a:lnTo>
                <a:lnTo>
                  <a:pt x="797052" y="79248"/>
                </a:lnTo>
                <a:close/>
              </a:path>
              <a:path w="934719" h="104139">
                <a:moveTo>
                  <a:pt x="813849" y="92964"/>
                </a:moveTo>
                <a:lnTo>
                  <a:pt x="800100" y="92964"/>
                </a:lnTo>
                <a:lnTo>
                  <a:pt x="807720" y="86868"/>
                </a:lnTo>
                <a:lnTo>
                  <a:pt x="807720" y="68580"/>
                </a:lnTo>
                <a:lnTo>
                  <a:pt x="800100" y="68580"/>
                </a:lnTo>
                <a:lnTo>
                  <a:pt x="807720" y="60960"/>
                </a:lnTo>
                <a:lnTo>
                  <a:pt x="807720" y="41148"/>
                </a:lnTo>
                <a:lnTo>
                  <a:pt x="800100" y="33528"/>
                </a:lnTo>
                <a:lnTo>
                  <a:pt x="807720" y="33528"/>
                </a:lnTo>
                <a:lnTo>
                  <a:pt x="807720" y="22860"/>
                </a:lnTo>
                <a:lnTo>
                  <a:pt x="819912" y="22860"/>
                </a:lnTo>
                <a:lnTo>
                  <a:pt x="819912" y="76200"/>
                </a:lnTo>
                <a:lnTo>
                  <a:pt x="817721" y="87558"/>
                </a:lnTo>
                <a:lnTo>
                  <a:pt x="813849" y="92964"/>
                </a:lnTo>
                <a:close/>
              </a:path>
              <a:path w="934719" h="104139">
                <a:moveTo>
                  <a:pt x="789432" y="103632"/>
                </a:moveTo>
                <a:lnTo>
                  <a:pt x="782835" y="103084"/>
                </a:lnTo>
                <a:lnTo>
                  <a:pt x="776668" y="101536"/>
                </a:lnTo>
                <a:lnTo>
                  <a:pt x="770786" y="99131"/>
                </a:lnTo>
                <a:lnTo>
                  <a:pt x="765048" y="96012"/>
                </a:lnTo>
                <a:lnTo>
                  <a:pt x="771144" y="86868"/>
                </a:lnTo>
                <a:lnTo>
                  <a:pt x="777240" y="89916"/>
                </a:lnTo>
                <a:lnTo>
                  <a:pt x="781812" y="92964"/>
                </a:lnTo>
                <a:lnTo>
                  <a:pt x="813849" y="92964"/>
                </a:lnTo>
                <a:lnTo>
                  <a:pt x="811530" y="96202"/>
                </a:lnTo>
                <a:lnTo>
                  <a:pt x="801909" y="101703"/>
                </a:lnTo>
                <a:lnTo>
                  <a:pt x="789432" y="103632"/>
                </a:lnTo>
                <a:close/>
              </a:path>
              <a:path w="934719" h="104139">
                <a:moveTo>
                  <a:pt x="871728" y="82296"/>
                </a:moveTo>
                <a:lnTo>
                  <a:pt x="862584" y="82296"/>
                </a:lnTo>
                <a:lnTo>
                  <a:pt x="850106" y="80129"/>
                </a:lnTo>
                <a:lnTo>
                  <a:pt x="840486" y="74104"/>
                </a:lnTo>
                <a:lnTo>
                  <a:pt x="834294" y="64936"/>
                </a:lnTo>
                <a:lnTo>
                  <a:pt x="832104" y="53340"/>
                </a:lnTo>
                <a:lnTo>
                  <a:pt x="834270" y="40862"/>
                </a:lnTo>
                <a:lnTo>
                  <a:pt x="840295" y="31242"/>
                </a:lnTo>
                <a:lnTo>
                  <a:pt x="849463" y="25050"/>
                </a:lnTo>
                <a:lnTo>
                  <a:pt x="861060" y="22860"/>
                </a:lnTo>
                <a:lnTo>
                  <a:pt x="874561" y="25336"/>
                </a:lnTo>
                <a:lnTo>
                  <a:pt x="883348" y="32385"/>
                </a:lnTo>
                <a:lnTo>
                  <a:pt x="883814" y="33528"/>
                </a:lnTo>
                <a:lnTo>
                  <a:pt x="851916" y="33528"/>
                </a:lnTo>
                <a:lnTo>
                  <a:pt x="845820" y="38100"/>
                </a:lnTo>
                <a:lnTo>
                  <a:pt x="844296" y="48768"/>
                </a:lnTo>
                <a:lnTo>
                  <a:pt x="888085" y="48768"/>
                </a:lnTo>
                <a:lnTo>
                  <a:pt x="888492" y="57912"/>
                </a:lnTo>
                <a:lnTo>
                  <a:pt x="844296" y="57912"/>
                </a:lnTo>
                <a:lnTo>
                  <a:pt x="847344" y="65532"/>
                </a:lnTo>
                <a:lnTo>
                  <a:pt x="853440" y="71628"/>
                </a:lnTo>
                <a:lnTo>
                  <a:pt x="885444" y="71628"/>
                </a:lnTo>
                <a:lnTo>
                  <a:pt x="880872" y="77724"/>
                </a:lnTo>
                <a:lnTo>
                  <a:pt x="871728" y="82296"/>
                </a:lnTo>
                <a:close/>
              </a:path>
              <a:path w="934719" h="104139">
                <a:moveTo>
                  <a:pt x="888085" y="48768"/>
                </a:moveTo>
                <a:lnTo>
                  <a:pt x="877824" y="48768"/>
                </a:lnTo>
                <a:lnTo>
                  <a:pt x="877824" y="38100"/>
                </a:lnTo>
                <a:lnTo>
                  <a:pt x="871728" y="33528"/>
                </a:lnTo>
                <a:lnTo>
                  <a:pt x="883814" y="33528"/>
                </a:lnTo>
                <a:lnTo>
                  <a:pt x="887849" y="43434"/>
                </a:lnTo>
                <a:lnTo>
                  <a:pt x="888085" y="48768"/>
                </a:lnTo>
                <a:close/>
              </a:path>
              <a:path w="934719" h="104139">
                <a:moveTo>
                  <a:pt x="885444" y="71628"/>
                </a:moveTo>
                <a:lnTo>
                  <a:pt x="868680" y="71628"/>
                </a:lnTo>
                <a:lnTo>
                  <a:pt x="874776" y="70104"/>
                </a:lnTo>
                <a:lnTo>
                  <a:pt x="879348" y="65532"/>
                </a:lnTo>
                <a:lnTo>
                  <a:pt x="885444" y="71628"/>
                </a:lnTo>
                <a:close/>
              </a:path>
              <a:path w="934719" h="104139">
                <a:moveTo>
                  <a:pt x="914400" y="82296"/>
                </a:moveTo>
                <a:lnTo>
                  <a:pt x="902208" y="82296"/>
                </a:lnTo>
                <a:lnTo>
                  <a:pt x="902208" y="22860"/>
                </a:lnTo>
                <a:lnTo>
                  <a:pt x="914400" y="22860"/>
                </a:lnTo>
                <a:lnTo>
                  <a:pt x="914400" y="35052"/>
                </a:lnTo>
                <a:lnTo>
                  <a:pt x="934212" y="35052"/>
                </a:lnTo>
                <a:lnTo>
                  <a:pt x="926830" y="36171"/>
                </a:lnTo>
                <a:lnTo>
                  <a:pt x="920877" y="39433"/>
                </a:lnTo>
                <a:lnTo>
                  <a:pt x="916638" y="44696"/>
                </a:lnTo>
                <a:lnTo>
                  <a:pt x="914400" y="51816"/>
                </a:lnTo>
                <a:lnTo>
                  <a:pt x="914400" y="82296"/>
                </a:lnTo>
                <a:close/>
              </a:path>
              <a:path w="934719" h="104139">
                <a:moveTo>
                  <a:pt x="934212" y="35052"/>
                </a:moveTo>
                <a:lnTo>
                  <a:pt x="914400" y="35052"/>
                </a:lnTo>
                <a:lnTo>
                  <a:pt x="918972" y="27432"/>
                </a:lnTo>
                <a:lnTo>
                  <a:pt x="925068" y="22860"/>
                </a:lnTo>
                <a:lnTo>
                  <a:pt x="934212" y="22860"/>
                </a:lnTo>
                <a:lnTo>
                  <a:pt x="934212" y="35052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98092" y="2526792"/>
            <a:ext cx="1009015" cy="83820"/>
          </a:xfrm>
          <a:custGeom>
            <a:avLst/>
            <a:gdLst/>
            <a:ahLst/>
            <a:cxnLst/>
            <a:rect l="l" t="t" r="r" b="b"/>
            <a:pathLst>
              <a:path w="1009014" h="83819">
                <a:moveTo>
                  <a:pt x="12192" y="82296"/>
                </a:moveTo>
                <a:lnTo>
                  <a:pt x="0" y="82296"/>
                </a:lnTo>
                <a:lnTo>
                  <a:pt x="0" y="6096"/>
                </a:lnTo>
                <a:lnTo>
                  <a:pt x="30480" y="6096"/>
                </a:lnTo>
                <a:lnTo>
                  <a:pt x="42957" y="7786"/>
                </a:lnTo>
                <a:lnTo>
                  <a:pt x="52578" y="12763"/>
                </a:lnTo>
                <a:lnTo>
                  <a:pt x="56790" y="18288"/>
                </a:lnTo>
                <a:lnTo>
                  <a:pt x="12192" y="18288"/>
                </a:lnTo>
                <a:lnTo>
                  <a:pt x="12192" y="47244"/>
                </a:lnTo>
                <a:lnTo>
                  <a:pt x="55989" y="47244"/>
                </a:lnTo>
                <a:lnTo>
                  <a:pt x="52578" y="52006"/>
                </a:lnTo>
                <a:lnTo>
                  <a:pt x="42957" y="57507"/>
                </a:lnTo>
                <a:lnTo>
                  <a:pt x="30480" y="59436"/>
                </a:lnTo>
                <a:lnTo>
                  <a:pt x="12192" y="59436"/>
                </a:lnTo>
                <a:lnTo>
                  <a:pt x="12192" y="82296"/>
                </a:lnTo>
                <a:close/>
              </a:path>
              <a:path w="1009014" h="83819">
                <a:moveTo>
                  <a:pt x="55989" y="47244"/>
                </a:moveTo>
                <a:lnTo>
                  <a:pt x="41148" y="47244"/>
                </a:lnTo>
                <a:lnTo>
                  <a:pt x="48768" y="42672"/>
                </a:lnTo>
                <a:lnTo>
                  <a:pt x="48768" y="22860"/>
                </a:lnTo>
                <a:lnTo>
                  <a:pt x="41148" y="18288"/>
                </a:lnTo>
                <a:lnTo>
                  <a:pt x="56790" y="18288"/>
                </a:lnTo>
                <a:lnTo>
                  <a:pt x="58769" y="20883"/>
                </a:lnTo>
                <a:lnTo>
                  <a:pt x="60960" y="32004"/>
                </a:lnTo>
                <a:lnTo>
                  <a:pt x="58769" y="43362"/>
                </a:lnTo>
                <a:lnTo>
                  <a:pt x="55989" y="47244"/>
                </a:lnTo>
                <a:close/>
              </a:path>
              <a:path w="1009014" h="83819">
                <a:moveTo>
                  <a:pt x="85344" y="82296"/>
                </a:moveTo>
                <a:lnTo>
                  <a:pt x="73152" y="82296"/>
                </a:lnTo>
                <a:lnTo>
                  <a:pt x="73152" y="24384"/>
                </a:lnTo>
                <a:lnTo>
                  <a:pt x="85344" y="24384"/>
                </a:lnTo>
                <a:lnTo>
                  <a:pt x="85344" y="36576"/>
                </a:lnTo>
                <a:lnTo>
                  <a:pt x="105156" y="36576"/>
                </a:lnTo>
                <a:lnTo>
                  <a:pt x="97131" y="37028"/>
                </a:lnTo>
                <a:lnTo>
                  <a:pt x="91249" y="40195"/>
                </a:lnTo>
                <a:lnTo>
                  <a:pt x="87368" y="45362"/>
                </a:lnTo>
                <a:lnTo>
                  <a:pt x="85344" y="51816"/>
                </a:lnTo>
                <a:lnTo>
                  <a:pt x="85344" y="82296"/>
                </a:lnTo>
                <a:close/>
              </a:path>
              <a:path w="1009014" h="83819">
                <a:moveTo>
                  <a:pt x="105156" y="36576"/>
                </a:moveTo>
                <a:lnTo>
                  <a:pt x="85344" y="36576"/>
                </a:lnTo>
                <a:lnTo>
                  <a:pt x="89916" y="27432"/>
                </a:lnTo>
                <a:lnTo>
                  <a:pt x="96012" y="24384"/>
                </a:lnTo>
                <a:lnTo>
                  <a:pt x="105156" y="24384"/>
                </a:lnTo>
                <a:lnTo>
                  <a:pt x="105156" y="36576"/>
                </a:lnTo>
                <a:close/>
              </a:path>
              <a:path w="1009014" h="83819">
                <a:moveTo>
                  <a:pt x="140208" y="83820"/>
                </a:moveTo>
                <a:lnTo>
                  <a:pt x="127730" y="81629"/>
                </a:lnTo>
                <a:lnTo>
                  <a:pt x="118110" y="75438"/>
                </a:lnTo>
                <a:lnTo>
                  <a:pt x="111918" y="65817"/>
                </a:lnTo>
                <a:lnTo>
                  <a:pt x="109728" y="53340"/>
                </a:lnTo>
                <a:lnTo>
                  <a:pt x="111918" y="41743"/>
                </a:lnTo>
                <a:lnTo>
                  <a:pt x="118110" y="32575"/>
                </a:lnTo>
                <a:lnTo>
                  <a:pt x="127730" y="26550"/>
                </a:lnTo>
                <a:lnTo>
                  <a:pt x="140208" y="24384"/>
                </a:lnTo>
                <a:lnTo>
                  <a:pt x="153066" y="26622"/>
                </a:lnTo>
                <a:lnTo>
                  <a:pt x="161925" y="33147"/>
                </a:lnTo>
                <a:lnTo>
                  <a:pt x="162100" y="33528"/>
                </a:lnTo>
                <a:lnTo>
                  <a:pt x="131064" y="33528"/>
                </a:lnTo>
                <a:lnTo>
                  <a:pt x="124968" y="39624"/>
                </a:lnTo>
                <a:lnTo>
                  <a:pt x="123444" y="48768"/>
                </a:lnTo>
                <a:lnTo>
                  <a:pt x="167089" y="48768"/>
                </a:lnTo>
                <a:lnTo>
                  <a:pt x="167640" y="57912"/>
                </a:lnTo>
                <a:lnTo>
                  <a:pt x="123444" y="57912"/>
                </a:lnTo>
                <a:lnTo>
                  <a:pt x="124968" y="67056"/>
                </a:lnTo>
                <a:lnTo>
                  <a:pt x="132588" y="73152"/>
                </a:lnTo>
                <a:lnTo>
                  <a:pt x="164592" y="73152"/>
                </a:lnTo>
                <a:lnTo>
                  <a:pt x="159710" y="77390"/>
                </a:lnTo>
                <a:lnTo>
                  <a:pt x="154114" y="80772"/>
                </a:lnTo>
                <a:lnTo>
                  <a:pt x="147661" y="83010"/>
                </a:lnTo>
                <a:lnTo>
                  <a:pt x="140208" y="83820"/>
                </a:lnTo>
                <a:close/>
              </a:path>
              <a:path w="1009014" h="83819">
                <a:moveTo>
                  <a:pt x="167089" y="48768"/>
                </a:moveTo>
                <a:lnTo>
                  <a:pt x="155448" y="48768"/>
                </a:lnTo>
                <a:lnTo>
                  <a:pt x="155448" y="39624"/>
                </a:lnTo>
                <a:lnTo>
                  <a:pt x="149352" y="33528"/>
                </a:lnTo>
                <a:lnTo>
                  <a:pt x="162100" y="33528"/>
                </a:lnTo>
                <a:lnTo>
                  <a:pt x="166782" y="43672"/>
                </a:lnTo>
                <a:lnTo>
                  <a:pt x="167089" y="48768"/>
                </a:lnTo>
                <a:close/>
              </a:path>
              <a:path w="1009014" h="83819">
                <a:moveTo>
                  <a:pt x="164592" y="73152"/>
                </a:moveTo>
                <a:lnTo>
                  <a:pt x="147828" y="73152"/>
                </a:lnTo>
                <a:lnTo>
                  <a:pt x="153924" y="70104"/>
                </a:lnTo>
                <a:lnTo>
                  <a:pt x="156972" y="65532"/>
                </a:lnTo>
                <a:lnTo>
                  <a:pt x="164592" y="73152"/>
                </a:lnTo>
                <a:close/>
              </a:path>
              <a:path w="1009014" h="83819">
                <a:moveTo>
                  <a:pt x="236220" y="82296"/>
                </a:moveTo>
                <a:lnTo>
                  <a:pt x="222504" y="82296"/>
                </a:lnTo>
                <a:lnTo>
                  <a:pt x="222504" y="73152"/>
                </a:lnTo>
                <a:lnTo>
                  <a:pt x="205740" y="73152"/>
                </a:lnTo>
                <a:lnTo>
                  <a:pt x="212859" y="71770"/>
                </a:lnTo>
                <a:lnTo>
                  <a:pt x="218122" y="67818"/>
                </a:lnTo>
                <a:lnTo>
                  <a:pt x="221384" y="61579"/>
                </a:lnTo>
                <a:lnTo>
                  <a:pt x="222504" y="53340"/>
                </a:lnTo>
                <a:lnTo>
                  <a:pt x="222504" y="42672"/>
                </a:lnTo>
                <a:lnTo>
                  <a:pt x="216408" y="35052"/>
                </a:lnTo>
                <a:lnTo>
                  <a:pt x="222504" y="35052"/>
                </a:lnTo>
                <a:lnTo>
                  <a:pt x="222504" y="1524"/>
                </a:lnTo>
                <a:lnTo>
                  <a:pt x="236220" y="1524"/>
                </a:lnTo>
                <a:lnTo>
                  <a:pt x="236220" y="82296"/>
                </a:lnTo>
                <a:close/>
              </a:path>
              <a:path w="1009014" h="83819">
                <a:moveTo>
                  <a:pt x="211836" y="83820"/>
                </a:moveTo>
                <a:lnTo>
                  <a:pt x="202692" y="83820"/>
                </a:lnTo>
                <a:lnTo>
                  <a:pt x="191333" y="81629"/>
                </a:lnTo>
                <a:lnTo>
                  <a:pt x="182689" y="75438"/>
                </a:lnTo>
                <a:lnTo>
                  <a:pt x="177188" y="65817"/>
                </a:lnTo>
                <a:lnTo>
                  <a:pt x="175260" y="53340"/>
                </a:lnTo>
                <a:lnTo>
                  <a:pt x="177188" y="41100"/>
                </a:lnTo>
                <a:lnTo>
                  <a:pt x="182689" y="32004"/>
                </a:lnTo>
                <a:lnTo>
                  <a:pt x="191333" y="26336"/>
                </a:lnTo>
                <a:lnTo>
                  <a:pt x="202692" y="24384"/>
                </a:lnTo>
                <a:lnTo>
                  <a:pt x="211836" y="24384"/>
                </a:lnTo>
                <a:lnTo>
                  <a:pt x="219456" y="27432"/>
                </a:lnTo>
                <a:lnTo>
                  <a:pt x="222504" y="35052"/>
                </a:lnTo>
                <a:lnTo>
                  <a:pt x="205740" y="35052"/>
                </a:lnTo>
                <a:lnTo>
                  <a:pt x="198381" y="36409"/>
                </a:lnTo>
                <a:lnTo>
                  <a:pt x="192595" y="40195"/>
                </a:lnTo>
                <a:lnTo>
                  <a:pt x="188809" y="45981"/>
                </a:lnTo>
                <a:lnTo>
                  <a:pt x="187452" y="53340"/>
                </a:lnTo>
                <a:lnTo>
                  <a:pt x="188809" y="61579"/>
                </a:lnTo>
                <a:lnTo>
                  <a:pt x="192595" y="67818"/>
                </a:lnTo>
                <a:lnTo>
                  <a:pt x="198381" y="71770"/>
                </a:lnTo>
                <a:lnTo>
                  <a:pt x="205740" y="73152"/>
                </a:lnTo>
                <a:lnTo>
                  <a:pt x="222504" y="73152"/>
                </a:lnTo>
                <a:lnTo>
                  <a:pt x="219456" y="79248"/>
                </a:lnTo>
                <a:lnTo>
                  <a:pt x="211836" y="83820"/>
                </a:lnTo>
                <a:close/>
              </a:path>
              <a:path w="1009014" h="83819">
                <a:moveTo>
                  <a:pt x="265176" y="15240"/>
                </a:moveTo>
                <a:lnTo>
                  <a:pt x="257556" y="15240"/>
                </a:lnTo>
                <a:lnTo>
                  <a:pt x="254508" y="12192"/>
                </a:lnTo>
                <a:lnTo>
                  <a:pt x="254508" y="3048"/>
                </a:lnTo>
                <a:lnTo>
                  <a:pt x="257556" y="0"/>
                </a:lnTo>
                <a:lnTo>
                  <a:pt x="265176" y="0"/>
                </a:lnTo>
                <a:lnTo>
                  <a:pt x="268224" y="3048"/>
                </a:lnTo>
                <a:lnTo>
                  <a:pt x="268224" y="12192"/>
                </a:lnTo>
                <a:lnTo>
                  <a:pt x="265176" y="15240"/>
                </a:lnTo>
                <a:close/>
              </a:path>
              <a:path w="1009014" h="83819">
                <a:moveTo>
                  <a:pt x="266700" y="82296"/>
                </a:moveTo>
                <a:lnTo>
                  <a:pt x="254508" y="82296"/>
                </a:lnTo>
                <a:lnTo>
                  <a:pt x="254508" y="24384"/>
                </a:lnTo>
                <a:lnTo>
                  <a:pt x="266700" y="24384"/>
                </a:lnTo>
                <a:lnTo>
                  <a:pt x="266700" y="82296"/>
                </a:lnTo>
                <a:close/>
              </a:path>
              <a:path w="1009014" h="83819">
                <a:moveTo>
                  <a:pt x="309372" y="83820"/>
                </a:moveTo>
                <a:lnTo>
                  <a:pt x="297775" y="81629"/>
                </a:lnTo>
                <a:lnTo>
                  <a:pt x="288607" y="75438"/>
                </a:lnTo>
                <a:lnTo>
                  <a:pt x="282582" y="65817"/>
                </a:lnTo>
                <a:lnTo>
                  <a:pt x="280416" y="53340"/>
                </a:lnTo>
                <a:lnTo>
                  <a:pt x="282582" y="41743"/>
                </a:lnTo>
                <a:lnTo>
                  <a:pt x="288607" y="32575"/>
                </a:lnTo>
                <a:lnTo>
                  <a:pt x="297775" y="26550"/>
                </a:lnTo>
                <a:lnTo>
                  <a:pt x="309372" y="24384"/>
                </a:lnTo>
                <a:lnTo>
                  <a:pt x="317039" y="24955"/>
                </a:lnTo>
                <a:lnTo>
                  <a:pt x="323850" y="26670"/>
                </a:lnTo>
                <a:lnTo>
                  <a:pt x="329517" y="29527"/>
                </a:lnTo>
                <a:lnTo>
                  <a:pt x="333756" y="33528"/>
                </a:lnTo>
                <a:lnTo>
                  <a:pt x="332536" y="35052"/>
                </a:lnTo>
                <a:lnTo>
                  <a:pt x="310896" y="35052"/>
                </a:lnTo>
                <a:lnTo>
                  <a:pt x="303537" y="36409"/>
                </a:lnTo>
                <a:lnTo>
                  <a:pt x="297751" y="40195"/>
                </a:lnTo>
                <a:lnTo>
                  <a:pt x="293965" y="45981"/>
                </a:lnTo>
                <a:lnTo>
                  <a:pt x="292608" y="53340"/>
                </a:lnTo>
                <a:lnTo>
                  <a:pt x="293965" y="60698"/>
                </a:lnTo>
                <a:lnTo>
                  <a:pt x="297751" y="66484"/>
                </a:lnTo>
                <a:lnTo>
                  <a:pt x="303537" y="70270"/>
                </a:lnTo>
                <a:lnTo>
                  <a:pt x="310896" y="71628"/>
                </a:lnTo>
                <a:lnTo>
                  <a:pt x="335280" y="71628"/>
                </a:lnTo>
                <a:lnTo>
                  <a:pt x="330374" y="76747"/>
                </a:lnTo>
                <a:lnTo>
                  <a:pt x="324612" y="80581"/>
                </a:lnTo>
                <a:lnTo>
                  <a:pt x="317706" y="82986"/>
                </a:lnTo>
                <a:lnTo>
                  <a:pt x="309372" y="83820"/>
                </a:lnTo>
                <a:close/>
              </a:path>
              <a:path w="1009014" h="83819">
                <a:moveTo>
                  <a:pt x="327660" y="41148"/>
                </a:moveTo>
                <a:lnTo>
                  <a:pt x="323088" y="38100"/>
                </a:lnTo>
                <a:lnTo>
                  <a:pt x="316992" y="35052"/>
                </a:lnTo>
                <a:lnTo>
                  <a:pt x="332536" y="35052"/>
                </a:lnTo>
                <a:lnTo>
                  <a:pt x="327660" y="41148"/>
                </a:lnTo>
                <a:close/>
              </a:path>
              <a:path w="1009014" h="83819">
                <a:moveTo>
                  <a:pt x="335280" y="71628"/>
                </a:moveTo>
                <a:lnTo>
                  <a:pt x="316992" y="71628"/>
                </a:lnTo>
                <a:lnTo>
                  <a:pt x="323088" y="70104"/>
                </a:lnTo>
                <a:lnTo>
                  <a:pt x="327660" y="65532"/>
                </a:lnTo>
                <a:lnTo>
                  <a:pt x="335280" y="71628"/>
                </a:lnTo>
                <a:close/>
              </a:path>
              <a:path w="1009014" h="83819">
                <a:moveTo>
                  <a:pt x="362712" y="25908"/>
                </a:moveTo>
                <a:lnTo>
                  <a:pt x="350520" y="25908"/>
                </a:lnTo>
                <a:lnTo>
                  <a:pt x="350520" y="10668"/>
                </a:lnTo>
                <a:lnTo>
                  <a:pt x="362712" y="10668"/>
                </a:lnTo>
                <a:lnTo>
                  <a:pt x="362712" y="25908"/>
                </a:lnTo>
                <a:close/>
              </a:path>
              <a:path w="1009014" h="83819">
                <a:moveTo>
                  <a:pt x="379476" y="36576"/>
                </a:moveTo>
                <a:lnTo>
                  <a:pt x="341376" y="36576"/>
                </a:lnTo>
                <a:lnTo>
                  <a:pt x="341376" y="25908"/>
                </a:lnTo>
                <a:lnTo>
                  <a:pt x="379476" y="25908"/>
                </a:lnTo>
                <a:lnTo>
                  <a:pt x="379476" y="36576"/>
                </a:lnTo>
                <a:close/>
              </a:path>
              <a:path w="1009014" h="83819">
                <a:moveTo>
                  <a:pt x="371856" y="83820"/>
                </a:moveTo>
                <a:lnTo>
                  <a:pt x="358140" y="83820"/>
                </a:lnTo>
                <a:lnTo>
                  <a:pt x="350520" y="77724"/>
                </a:lnTo>
                <a:lnTo>
                  <a:pt x="350520" y="36576"/>
                </a:lnTo>
                <a:lnTo>
                  <a:pt x="362712" y="36576"/>
                </a:lnTo>
                <a:lnTo>
                  <a:pt x="362712" y="70104"/>
                </a:lnTo>
                <a:lnTo>
                  <a:pt x="364236" y="71628"/>
                </a:lnTo>
                <a:lnTo>
                  <a:pt x="378822" y="71628"/>
                </a:lnTo>
                <a:lnTo>
                  <a:pt x="381000" y="79248"/>
                </a:lnTo>
                <a:lnTo>
                  <a:pt x="376428" y="82296"/>
                </a:lnTo>
                <a:lnTo>
                  <a:pt x="371856" y="83820"/>
                </a:lnTo>
                <a:close/>
              </a:path>
              <a:path w="1009014" h="83819">
                <a:moveTo>
                  <a:pt x="378822" y="71628"/>
                </a:moveTo>
                <a:lnTo>
                  <a:pt x="373380" y="71628"/>
                </a:lnTo>
                <a:lnTo>
                  <a:pt x="377952" y="68580"/>
                </a:lnTo>
                <a:lnTo>
                  <a:pt x="378822" y="71628"/>
                </a:lnTo>
                <a:close/>
              </a:path>
              <a:path w="1009014" h="83819">
                <a:moveTo>
                  <a:pt x="402336" y="15240"/>
                </a:moveTo>
                <a:lnTo>
                  <a:pt x="394716" y="15240"/>
                </a:lnTo>
                <a:lnTo>
                  <a:pt x="391668" y="12192"/>
                </a:lnTo>
                <a:lnTo>
                  <a:pt x="391668" y="3048"/>
                </a:lnTo>
                <a:lnTo>
                  <a:pt x="394716" y="0"/>
                </a:lnTo>
                <a:lnTo>
                  <a:pt x="402336" y="0"/>
                </a:lnTo>
                <a:lnTo>
                  <a:pt x="405384" y="3048"/>
                </a:lnTo>
                <a:lnTo>
                  <a:pt x="405384" y="12192"/>
                </a:lnTo>
                <a:lnTo>
                  <a:pt x="402336" y="15240"/>
                </a:lnTo>
                <a:close/>
              </a:path>
              <a:path w="1009014" h="83819">
                <a:moveTo>
                  <a:pt x="405384" y="82296"/>
                </a:moveTo>
                <a:lnTo>
                  <a:pt x="391668" y="82296"/>
                </a:lnTo>
                <a:lnTo>
                  <a:pt x="391668" y="24384"/>
                </a:lnTo>
                <a:lnTo>
                  <a:pt x="405384" y="24384"/>
                </a:lnTo>
                <a:lnTo>
                  <a:pt x="405384" y="82296"/>
                </a:lnTo>
                <a:close/>
              </a:path>
              <a:path w="1009014" h="83819">
                <a:moveTo>
                  <a:pt x="449580" y="82296"/>
                </a:moveTo>
                <a:lnTo>
                  <a:pt x="437388" y="82296"/>
                </a:lnTo>
                <a:lnTo>
                  <a:pt x="414528" y="24384"/>
                </a:lnTo>
                <a:lnTo>
                  <a:pt x="426720" y="24384"/>
                </a:lnTo>
                <a:lnTo>
                  <a:pt x="443484" y="70104"/>
                </a:lnTo>
                <a:lnTo>
                  <a:pt x="454392" y="70104"/>
                </a:lnTo>
                <a:lnTo>
                  <a:pt x="449580" y="82296"/>
                </a:lnTo>
                <a:close/>
              </a:path>
              <a:path w="1009014" h="83819">
                <a:moveTo>
                  <a:pt x="454392" y="70104"/>
                </a:moveTo>
                <a:lnTo>
                  <a:pt x="443484" y="70104"/>
                </a:lnTo>
                <a:lnTo>
                  <a:pt x="458724" y="24384"/>
                </a:lnTo>
                <a:lnTo>
                  <a:pt x="472440" y="24384"/>
                </a:lnTo>
                <a:lnTo>
                  <a:pt x="454392" y="70104"/>
                </a:lnTo>
                <a:close/>
              </a:path>
              <a:path w="1009014" h="83819">
                <a:moveTo>
                  <a:pt x="502920" y="83820"/>
                </a:moveTo>
                <a:lnTo>
                  <a:pt x="490680" y="81629"/>
                </a:lnTo>
                <a:lnTo>
                  <a:pt x="481584" y="75438"/>
                </a:lnTo>
                <a:lnTo>
                  <a:pt x="475916" y="65817"/>
                </a:lnTo>
                <a:lnTo>
                  <a:pt x="473964" y="53340"/>
                </a:lnTo>
                <a:lnTo>
                  <a:pt x="475916" y="41743"/>
                </a:lnTo>
                <a:lnTo>
                  <a:pt x="481584" y="32575"/>
                </a:lnTo>
                <a:lnTo>
                  <a:pt x="490680" y="26550"/>
                </a:lnTo>
                <a:lnTo>
                  <a:pt x="502920" y="24384"/>
                </a:lnTo>
                <a:lnTo>
                  <a:pt x="515778" y="26622"/>
                </a:lnTo>
                <a:lnTo>
                  <a:pt x="524637" y="33147"/>
                </a:lnTo>
                <a:lnTo>
                  <a:pt x="524812" y="33528"/>
                </a:lnTo>
                <a:lnTo>
                  <a:pt x="493776" y="33528"/>
                </a:lnTo>
                <a:lnTo>
                  <a:pt x="487680" y="39624"/>
                </a:lnTo>
                <a:lnTo>
                  <a:pt x="486156" y="48768"/>
                </a:lnTo>
                <a:lnTo>
                  <a:pt x="529801" y="48768"/>
                </a:lnTo>
                <a:lnTo>
                  <a:pt x="530352" y="57912"/>
                </a:lnTo>
                <a:lnTo>
                  <a:pt x="486156" y="57912"/>
                </a:lnTo>
                <a:lnTo>
                  <a:pt x="487680" y="67056"/>
                </a:lnTo>
                <a:lnTo>
                  <a:pt x="495300" y="73152"/>
                </a:lnTo>
                <a:lnTo>
                  <a:pt x="527304" y="73152"/>
                </a:lnTo>
                <a:lnTo>
                  <a:pt x="522422" y="77390"/>
                </a:lnTo>
                <a:lnTo>
                  <a:pt x="516826" y="80772"/>
                </a:lnTo>
                <a:lnTo>
                  <a:pt x="510373" y="83010"/>
                </a:lnTo>
                <a:lnTo>
                  <a:pt x="502920" y="83820"/>
                </a:lnTo>
                <a:close/>
              </a:path>
              <a:path w="1009014" h="83819">
                <a:moveTo>
                  <a:pt x="529801" y="48768"/>
                </a:moveTo>
                <a:lnTo>
                  <a:pt x="519684" y="48768"/>
                </a:lnTo>
                <a:lnTo>
                  <a:pt x="518160" y="39624"/>
                </a:lnTo>
                <a:lnTo>
                  <a:pt x="512064" y="33528"/>
                </a:lnTo>
                <a:lnTo>
                  <a:pt x="524812" y="33528"/>
                </a:lnTo>
                <a:lnTo>
                  <a:pt x="529494" y="43672"/>
                </a:lnTo>
                <a:lnTo>
                  <a:pt x="529801" y="48768"/>
                </a:lnTo>
                <a:close/>
              </a:path>
              <a:path w="1009014" h="83819">
                <a:moveTo>
                  <a:pt x="527304" y="73152"/>
                </a:moveTo>
                <a:lnTo>
                  <a:pt x="510540" y="73152"/>
                </a:lnTo>
                <a:lnTo>
                  <a:pt x="516636" y="70104"/>
                </a:lnTo>
                <a:lnTo>
                  <a:pt x="519684" y="65532"/>
                </a:lnTo>
                <a:lnTo>
                  <a:pt x="527304" y="73152"/>
                </a:lnTo>
                <a:close/>
              </a:path>
              <a:path w="1009014" h="83819">
                <a:moveTo>
                  <a:pt x="583692" y="82296"/>
                </a:moveTo>
                <a:lnTo>
                  <a:pt x="571500" y="82296"/>
                </a:lnTo>
                <a:lnTo>
                  <a:pt x="571500" y="6096"/>
                </a:lnTo>
                <a:lnTo>
                  <a:pt x="586740" y="6096"/>
                </a:lnTo>
                <a:lnTo>
                  <a:pt x="596946" y="25908"/>
                </a:lnTo>
                <a:lnTo>
                  <a:pt x="583692" y="25908"/>
                </a:lnTo>
                <a:lnTo>
                  <a:pt x="583692" y="82296"/>
                </a:lnTo>
                <a:close/>
              </a:path>
              <a:path w="1009014" h="83819">
                <a:moveTo>
                  <a:pt x="626364" y="56388"/>
                </a:moveTo>
                <a:lnTo>
                  <a:pt x="612648" y="56388"/>
                </a:lnTo>
                <a:lnTo>
                  <a:pt x="638556" y="6096"/>
                </a:lnTo>
                <a:lnTo>
                  <a:pt x="653796" y="6096"/>
                </a:lnTo>
                <a:lnTo>
                  <a:pt x="653796" y="25908"/>
                </a:lnTo>
                <a:lnTo>
                  <a:pt x="641604" y="25908"/>
                </a:lnTo>
                <a:lnTo>
                  <a:pt x="626364" y="56388"/>
                </a:lnTo>
                <a:close/>
              </a:path>
              <a:path w="1009014" h="83819">
                <a:moveTo>
                  <a:pt x="617220" y="74676"/>
                </a:moveTo>
                <a:lnTo>
                  <a:pt x="608076" y="74676"/>
                </a:lnTo>
                <a:lnTo>
                  <a:pt x="583692" y="25908"/>
                </a:lnTo>
                <a:lnTo>
                  <a:pt x="596946" y="25908"/>
                </a:lnTo>
                <a:lnTo>
                  <a:pt x="612648" y="56388"/>
                </a:lnTo>
                <a:lnTo>
                  <a:pt x="626364" y="56388"/>
                </a:lnTo>
                <a:lnTo>
                  <a:pt x="617220" y="74676"/>
                </a:lnTo>
                <a:close/>
              </a:path>
              <a:path w="1009014" h="83819">
                <a:moveTo>
                  <a:pt x="653796" y="82296"/>
                </a:moveTo>
                <a:lnTo>
                  <a:pt x="641604" y="82296"/>
                </a:lnTo>
                <a:lnTo>
                  <a:pt x="641604" y="25908"/>
                </a:lnTo>
                <a:lnTo>
                  <a:pt x="653796" y="25908"/>
                </a:lnTo>
                <a:lnTo>
                  <a:pt x="653796" y="82296"/>
                </a:lnTo>
                <a:close/>
              </a:path>
              <a:path w="1009014" h="83819">
                <a:moveTo>
                  <a:pt x="697992" y="83820"/>
                </a:moveTo>
                <a:lnTo>
                  <a:pt x="685514" y="81629"/>
                </a:lnTo>
                <a:lnTo>
                  <a:pt x="675894" y="75438"/>
                </a:lnTo>
                <a:lnTo>
                  <a:pt x="669702" y="65817"/>
                </a:lnTo>
                <a:lnTo>
                  <a:pt x="667512" y="53340"/>
                </a:lnTo>
                <a:lnTo>
                  <a:pt x="669702" y="41743"/>
                </a:lnTo>
                <a:lnTo>
                  <a:pt x="675894" y="32575"/>
                </a:lnTo>
                <a:lnTo>
                  <a:pt x="685514" y="26550"/>
                </a:lnTo>
                <a:lnTo>
                  <a:pt x="697992" y="24384"/>
                </a:lnTo>
                <a:lnTo>
                  <a:pt x="710469" y="26550"/>
                </a:lnTo>
                <a:lnTo>
                  <a:pt x="720090" y="32575"/>
                </a:lnTo>
                <a:lnTo>
                  <a:pt x="721762" y="35052"/>
                </a:lnTo>
                <a:lnTo>
                  <a:pt x="697992" y="35052"/>
                </a:lnTo>
                <a:lnTo>
                  <a:pt x="690633" y="36409"/>
                </a:lnTo>
                <a:lnTo>
                  <a:pt x="684847" y="40195"/>
                </a:lnTo>
                <a:lnTo>
                  <a:pt x="681061" y="45981"/>
                </a:lnTo>
                <a:lnTo>
                  <a:pt x="679704" y="53340"/>
                </a:lnTo>
                <a:lnTo>
                  <a:pt x="681061" y="61579"/>
                </a:lnTo>
                <a:lnTo>
                  <a:pt x="684847" y="67818"/>
                </a:lnTo>
                <a:lnTo>
                  <a:pt x="690633" y="71770"/>
                </a:lnTo>
                <a:lnTo>
                  <a:pt x="697992" y="73152"/>
                </a:lnTo>
                <a:lnTo>
                  <a:pt x="721561" y="73152"/>
                </a:lnTo>
                <a:lnTo>
                  <a:pt x="720090" y="75438"/>
                </a:lnTo>
                <a:lnTo>
                  <a:pt x="710469" y="81629"/>
                </a:lnTo>
                <a:lnTo>
                  <a:pt x="697992" y="83820"/>
                </a:lnTo>
                <a:close/>
              </a:path>
              <a:path w="1009014" h="83819">
                <a:moveTo>
                  <a:pt x="721561" y="73152"/>
                </a:moveTo>
                <a:lnTo>
                  <a:pt x="697992" y="73152"/>
                </a:lnTo>
                <a:lnTo>
                  <a:pt x="705111" y="71770"/>
                </a:lnTo>
                <a:lnTo>
                  <a:pt x="710374" y="67818"/>
                </a:lnTo>
                <a:lnTo>
                  <a:pt x="713636" y="61579"/>
                </a:lnTo>
                <a:lnTo>
                  <a:pt x="714756" y="53340"/>
                </a:lnTo>
                <a:lnTo>
                  <a:pt x="714756" y="42672"/>
                </a:lnTo>
                <a:lnTo>
                  <a:pt x="708660" y="35052"/>
                </a:lnTo>
                <a:lnTo>
                  <a:pt x="721762" y="35052"/>
                </a:lnTo>
                <a:lnTo>
                  <a:pt x="726281" y="41743"/>
                </a:lnTo>
                <a:lnTo>
                  <a:pt x="728472" y="53340"/>
                </a:lnTo>
                <a:lnTo>
                  <a:pt x="726281" y="65817"/>
                </a:lnTo>
                <a:lnTo>
                  <a:pt x="721561" y="73152"/>
                </a:lnTo>
                <a:close/>
              </a:path>
              <a:path w="1009014" h="83819">
                <a:moveTo>
                  <a:pt x="797052" y="82296"/>
                </a:moveTo>
                <a:lnTo>
                  <a:pt x="783336" y="82296"/>
                </a:lnTo>
                <a:lnTo>
                  <a:pt x="783336" y="73152"/>
                </a:lnTo>
                <a:lnTo>
                  <a:pt x="766572" y="73152"/>
                </a:lnTo>
                <a:lnTo>
                  <a:pt x="773691" y="71770"/>
                </a:lnTo>
                <a:lnTo>
                  <a:pt x="778954" y="67818"/>
                </a:lnTo>
                <a:lnTo>
                  <a:pt x="782216" y="61579"/>
                </a:lnTo>
                <a:lnTo>
                  <a:pt x="783336" y="53340"/>
                </a:lnTo>
                <a:lnTo>
                  <a:pt x="783336" y="42672"/>
                </a:lnTo>
                <a:lnTo>
                  <a:pt x="777240" y="35052"/>
                </a:lnTo>
                <a:lnTo>
                  <a:pt x="783336" y="35052"/>
                </a:lnTo>
                <a:lnTo>
                  <a:pt x="783336" y="1524"/>
                </a:lnTo>
                <a:lnTo>
                  <a:pt x="797052" y="1524"/>
                </a:lnTo>
                <a:lnTo>
                  <a:pt x="797052" y="82296"/>
                </a:lnTo>
                <a:close/>
              </a:path>
              <a:path w="1009014" h="83819">
                <a:moveTo>
                  <a:pt x="772668" y="83820"/>
                </a:moveTo>
                <a:lnTo>
                  <a:pt x="763524" y="83820"/>
                </a:lnTo>
                <a:lnTo>
                  <a:pt x="752165" y="81629"/>
                </a:lnTo>
                <a:lnTo>
                  <a:pt x="743521" y="75438"/>
                </a:lnTo>
                <a:lnTo>
                  <a:pt x="738020" y="65817"/>
                </a:lnTo>
                <a:lnTo>
                  <a:pt x="736092" y="53340"/>
                </a:lnTo>
                <a:lnTo>
                  <a:pt x="738020" y="41100"/>
                </a:lnTo>
                <a:lnTo>
                  <a:pt x="743521" y="32004"/>
                </a:lnTo>
                <a:lnTo>
                  <a:pt x="752165" y="26336"/>
                </a:lnTo>
                <a:lnTo>
                  <a:pt x="763524" y="24384"/>
                </a:lnTo>
                <a:lnTo>
                  <a:pt x="772668" y="24384"/>
                </a:lnTo>
                <a:lnTo>
                  <a:pt x="780288" y="27432"/>
                </a:lnTo>
                <a:lnTo>
                  <a:pt x="783336" y="35052"/>
                </a:lnTo>
                <a:lnTo>
                  <a:pt x="766572" y="35052"/>
                </a:lnTo>
                <a:lnTo>
                  <a:pt x="759213" y="36409"/>
                </a:lnTo>
                <a:lnTo>
                  <a:pt x="753427" y="40195"/>
                </a:lnTo>
                <a:lnTo>
                  <a:pt x="749641" y="45981"/>
                </a:lnTo>
                <a:lnTo>
                  <a:pt x="748284" y="53340"/>
                </a:lnTo>
                <a:lnTo>
                  <a:pt x="749641" y="61579"/>
                </a:lnTo>
                <a:lnTo>
                  <a:pt x="753427" y="67818"/>
                </a:lnTo>
                <a:lnTo>
                  <a:pt x="759213" y="71770"/>
                </a:lnTo>
                <a:lnTo>
                  <a:pt x="766572" y="73152"/>
                </a:lnTo>
                <a:lnTo>
                  <a:pt x="783336" y="73152"/>
                </a:lnTo>
                <a:lnTo>
                  <a:pt x="780288" y="79248"/>
                </a:lnTo>
                <a:lnTo>
                  <a:pt x="772668" y="83820"/>
                </a:lnTo>
                <a:close/>
              </a:path>
              <a:path w="1009014" h="83819">
                <a:moveTo>
                  <a:pt x="839724" y="83820"/>
                </a:moveTo>
                <a:lnTo>
                  <a:pt x="827484" y="81629"/>
                </a:lnTo>
                <a:lnTo>
                  <a:pt x="818388" y="75438"/>
                </a:lnTo>
                <a:lnTo>
                  <a:pt x="812720" y="65817"/>
                </a:lnTo>
                <a:lnTo>
                  <a:pt x="810768" y="53340"/>
                </a:lnTo>
                <a:lnTo>
                  <a:pt x="812934" y="41743"/>
                </a:lnTo>
                <a:lnTo>
                  <a:pt x="818959" y="32575"/>
                </a:lnTo>
                <a:lnTo>
                  <a:pt x="828127" y="26550"/>
                </a:lnTo>
                <a:lnTo>
                  <a:pt x="839724" y="24384"/>
                </a:lnTo>
                <a:lnTo>
                  <a:pt x="853225" y="26622"/>
                </a:lnTo>
                <a:lnTo>
                  <a:pt x="862012" y="33147"/>
                </a:lnTo>
                <a:lnTo>
                  <a:pt x="862175" y="33528"/>
                </a:lnTo>
                <a:lnTo>
                  <a:pt x="830580" y="33528"/>
                </a:lnTo>
                <a:lnTo>
                  <a:pt x="824484" y="39624"/>
                </a:lnTo>
                <a:lnTo>
                  <a:pt x="822960" y="48768"/>
                </a:lnTo>
                <a:lnTo>
                  <a:pt x="866743" y="48768"/>
                </a:lnTo>
                <a:lnTo>
                  <a:pt x="867156" y="57912"/>
                </a:lnTo>
                <a:lnTo>
                  <a:pt x="822960" y="57912"/>
                </a:lnTo>
                <a:lnTo>
                  <a:pt x="824484" y="67056"/>
                </a:lnTo>
                <a:lnTo>
                  <a:pt x="832104" y="73152"/>
                </a:lnTo>
                <a:lnTo>
                  <a:pt x="864108" y="73152"/>
                </a:lnTo>
                <a:lnTo>
                  <a:pt x="859226" y="77390"/>
                </a:lnTo>
                <a:lnTo>
                  <a:pt x="853630" y="80772"/>
                </a:lnTo>
                <a:lnTo>
                  <a:pt x="847177" y="83010"/>
                </a:lnTo>
                <a:lnTo>
                  <a:pt x="839724" y="83820"/>
                </a:lnTo>
                <a:close/>
              </a:path>
              <a:path w="1009014" h="83819">
                <a:moveTo>
                  <a:pt x="866743" y="48768"/>
                </a:moveTo>
                <a:lnTo>
                  <a:pt x="856488" y="48768"/>
                </a:lnTo>
                <a:lnTo>
                  <a:pt x="854964" y="39624"/>
                </a:lnTo>
                <a:lnTo>
                  <a:pt x="848868" y="33528"/>
                </a:lnTo>
                <a:lnTo>
                  <a:pt x="862175" y="33528"/>
                </a:lnTo>
                <a:lnTo>
                  <a:pt x="866513" y="43672"/>
                </a:lnTo>
                <a:lnTo>
                  <a:pt x="866743" y="48768"/>
                </a:lnTo>
                <a:close/>
              </a:path>
              <a:path w="1009014" h="83819">
                <a:moveTo>
                  <a:pt x="864108" y="73152"/>
                </a:moveTo>
                <a:lnTo>
                  <a:pt x="847344" y="73152"/>
                </a:lnTo>
                <a:lnTo>
                  <a:pt x="853440" y="70104"/>
                </a:lnTo>
                <a:lnTo>
                  <a:pt x="858012" y="65532"/>
                </a:lnTo>
                <a:lnTo>
                  <a:pt x="864108" y="73152"/>
                </a:lnTo>
                <a:close/>
              </a:path>
              <a:path w="1009014" h="83819">
                <a:moveTo>
                  <a:pt x="893064" y="82296"/>
                </a:moveTo>
                <a:lnTo>
                  <a:pt x="880872" y="82296"/>
                </a:lnTo>
                <a:lnTo>
                  <a:pt x="880872" y="1524"/>
                </a:lnTo>
                <a:lnTo>
                  <a:pt x="893064" y="1524"/>
                </a:lnTo>
                <a:lnTo>
                  <a:pt x="893064" y="82296"/>
                </a:lnTo>
                <a:close/>
              </a:path>
              <a:path w="1009014" h="83819">
                <a:moveTo>
                  <a:pt x="946404" y="83820"/>
                </a:moveTo>
                <a:lnTo>
                  <a:pt x="937260" y="83820"/>
                </a:lnTo>
                <a:lnTo>
                  <a:pt x="924782" y="81629"/>
                </a:lnTo>
                <a:lnTo>
                  <a:pt x="915162" y="75438"/>
                </a:lnTo>
                <a:lnTo>
                  <a:pt x="908970" y="65817"/>
                </a:lnTo>
                <a:lnTo>
                  <a:pt x="906780" y="53340"/>
                </a:lnTo>
                <a:lnTo>
                  <a:pt x="908946" y="41743"/>
                </a:lnTo>
                <a:lnTo>
                  <a:pt x="914971" y="32575"/>
                </a:lnTo>
                <a:lnTo>
                  <a:pt x="924139" y="26550"/>
                </a:lnTo>
                <a:lnTo>
                  <a:pt x="935736" y="24384"/>
                </a:lnTo>
                <a:lnTo>
                  <a:pt x="949237" y="26622"/>
                </a:lnTo>
                <a:lnTo>
                  <a:pt x="958024" y="33147"/>
                </a:lnTo>
                <a:lnTo>
                  <a:pt x="958187" y="33528"/>
                </a:lnTo>
                <a:lnTo>
                  <a:pt x="926592" y="33528"/>
                </a:lnTo>
                <a:lnTo>
                  <a:pt x="920496" y="39624"/>
                </a:lnTo>
                <a:lnTo>
                  <a:pt x="918972" y="48768"/>
                </a:lnTo>
                <a:lnTo>
                  <a:pt x="962755" y="48768"/>
                </a:lnTo>
                <a:lnTo>
                  <a:pt x="963168" y="57912"/>
                </a:lnTo>
                <a:lnTo>
                  <a:pt x="918972" y="57912"/>
                </a:lnTo>
                <a:lnTo>
                  <a:pt x="922020" y="67056"/>
                </a:lnTo>
                <a:lnTo>
                  <a:pt x="928116" y="73152"/>
                </a:lnTo>
                <a:lnTo>
                  <a:pt x="960120" y="73152"/>
                </a:lnTo>
                <a:lnTo>
                  <a:pt x="955548" y="79248"/>
                </a:lnTo>
                <a:lnTo>
                  <a:pt x="946404" y="83820"/>
                </a:lnTo>
                <a:close/>
              </a:path>
              <a:path w="1009014" h="83819">
                <a:moveTo>
                  <a:pt x="962755" y="48768"/>
                </a:moveTo>
                <a:lnTo>
                  <a:pt x="952500" y="48768"/>
                </a:lnTo>
                <a:lnTo>
                  <a:pt x="952500" y="39624"/>
                </a:lnTo>
                <a:lnTo>
                  <a:pt x="946404" y="33528"/>
                </a:lnTo>
                <a:lnTo>
                  <a:pt x="958187" y="33528"/>
                </a:lnTo>
                <a:lnTo>
                  <a:pt x="962525" y="43672"/>
                </a:lnTo>
                <a:lnTo>
                  <a:pt x="962755" y="48768"/>
                </a:lnTo>
                <a:close/>
              </a:path>
              <a:path w="1009014" h="83819">
                <a:moveTo>
                  <a:pt x="960120" y="73152"/>
                </a:moveTo>
                <a:lnTo>
                  <a:pt x="943356" y="73152"/>
                </a:lnTo>
                <a:lnTo>
                  <a:pt x="949452" y="70104"/>
                </a:lnTo>
                <a:lnTo>
                  <a:pt x="954024" y="65532"/>
                </a:lnTo>
                <a:lnTo>
                  <a:pt x="960120" y="73152"/>
                </a:lnTo>
                <a:close/>
              </a:path>
              <a:path w="1009014" h="83819">
                <a:moveTo>
                  <a:pt x="989076" y="82296"/>
                </a:moveTo>
                <a:lnTo>
                  <a:pt x="976884" y="82296"/>
                </a:lnTo>
                <a:lnTo>
                  <a:pt x="976884" y="24384"/>
                </a:lnTo>
                <a:lnTo>
                  <a:pt x="989076" y="24384"/>
                </a:lnTo>
                <a:lnTo>
                  <a:pt x="989076" y="36576"/>
                </a:lnTo>
                <a:lnTo>
                  <a:pt x="1008888" y="36576"/>
                </a:lnTo>
                <a:lnTo>
                  <a:pt x="1001506" y="37028"/>
                </a:lnTo>
                <a:lnTo>
                  <a:pt x="995553" y="40195"/>
                </a:lnTo>
                <a:lnTo>
                  <a:pt x="991314" y="45362"/>
                </a:lnTo>
                <a:lnTo>
                  <a:pt x="989076" y="51816"/>
                </a:lnTo>
                <a:lnTo>
                  <a:pt x="989076" y="82296"/>
                </a:lnTo>
                <a:close/>
              </a:path>
              <a:path w="1009014" h="83819">
                <a:moveTo>
                  <a:pt x="1008888" y="36576"/>
                </a:moveTo>
                <a:lnTo>
                  <a:pt x="989076" y="36576"/>
                </a:lnTo>
                <a:lnTo>
                  <a:pt x="993648" y="27432"/>
                </a:lnTo>
                <a:lnTo>
                  <a:pt x="999744" y="24384"/>
                </a:lnTo>
                <a:lnTo>
                  <a:pt x="1008888" y="24384"/>
                </a:lnTo>
                <a:lnTo>
                  <a:pt x="1008888" y="3657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3231" y="2723388"/>
            <a:ext cx="1793748" cy="103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33144" y="2918460"/>
            <a:ext cx="974090" cy="105410"/>
          </a:xfrm>
          <a:custGeom>
            <a:avLst/>
            <a:gdLst/>
            <a:ahLst/>
            <a:cxnLst/>
            <a:rect l="l" t="t" r="r" b="b"/>
            <a:pathLst>
              <a:path w="974089" h="105410">
                <a:moveTo>
                  <a:pt x="12192" y="83820"/>
                </a:moveTo>
                <a:lnTo>
                  <a:pt x="0" y="83820"/>
                </a:lnTo>
                <a:lnTo>
                  <a:pt x="0" y="6096"/>
                </a:lnTo>
                <a:lnTo>
                  <a:pt x="15240" y="6096"/>
                </a:lnTo>
                <a:lnTo>
                  <a:pt x="25146" y="25908"/>
                </a:lnTo>
                <a:lnTo>
                  <a:pt x="12192" y="25908"/>
                </a:lnTo>
                <a:lnTo>
                  <a:pt x="12192" y="83820"/>
                </a:lnTo>
                <a:close/>
              </a:path>
              <a:path w="974089" h="105410">
                <a:moveTo>
                  <a:pt x="53578" y="57912"/>
                </a:moveTo>
                <a:lnTo>
                  <a:pt x="41148" y="57912"/>
                </a:lnTo>
                <a:lnTo>
                  <a:pt x="65532" y="6096"/>
                </a:lnTo>
                <a:lnTo>
                  <a:pt x="80772" y="6096"/>
                </a:lnTo>
                <a:lnTo>
                  <a:pt x="80772" y="25908"/>
                </a:lnTo>
                <a:lnTo>
                  <a:pt x="68580" y="25908"/>
                </a:lnTo>
                <a:lnTo>
                  <a:pt x="53578" y="57912"/>
                </a:lnTo>
                <a:close/>
              </a:path>
              <a:path w="974089" h="105410">
                <a:moveTo>
                  <a:pt x="45720" y="74676"/>
                </a:moveTo>
                <a:lnTo>
                  <a:pt x="36576" y="74676"/>
                </a:lnTo>
                <a:lnTo>
                  <a:pt x="12192" y="25908"/>
                </a:lnTo>
                <a:lnTo>
                  <a:pt x="25146" y="25908"/>
                </a:lnTo>
                <a:lnTo>
                  <a:pt x="41148" y="57912"/>
                </a:lnTo>
                <a:lnTo>
                  <a:pt x="53578" y="57912"/>
                </a:lnTo>
                <a:lnTo>
                  <a:pt x="45720" y="74676"/>
                </a:lnTo>
                <a:close/>
              </a:path>
              <a:path w="974089" h="105410">
                <a:moveTo>
                  <a:pt x="80772" y="83820"/>
                </a:moveTo>
                <a:lnTo>
                  <a:pt x="68580" y="83820"/>
                </a:lnTo>
                <a:lnTo>
                  <a:pt x="68580" y="25908"/>
                </a:lnTo>
                <a:lnTo>
                  <a:pt x="80772" y="25908"/>
                </a:lnTo>
                <a:lnTo>
                  <a:pt x="80772" y="83820"/>
                </a:lnTo>
                <a:close/>
              </a:path>
              <a:path w="974089" h="105410">
                <a:moveTo>
                  <a:pt x="105156" y="41148"/>
                </a:moveTo>
                <a:lnTo>
                  <a:pt x="99060" y="32004"/>
                </a:lnTo>
                <a:lnTo>
                  <a:pt x="104608" y="28884"/>
                </a:lnTo>
                <a:lnTo>
                  <a:pt x="110299" y="26479"/>
                </a:lnTo>
                <a:lnTo>
                  <a:pt x="116847" y="24931"/>
                </a:lnTo>
                <a:lnTo>
                  <a:pt x="124968" y="24384"/>
                </a:lnTo>
                <a:lnTo>
                  <a:pt x="134326" y="25788"/>
                </a:lnTo>
                <a:lnTo>
                  <a:pt x="141541" y="29908"/>
                </a:lnTo>
                <a:lnTo>
                  <a:pt x="145110" y="35052"/>
                </a:lnTo>
                <a:lnTo>
                  <a:pt x="115824" y="35052"/>
                </a:lnTo>
                <a:lnTo>
                  <a:pt x="109728" y="36576"/>
                </a:lnTo>
                <a:lnTo>
                  <a:pt x="105156" y="41148"/>
                </a:lnTo>
                <a:close/>
              </a:path>
              <a:path w="974089" h="105410">
                <a:moveTo>
                  <a:pt x="124968" y="83820"/>
                </a:moveTo>
                <a:lnTo>
                  <a:pt x="115824" y="83820"/>
                </a:lnTo>
                <a:lnTo>
                  <a:pt x="107584" y="82462"/>
                </a:lnTo>
                <a:lnTo>
                  <a:pt x="101346" y="78676"/>
                </a:lnTo>
                <a:lnTo>
                  <a:pt x="97393" y="72890"/>
                </a:lnTo>
                <a:lnTo>
                  <a:pt x="96012" y="65532"/>
                </a:lnTo>
                <a:lnTo>
                  <a:pt x="97416" y="58412"/>
                </a:lnTo>
                <a:lnTo>
                  <a:pt x="101536" y="53149"/>
                </a:lnTo>
                <a:lnTo>
                  <a:pt x="108227" y="49887"/>
                </a:lnTo>
                <a:lnTo>
                  <a:pt x="117348" y="48768"/>
                </a:lnTo>
                <a:lnTo>
                  <a:pt x="135636" y="48768"/>
                </a:lnTo>
                <a:lnTo>
                  <a:pt x="135636" y="39624"/>
                </a:lnTo>
                <a:lnTo>
                  <a:pt x="131064" y="35052"/>
                </a:lnTo>
                <a:lnTo>
                  <a:pt x="145110" y="35052"/>
                </a:lnTo>
                <a:lnTo>
                  <a:pt x="146184" y="36599"/>
                </a:lnTo>
                <a:lnTo>
                  <a:pt x="147828" y="45720"/>
                </a:lnTo>
                <a:lnTo>
                  <a:pt x="147828" y="57912"/>
                </a:lnTo>
                <a:lnTo>
                  <a:pt x="111252" y="57912"/>
                </a:lnTo>
                <a:lnTo>
                  <a:pt x="108204" y="59436"/>
                </a:lnTo>
                <a:lnTo>
                  <a:pt x="108204" y="70104"/>
                </a:lnTo>
                <a:lnTo>
                  <a:pt x="111252" y="73152"/>
                </a:lnTo>
                <a:lnTo>
                  <a:pt x="147828" y="73152"/>
                </a:lnTo>
                <a:lnTo>
                  <a:pt x="147828" y="76200"/>
                </a:lnTo>
                <a:lnTo>
                  <a:pt x="135636" y="76200"/>
                </a:lnTo>
                <a:lnTo>
                  <a:pt x="131064" y="80772"/>
                </a:lnTo>
                <a:lnTo>
                  <a:pt x="124968" y="83820"/>
                </a:lnTo>
                <a:close/>
              </a:path>
              <a:path w="974089" h="105410">
                <a:moveTo>
                  <a:pt x="147828" y="73152"/>
                </a:moveTo>
                <a:lnTo>
                  <a:pt x="128016" y="73152"/>
                </a:lnTo>
                <a:lnTo>
                  <a:pt x="135636" y="68580"/>
                </a:lnTo>
                <a:lnTo>
                  <a:pt x="135636" y="57912"/>
                </a:lnTo>
                <a:lnTo>
                  <a:pt x="147828" y="57912"/>
                </a:lnTo>
                <a:lnTo>
                  <a:pt x="147828" y="73152"/>
                </a:lnTo>
                <a:close/>
              </a:path>
              <a:path w="974089" h="105410">
                <a:moveTo>
                  <a:pt x="147828" y="83820"/>
                </a:moveTo>
                <a:lnTo>
                  <a:pt x="135636" y="83820"/>
                </a:lnTo>
                <a:lnTo>
                  <a:pt x="135636" y="76200"/>
                </a:lnTo>
                <a:lnTo>
                  <a:pt x="147828" y="76200"/>
                </a:lnTo>
                <a:lnTo>
                  <a:pt x="147828" y="83820"/>
                </a:lnTo>
                <a:close/>
              </a:path>
              <a:path w="974089" h="105410">
                <a:moveTo>
                  <a:pt x="176784" y="83820"/>
                </a:moveTo>
                <a:lnTo>
                  <a:pt x="164592" y="83820"/>
                </a:lnTo>
                <a:lnTo>
                  <a:pt x="164592" y="24384"/>
                </a:lnTo>
                <a:lnTo>
                  <a:pt x="176784" y="24384"/>
                </a:lnTo>
                <a:lnTo>
                  <a:pt x="176784" y="36576"/>
                </a:lnTo>
                <a:lnTo>
                  <a:pt x="198120" y="36576"/>
                </a:lnTo>
                <a:lnTo>
                  <a:pt x="189857" y="37695"/>
                </a:lnTo>
                <a:lnTo>
                  <a:pt x="183451" y="40957"/>
                </a:lnTo>
                <a:lnTo>
                  <a:pt x="179046" y="46220"/>
                </a:lnTo>
                <a:lnTo>
                  <a:pt x="176784" y="53340"/>
                </a:lnTo>
                <a:lnTo>
                  <a:pt x="176784" y="83820"/>
                </a:lnTo>
                <a:close/>
              </a:path>
              <a:path w="974089" h="105410">
                <a:moveTo>
                  <a:pt x="198120" y="36576"/>
                </a:moveTo>
                <a:lnTo>
                  <a:pt x="176784" y="36576"/>
                </a:lnTo>
                <a:lnTo>
                  <a:pt x="181356" y="28956"/>
                </a:lnTo>
                <a:lnTo>
                  <a:pt x="188976" y="24384"/>
                </a:lnTo>
                <a:lnTo>
                  <a:pt x="198120" y="24384"/>
                </a:lnTo>
                <a:lnTo>
                  <a:pt x="198120" y="36576"/>
                </a:lnTo>
                <a:close/>
              </a:path>
              <a:path w="974089" h="105410">
                <a:moveTo>
                  <a:pt x="220980" y="83820"/>
                </a:moveTo>
                <a:lnTo>
                  <a:pt x="208788" y="83820"/>
                </a:lnTo>
                <a:lnTo>
                  <a:pt x="208788" y="1524"/>
                </a:lnTo>
                <a:lnTo>
                  <a:pt x="220980" y="1524"/>
                </a:lnTo>
                <a:lnTo>
                  <a:pt x="220980" y="51816"/>
                </a:lnTo>
                <a:lnTo>
                  <a:pt x="242316" y="51816"/>
                </a:lnTo>
                <a:lnTo>
                  <a:pt x="245364" y="56388"/>
                </a:lnTo>
                <a:lnTo>
                  <a:pt x="231648" y="56388"/>
                </a:lnTo>
                <a:lnTo>
                  <a:pt x="220980" y="67056"/>
                </a:lnTo>
                <a:lnTo>
                  <a:pt x="220980" y="83820"/>
                </a:lnTo>
                <a:close/>
              </a:path>
              <a:path w="974089" h="105410">
                <a:moveTo>
                  <a:pt x="242316" y="51816"/>
                </a:moveTo>
                <a:lnTo>
                  <a:pt x="220980" y="51816"/>
                </a:lnTo>
                <a:lnTo>
                  <a:pt x="246888" y="24384"/>
                </a:lnTo>
                <a:lnTo>
                  <a:pt x="262128" y="24384"/>
                </a:lnTo>
                <a:lnTo>
                  <a:pt x="239268" y="47244"/>
                </a:lnTo>
                <a:lnTo>
                  <a:pt x="242316" y="51816"/>
                </a:lnTo>
                <a:close/>
              </a:path>
              <a:path w="974089" h="105410">
                <a:moveTo>
                  <a:pt x="263652" y="83820"/>
                </a:moveTo>
                <a:lnTo>
                  <a:pt x="248412" y="83820"/>
                </a:lnTo>
                <a:lnTo>
                  <a:pt x="231648" y="56388"/>
                </a:lnTo>
                <a:lnTo>
                  <a:pt x="245364" y="56388"/>
                </a:lnTo>
                <a:lnTo>
                  <a:pt x="263652" y="83820"/>
                </a:lnTo>
                <a:close/>
              </a:path>
              <a:path w="974089" h="105410">
                <a:moveTo>
                  <a:pt x="294132" y="83820"/>
                </a:moveTo>
                <a:lnTo>
                  <a:pt x="282535" y="81653"/>
                </a:lnTo>
                <a:lnTo>
                  <a:pt x="273367" y="75628"/>
                </a:lnTo>
                <a:lnTo>
                  <a:pt x="267342" y="66460"/>
                </a:lnTo>
                <a:lnTo>
                  <a:pt x="265176" y="54864"/>
                </a:lnTo>
                <a:lnTo>
                  <a:pt x="267342" y="42386"/>
                </a:lnTo>
                <a:lnTo>
                  <a:pt x="273367" y="32766"/>
                </a:lnTo>
                <a:lnTo>
                  <a:pt x="282535" y="26574"/>
                </a:lnTo>
                <a:lnTo>
                  <a:pt x="294132" y="24384"/>
                </a:lnTo>
                <a:lnTo>
                  <a:pt x="307633" y="26860"/>
                </a:lnTo>
                <a:lnTo>
                  <a:pt x="316420" y="33909"/>
                </a:lnTo>
                <a:lnTo>
                  <a:pt x="316886" y="35052"/>
                </a:lnTo>
                <a:lnTo>
                  <a:pt x="284988" y="35052"/>
                </a:lnTo>
                <a:lnTo>
                  <a:pt x="278892" y="41148"/>
                </a:lnTo>
                <a:lnTo>
                  <a:pt x="277368" y="50292"/>
                </a:lnTo>
                <a:lnTo>
                  <a:pt x="321157" y="50292"/>
                </a:lnTo>
                <a:lnTo>
                  <a:pt x="321564" y="59436"/>
                </a:lnTo>
                <a:lnTo>
                  <a:pt x="277368" y="59436"/>
                </a:lnTo>
                <a:lnTo>
                  <a:pt x="280416" y="68580"/>
                </a:lnTo>
                <a:lnTo>
                  <a:pt x="286512" y="73152"/>
                </a:lnTo>
                <a:lnTo>
                  <a:pt x="318516" y="73152"/>
                </a:lnTo>
                <a:lnTo>
                  <a:pt x="314277" y="78033"/>
                </a:lnTo>
                <a:lnTo>
                  <a:pt x="308610" y="81343"/>
                </a:lnTo>
                <a:lnTo>
                  <a:pt x="301799" y="83224"/>
                </a:lnTo>
                <a:lnTo>
                  <a:pt x="294132" y="83820"/>
                </a:lnTo>
                <a:close/>
              </a:path>
              <a:path w="974089" h="105410">
                <a:moveTo>
                  <a:pt x="321157" y="50292"/>
                </a:moveTo>
                <a:lnTo>
                  <a:pt x="310896" y="50292"/>
                </a:lnTo>
                <a:lnTo>
                  <a:pt x="310896" y="39624"/>
                </a:lnTo>
                <a:lnTo>
                  <a:pt x="304800" y="35052"/>
                </a:lnTo>
                <a:lnTo>
                  <a:pt x="316886" y="35052"/>
                </a:lnTo>
                <a:lnTo>
                  <a:pt x="320921" y="44958"/>
                </a:lnTo>
                <a:lnTo>
                  <a:pt x="321157" y="50292"/>
                </a:lnTo>
                <a:close/>
              </a:path>
              <a:path w="974089" h="105410">
                <a:moveTo>
                  <a:pt x="318516" y="73152"/>
                </a:moveTo>
                <a:lnTo>
                  <a:pt x="301752" y="73152"/>
                </a:lnTo>
                <a:lnTo>
                  <a:pt x="307848" y="71628"/>
                </a:lnTo>
                <a:lnTo>
                  <a:pt x="312420" y="67056"/>
                </a:lnTo>
                <a:lnTo>
                  <a:pt x="318516" y="73152"/>
                </a:lnTo>
                <a:close/>
              </a:path>
              <a:path w="974089" h="105410">
                <a:moveTo>
                  <a:pt x="348996" y="27432"/>
                </a:moveTo>
                <a:lnTo>
                  <a:pt x="336804" y="27432"/>
                </a:lnTo>
                <a:lnTo>
                  <a:pt x="336804" y="10668"/>
                </a:lnTo>
                <a:lnTo>
                  <a:pt x="348996" y="10668"/>
                </a:lnTo>
                <a:lnTo>
                  <a:pt x="348996" y="27432"/>
                </a:lnTo>
                <a:close/>
              </a:path>
              <a:path w="974089" h="105410">
                <a:moveTo>
                  <a:pt x="367284" y="36576"/>
                </a:moveTo>
                <a:lnTo>
                  <a:pt x="329184" y="36576"/>
                </a:lnTo>
                <a:lnTo>
                  <a:pt x="329184" y="27432"/>
                </a:lnTo>
                <a:lnTo>
                  <a:pt x="367284" y="27432"/>
                </a:lnTo>
                <a:lnTo>
                  <a:pt x="367284" y="36576"/>
                </a:lnTo>
                <a:close/>
              </a:path>
              <a:path w="974089" h="105410">
                <a:moveTo>
                  <a:pt x="358140" y="83820"/>
                </a:moveTo>
                <a:lnTo>
                  <a:pt x="344424" y="83820"/>
                </a:lnTo>
                <a:lnTo>
                  <a:pt x="336804" y="79248"/>
                </a:lnTo>
                <a:lnTo>
                  <a:pt x="336804" y="36576"/>
                </a:lnTo>
                <a:lnTo>
                  <a:pt x="348996" y="36576"/>
                </a:lnTo>
                <a:lnTo>
                  <a:pt x="348996" y="70104"/>
                </a:lnTo>
                <a:lnTo>
                  <a:pt x="352044" y="73152"/>
                </a:lnTo>
                <a:lnTo>
                  <a:pt x="365252" y="73152"/>
                </a:lnTo>
                <a:lnTo>
                  <a:pt x="367284" y="79248"/>
                </a:lnTo>
                <a:lnTo>
                  <a:pt x="362712" y="82296"/>
                </a:lnTo>
                <a:lnTo>
                  <a:pt x="358140" y="83820"/>
                </a:lnTo>
                <a:close/>
              </a:path>
              <a:path w="974089" h="105410">
                <a:moveTo>
                  <a:pt x="365252" y="73152"/>
                </a:moveTo>
                <a:lnTo>
                  <a:pt x="358140" y="73152"/>
                </a:lnTo>
                <a:lnTo>
                  <a:pt x="364236" y="70104"/>
                </a:lnTo>
                <a:lnTo>
                  <a:pt x="365252" y="73152"/>
                </a:lnTo>
                <a:close/>
              </a:path>
              <a:path w="974089" h="105410">
                <a:moveTo>
                  <a:pt x="390144" y="15240"/>
                </a:moveTo>
                <a:lnTo>
                  <a:pt x="381000" y="15240"/>
                </a:lnTo>
                <a:lnTo>
                  <a:pt x="377952" y="12192"/>
                </a:lnTo>
                <a:lnTo>
                  <a:pt x="377952" y="4572"/>
                </a:lnTo>
                <a:lnTo>
                  <a:pt x="381000" y="0"/>
                </a:lnTo>
                <a:lnTo>
                  <a:pt x="390144" y="0"/>
                </a:lnTo>
                <a:lnTo>
                  <a:pt x="393192" y="4572"/>
                </a:lnTo>
                <a:lnTo>
                  <a:pt x="393192" y="12192"/>
                </a:lnTo>
                <a:lnTo>
                  <a:pt x="390144" y="15240"/>
                </a:lnTo>
                <a:close/>
              </a:path>
              <a:path w="974089" h="105410">
                <a:moveTo>
                  <a:pt x="391668" y="83820"/>
                </a:moveTo>
                <a:lnTo>
                  <a:pt x="379476" y="83820"/>
                </a:lnTo>
                <a:lnTo>
                  <a:pt x="379476" y="24384"/>
                </a:lnTo>
                <a:lnTo>
                  <a:pt x="391668" y="24384"/>
                </a:lnTo>
                <a:lnTo>
                  <a:pt x="391668" y="83820"/>
                </a:lnTo>
                <a:close/>
              </a:path>
              <a:path w="974089" h="105410">
                <a:moveTo>
                  <a:pt x="423672" y="83820"/>
                </a:moveTo>
                <a:lnTo>
                  <a:pt x="409956" y="83820"/>
                </a:lnTo>
                <a:lnTo>
                  <a:pt x="409956" y="24384"/>
                </a:lnTo>
                <a:lnTo>
                  <a:pt x="423672" y="24384"/>
                </a:lnTo>
                <a:lnTo>
                  <a:pt x="423672" y="36576"/>
                </a:lnTo>
                <a:lnTo>
                  <a:pt x="429768" y="36576"/>
                </a:lnTo>
                <a:lnTo>
                  <a:pt x="423672" y="42672"/>
                </a:lnTo>
                <a:lnTo>
                  <a:pt x="423672" y="83820"/>
                </a:lnTo>
                <a:close/>
              </a:path>
              <a:path w="974089" h="105410">
                <a:moveTo>
                  <a:pt x="466344" y="83820"/>
                </a:moveTo>
                <a:lnTo>
                  <a:pt x="454152" y="83820"/>
                </a:lnTo>
                <a:lnTo>
                  <a:pt x="454152" y="41148"/>
                </a:lnTo>
                <a:lnTo>
                  <a:pt x="448056" y="36576"/>
                </a:lnTo>
                <a:lnTo>
                  <a:pt x="423672" y="36576"/>
                </a:lnTo>
                <a:lnTo>
                  <a:pt x="426720" y="27432"/>
                </a:lnTo>
                <a:lnTo>
                  <a:pt x="434340" y="24384"/>
                </a:lnTo>
                <a:lnTo>
                  <a:pt x="445008" y="24384"/>
                </a:lnTo>
                <a:lnTo>
                  <a:pt x="454128" y="26027"/>
                </a:lnTo>
                <a:lnTo>
                  <a:pt x="460819" y="30670"/>
                </a:lnTo>
                <a:lnTo>
                  <a:pt x="464939" y="37885"/>
                </a:lnTo>
                <a:lnTo>
                  <a:pt x="466344" y="47244"/>
                </a:lnTo>
                <a:lnTo>
                  <a:pt x="466344" y="83820"/>
                </a:lnTo>
                <a:close/>
              </a:path>
              <a:path w="974089" h="105410">
                <a:moveTo>
                  <a:pt x="512064" y="80772"/>
                </a:moveTo>
                <a:lnTo>
                  <a:pt x="504444" y="80772"/>
                </a:lnTo>
                <a:lnTo>
                  <a:pt x="493085" y="78605"/>
                </a:lnTo>
                <a:lnTo>
                  <a:pt x="484441" y="72580"/>
                </a:lnTo>
                <a:lnTo>
                  <a:pt x="478940" y="63412"/>
                </a:lnTo>
                <a:lnTo>
                  <a:pt x="477012" y="51816"/>
                </a:lnTo>
                <a:lnTo>
                  <a:pt x="478917" y="41100"/>
                </a:lnTo>
                <a:lnTo>
                  <a:pt x="484251" y="32385"/>
                </a:lnTo>
                <a:lnTo>
                  <a:pt x="492442" y="26527"/>
                </a:lnTo>
                <a:lnTo>
                  <a:pt x="502920" y="24384"/>
                </a:lnTo>
                <a:lnTo>
                  <a:pt x="512064" y="24384"/>
                </a:lnTo>
                <a:lnTo>
                  <a:pt x="519684" y="27432"/>
                </a:lnTo>
                <a:lnTo>
                  <a:pt x="522732" y="35052"/>
                </a:lnTo>
                <a:lnTo>
                  <a:pt x="496824" y="35052"/>
                </a:lnTo>
                <a:lnTo>
                  <a:pt x="489204" y="42672"/>
                </a:lnTo>
                <a:lnTo>
                  <a:pt x="489204" y="62484"/>
                </a:lnTo>
                <a:lnTo>
                  <a:pt x="496824" y="70104"/>
                </a:lnTo>
                <a:lnTo>
                  <a:pt x="522732" y="70104"/>
                </a:lnTo>
                <a:lnTo>
                  <a:pt x="519684" y="76200"/>
                </a:lnTo>
                <a:lnTo>
                  <a:pt x="512064" y="80772"/>
                </a:lnTo>
                <a:close/>
              </a:path>
              <a:path w="974089" h="105410">
                <a:moveTo>
                  <a:pt x="529427" y="94488"/>
                </a:moveTo>
                <a:lnTo>
                  <a:pt x="516636" y="94488"/>
                </a:lnTo>
                <a:lnTo>
                  <a:pt x="522732" y="88392"/>
                </a:lnTo>
                <a:lnTo>
                  <a:pt x="522732" y="70104"/>
                </a:lnTo>
                <a:lnTo>
                  <a:pt x="516636" y="70104"/>
                </a:lnTo>
                <a:lnTo>
                  <a:pt x="522732" y="62484"/>
                </a:lnTo>
                <a:lnTo>
                  <a:pt x="522732" y="42672"/>
                </a:lnTo>
                <a:lnTo>
                  <a:pt x="516636" y="35052"/>
                </a:lnTo>
                <a:lnTo>
                  <a:pt x="522732" y="35052"/>
                </a:lnTo>
                <a:lnTo>
                  <a:pt x="522732" y="24384"/>
                </a:lnTo>
                <a:lnTo>
                  <a:pt x="534924" y="24384"/>
                </a:lnTo>
                <a:lnTo>
                  <a:pt x="534924" y="77724"/>
                </a:lnTo>
                <a:lnTo>
                  <a:pt x="532971" y="89082"/>
                </a:lnTo>
                <a:lnTo>
                  <a:pt x="529427" y="94488"/>
                </a:lnTo>
                <a:close/>
              </a:path>
              <a:path w="974089" h="105410">
                <a:moveTo>
                  <a:pt x="505968" y="105156"/>
                </a:moveTo>
                <a:lnTo>
                  <a:pt x="499157" y="104608"/>
                </a:lnTo>
                <a:lnTo>
                  <a:pt x="492633" y="103060"/>
                </a:lnTo>
                <a:lnTo>
                  <a:pt x="486679" y="100655"/>
                </a:lnTo>
                <a:lnTo>
                  <a:pt x="481584" y="97536"/>
                </a:lnTo>
                <a:lnTo>
                  <a:pt x="486156" y="88392"/>
                </a:lnTo>
                <a:lnTo>
                  <a:pt x="498348" y="94488"/>
                </a:lnTo>
                <a:lnTo>
                  <a:pt x="529427" y="94488"/>
                </a:lnTo>
                <a:lnTo>
                  <a:pt x="527304" y="97726"/>
                </a:lnTo>
                <a:lnTo>
                  <a:pt x="518207" y="103227"/>
                </a:lnTo>
                <a:lnTo>
                  <a:pt x="505968" y="105156"/>
                </a:lnTo>
                <a:close/>
              </a:path>
              <a:path w="974089" h="105410">
                <a:moveTo>
                  <a:pt x="585216" y="83820"/>
                </a:moveTo>
                <a:lnTo>
                  <a:pt x="573024" y="83820"/>
                </a:lnTo>
                <a:lnTo>
                  <a:pt x="606552" y="6096"/>
                </a:lnTo>
                <a:lnTo>
                  <a:pt x="618744" y="6096"/>
                </a:lnTo>
                <a:lnTo>
                  <a:pt x="624660" y="19812"/>
                </a:lnTo>
                <a:lnTo>
                  <a:pt x="612648" y="19812"/>
                </a:lnTo>
                <a:lnTo>
                  <a:pt x="597408" y="54864"/>
                </a:lnTo>
                <a:lnTo>
                  <a:pt x="639781" y="54864"/>
                </a:lnTo>
                <a:lnTo>
                  <a:pt x="644383" y="65532"/>
                </a:lnTo>
                <a:lnTo>
                  <a:pt x="592836" y="65532"/>
                </a:lnTo>
                <a:lnTo>
                  <a:pt x="585216" y="83820"/>
                </a:lnTo>
                <a:close/>
              </a:path>
              <a:path w="974089" h="105410">
                <a:moveTo>
                  <a:pt x="639781" y="54864"/>
                </a:moveTo>
                <a:lnTo>
                  <a:pt x="626364" y="54864"/>
                </a:lnTo>
                <a:lnTo>
                  <a:pt x="612648" y="19812"/>
                </a:lnTo>
                <a:lnTo>
                  <a:pt x="624660" y="19812"/>
                </a:lnTo>
                <a:lnTo>
                  <a:pt x="639781" y="54864"/>
                </a:lnTo>
                <a:close/>
              </a:path>
              <a:path w="974089" h="105410">
                <a:moveTo>
                  <a:pt x="652272" y="83820"/>
                </a:moveTo>
                <a:lnTo>
                  <a:pt x="638556" y="83820"/>
                </a:lnTo>
                <a:lnTo>
                  <a:pt x="632460" y="65532"/>
                </a:lnTo>
                <a:lnTo>
                  <a:pt x="644383" y="65532"/>
                </a:lnTo>
                <a:lnTo>
                  <a:pt x="652272" y="83820"/>
                </a:lnTo>
                <a:close/>
              </a:path>
              <a:path w="974089" h="105410">
                <a:moveTo>
                  <a:pt x="675132" y="83820"/>
                </a:moveTo>
                <a:lnTo>
                  <a:pt x="662940" y="83820"/>
                </a:lnTo>
                <a:lnTo>
                  <a:pt x="662940" y="24384"/>
                </a:lnTo>
                <a:lnTo>
                  <a:pt x="675132" y="24384"/>
                </a:lnTo>
                <a:lnTo>
                  <a:pt x="675132" y="36576"/>
                </a:lnTo>
                <a:lnTo>
                  <a:pt x="681228" y="36576"/>
                </a:lnTo>
                <a:lnTo>
                  <a:pt x="675132" y="42672"/>
                </a:lnTo>
                <a:lnTo>
                  <a:pt x="675132" y="83820"/>
                </a:lnTo>
                <a:close/>
              </a:path>
              <a:path w="974089" h="105410">
                <a:moveTo>
                  <a:pt x="717804" y="83820"/>
                </a:moveTo>
                <a:lnTo>
                  <a:pt x="705612" y="83820"/>
                </a:lnTo>
                <a:lnTo>
                  <a:pt x="705612" y="41148"/>
                </a:lnTo>
                <a:lnTo>
                  <a:pt x="699516" y="36576"/>
                </a:lnTo>
                <a:lnTo>
                  <a:pt x="675132" y="36576"/>
                </a:lnTo>
                <a:lnTo>
                  <a:pt x="679704" y="27432"/>
                </a:lnTo>
                <a:lnTo>
                  <a:pt x="685800" y="24384"/>
                </a:lnTo>
                <a:lnTo>
                  <a:pt x="696468" y="24384"/>
                </a:lnTo>
                <a:lnTo>
                  <a:pt x="705588" y="26027"/>
                </a:lnTo>
                <a:lnTo>
                  <a:pt x="712279" y="30670"/>
                </a:lnTo>
                <a:lnTo>
                  <a:pt x="716399" y="37885"/>
                </a:lnTo>
                <a:lnTo>
                  <a:pt x="717804" y="47244"/>
                </a:lnTo>
                <a:lnTo>
                  <a:pt x="717804" y="83820"/>
                </a:lnTo>
                <a:close/>
              </a:path>
              <a:path w="974089" h="105410">
                <a:moveTo>
                  <a:pt x="739140" y="41148"/>
                </a:moveTo>
                <a:lnTo>
                  <a:pt x="758952" y="24384"/>
                </a:lnTo>
                <a:lnTo>
                  <a:pt x="768953" y="25788"/>
                </a:lnTo>
                <a:lnTo>
                  <a:pt x="776097" y="29908"/>
                </a:lnTo>
                <a:lnTo>
                  <a:pt x="779391" y="35052"/>
                </a:lnTo>
                <a:lnTo>
                  <a:pt x="749808" y="35052"/>
                </a:lnTo>
                <a:lnTo>
                  <a:pt x="743712" y="36576"/>
                </a:lnTo>
                <a:lnTo>
                  <a:pt x="739140" y="41148"/>
                </a:lnTo>
                <a:close/>
              </a:path>
              <a:path w="974089" h="105410">
                <a:moveTo>
                  <a:pt x="758952" y="83820"/>
                </a:moveTo>
                <a:lnTo>
                  <a:pt x="749808" y="83820"/>
                </a:lnTo>
                <a:lnTo>
                  <a:pt x="741568" y="82462"/>
                </a:lnTo>
                <a:lnTo>
                  <a:pt x="735330" y="78676"/>
                </a:lnTo>
                <a:lnTo>
                  <a:pt x="731377" y="72890"/>
                </a:lnTo>
                <a:lnTo>
                  <a:pt x="729996" y="65532"/>
                </a:lnTo>
                <a:lnTo>
                  <a:pt x="731400" y="58412"/>
                </a:lnTo>
                <a:lnTo>
                  <a:pt x="735520" y="53149"/>
                </a:lnTo>
                <a:lnTo>
                  <a:pt x="742211" y="49887"/>
                </a:lnTo>
                <a:lnTo>
                  <a:pt x="751332" y="48768"/>
                </a:lnTo>
                <a:lnTo>
                  <a:pt x="769620" y="48768"/>
                </a:lnTo>
                <a:lnTo>
                  <a:pt x="769620" y="39624"/>
                </a:lnTo>
                <a:lnTo>
                  <a:pt x="765048" y="35052"/>
                </a:lnTo>
                <a:lnTo>
                  <a:pt x="779391" y="35052"/>
                </a:lnTo>
                <a:lnTo>
                  <a:pt x="780383" y="36599"/>
                </a:lnTo>
                <a:lnTo>
                  <a:pt x="781812" y="45720"/>
                </a:lnTo>
                <a:lnTo>
                  <a:pt x="781812" y="57912"/>
                </a:lnTo>
                <a:lnTo>
                  <a:pt x="745236" y="57912"/>
                </a:lnTo>
                <a:lnTo>
                  <a:pt x="742188" y="59436"/>
                </a:lnTo>
                <a:lnTo>
                  <a:pt x="742188" y="70104"/>
                </a:lnTo>
                <a:lnTo>
                  <a:pt x="746760" y="73152"/>
                </a:lnTo>
                <a:lnTo>
                  <a:pt x="781812" y="73152"/>
                </a:lnTo>
                <a:lnTo>
                  <a:pt x="781812" y="76200"/>
                </a:lnTo>
                <a:lnTo>
                  <a:pt x="769620" y="76200"/>
                </a:lnTo>
                <a:lnTo>
                  <a:pt x="765048" y="80772"/>
                </a:lnTo>
                <a:lnTo>
                  <a:pt x="758952" y="83820"/>
                </a:lnTo>
                <a:close/>
              </a:path>
              <a:path w="974089" h="105410">
                <a:moveTo>
                  <a:pt x="781812" y="73152"/>
                </a:moveTo>
                <a:lnTo>
                  <a:pt x="762000" y="73152"/>
                </a:lnTo>
                <a:lnTo>
                  <a:pt x="769620" y="68580"/>
                </a:lnTo>
                <a:lnTo>
                  <a:pt x="769620" y="57912"/>
                </a:lnTo>
                <a:lnTo>
                  <a:pt x="781812" y="57912"/>
                </a:lnTo>
                <a:lnTo>
                  <a:pt x="781812" y="73152"/>
                </a:lnTo>
                <a:close/>
              </a:path>
              <a:path w="974089" h="105410">
                <a:moveTo>
                  <a:pt x="781812" y="83820"/>
                </a:moveTo>
                <a:lnTo>
                  <a:pt x="769620" y="83820"/>
                </a:lnTo>
                <a:lnTo>
                  <a:pt x="769620" y="76200"/>
                </a:lnTo>
                <a:lnTo>
                  <a:pt x="781812" y="76200"/>
                </a:lnTo>
                <a:lnTo>
                  <a:pt x="781812" y="83820"/>
                </a:lnTo>
                <a:close/>
              </a:path>
              <a:path w="974089" h="105410">
                <a:moveTo>
                  <a:pt x="812292" y="83820"/>
                </a:moveTo>
                <a:lnTo>
                  <a:pt x="800100" y="83820"/>
                </a:lnTo>
                <a:lnTo>
                  <a:pt x="800100" y="1524"/>
                </a:lnTo>
                <a:lnTo>
                  <a:pt x="812292" y="1524"/>
                </a:lnTo>
                <a:lnTo>
                  <a:pt x="812292" y="83820"/>
                </a:lnTo>
                <a:close/>
              </a:path>
              <a:path w="974089" h="105410">
                <a:moveTo>
                  <a:pt x="852932" y="92964"/>
                </a:moveTo>
                <a:lnTo>
                  <a:pt x="838200" y="92964"/>
                </a:lnTo>
                <a:lnTo>
                  <a:pt x="841248" y="91440"/>
                </a:lnTo>
                <a:lnTo>
                  <a:pt x="844296" y="86868"/>
                </a:lnTo>
                <a:lnTo>
                  <a:pt x="845820" y="82296"/>
                </a:lnTo>
                <a:lnTo>
                  <a:pt x="821436" y="24384"/>
                </a:lnTo>
                <a:lnTo>
                  <a:pt x="835152" y="24384"/>
                </a:lnTo>
                <a:lnTo>
                  <a:pt x="851916" y="68580"/>
                </a:lnTo>
                <a:lnTo>
                  <a:pt x="862791" y="68580"/>
                </a:lnTo>
                <a:lnTo>
                  <a:pt x="853440" y="91440"/>
                </a:lnTo>
                <a:lnTo>
                  <a:pt x="852932" y="92964"/>
                </a:lnTo>
                <a:close/>
              </a:path>
              <a:path w="974089" h="105410">
                <a:moveTo>
                  <a:pt x="862791" y="68580"/>
                </a:moveTo>
                <a:lnTo>
                  <a:pt x="851916" y="68580"/>
                </a:lnTo>
                <a:lnTo>
                  <a:pt x="868680" y="24384"/>
                </a:lnTo>
                <a:lnTo>
                  <a:pt x="880872" y="24384"/>
                </a:lnTo>
                <a:lnTo>
                  <a:pt x="862791" y="68580"/>
                </a:lnTo>
                <a:close/>
              </a:path>
              <a:path w="974089" h="105410">
                <a:moveTo>
                  <a:pt x="844296" y="105156"/>
                </a:moveTo>
                <a:lnTo>
                  <a:pt x="830580" y="105156"/>
                </a:lnTo>
                <a:lnTo>
                  <a:pt x="826008" y="103632"/>
                </a:lnTo>
                <a:lnTo>
                  <a:pt x="821436" y="100584"/>
                </a:lnTo>
                <a:lnTo>
                  <a:pt x="827532" y="89916"/>
                </a:lnTo>
                <a:lnTo>
                  <a:pt x="830580" y="92964"/>
                </a:lnTo>
                <a:lnTo>
                  <a:pt x="852932" y="92964"/>
                </a:lnTo>
                <a:lnTo>
                  <a:pt x="850392" y="100584"/>
                </a:lnTo>
                <a:lnTo>
                  <a:pt x="844296" y="105156"/>
                </a:lnTo>
                <a:close/>
              </a:path>
              <a:path w="974089" h="105410">
                <a:moveTo>
                  <a:pt x="926525" y="73152"/>
                </a:moveTo>
                <a:lnTo>
                  <a:pt x="911352" y="73152"/>
                </a:lnTo>
                <a:lnTo>
                  <a:pt x="915924" y="71628"/>
                </a:lnTo>
                <a:lnTo>
                  <a:pt x="915924" y="67056"/>
                </a:lnTo>
                <a:lnTo>
                  <a:pt x="911161" y="61507"/>
                </a:lnTo>
                <a:lnTo>
                  <a:pt x="900684" y="58102"/>
                </a:lnTo>
                <a:lnTo>
                  <a:pt x="890206" y="52697"/>
                </a:lnTo>
                <a:lnTo>
                  <a:pt x="885444" y="41148"/>
                </a:lnTo>
                <a:lnTo>
                  <a:pt x="887063" y="33385"/>
                </a:lnTo>
                <a:lnTo>
                  <a:pt x="891540" y="28194"/>
                </a:lnTo>
                <a:lnTo>
                  <a:pt x="898302" y="25288"/>
                </a:lnTo>
                <a:lnTo>
                  <a:pt x="906780" y="24384"/>
                </a:lnTo>
                <a:lnTo>
                  <a:pt x="914400" y="24384"/>
                </a:lnTo>
                <a:lnTo>
                  <a:pt x="922020" y="25908"/>
                </a:lnTo>
                <a:lnTo>
                  <a:pt x="926592" y="30480"/>
                </a:lnTo>
                <a:lnTo>
                  <a:pt x="924306" y="35052"/>
                </a:lnTo>
                <a:lnTo>
                  <a:pt x="900684" y="35052"/>
                </a:lnTo>
                <a:lnTo>
                  <a:pt x="896112" y="36576"/>
                </a:lnTo>
                <a:lnTo>
                  <a:pt x="896112" y="39624"/>
                </a:lnTo>
                <a:lnTo>
                  <a:pt x="901112" y="46053"/>
                </a:lnTo>
                <a:lnTo>
                  <a:pt x="912114" y="49911"/>
                </a:lnTo>
                <a:lnTo>
                  <a:pt x="923115" y="55483"/>
                </a:lnTo>
                <a:lnTo>
                  <a:pt x="928116" y="67056"/>
                </a:lnTo>
                <a:lnTo>
                  <a:pt x="926525" y="73152"/>
                </a:lnTo>
                <a:close/>
              </a:path>
              <a:path w="974089" h="105410">
                <a:moveTo>
                  <a:pt x="922020" y="39624"/>
                </a:moveTo>
                <a:lnTo>
                  <a:pt x="917448" y="36576"/>
                </a:lnTo>
                <a:lnTo>
                  <a:pt x="909828" y="35052"/>
                </a:lnTo>
                <a:lnTo>
                  <a:pt x="924306" y="35052"/>
                </a:lnTo>
                <a:lnTo>
                  <a:pt x="922020" y="39624"/>
                </a:lnTo>
                <a:close/>
              </a:path>
              <a:path w="974089" h="105410">
                <a:moveTo>
                  <a:pt x="905256" y="83820"/>
                </a:moveTo>
                <a:lnTo>
                  <a:pt x="896112" y="83820"/>
                </a:lnTo>
                <a:lnTo>
                  <a:pt x="888492" y="80772"/>
                </a:lnTo>
                <a:lnTo>
                  <a:pt x="882396" y="76200"/>
                </a:lnTo>
                <a:lnTo>
                  <a:pt x="886968" y="67056"/>
                </a:lnTo>
                <a:lnTo>
                  <a:pt x="891540" y="71628"/>
                </a:lnTo>
                <a:lnTo>
                  <a:pt x="899160" y="73152"/>
                </a:lnTo>
                <a:lnTo>
                  <a:pt x="926525" y="73152"/>
                </a:lnTo>
                <a:lnTo>
                  <a:pt x="926258" y="74175"/>
                </a:lnTo>
                <a:lnTo>
                  <a:pt x="921258" y="79438"/>
                </a:lnTo>
                <a:lnTo>
                  <a:pt x="913971" y="82700"/>
                </a:lnTo>
                <a:lnTo>
                  <a:pt x="905256" y="83820"/>
                </a:lnTo>
                <a:close/>
              </a:path>
              <a:path w="974089" h="105410">
                <a:moveTo>
                  <a:pt x="955548" y="27432"/>
                </a:moveTo>
                <a:lnTo>
                  <a:pt x="943356" y="27432"/>
                </a:lnTo>
                <a:lnTo>
                  <a:pt x="943356" y="10668"/>
                </a:lnTo>
                <a:lnTo>
                  <a:pt x="955548" y="10668"/>
                </a:lnTo>
                <a:lnTo>
                  <a:pt x="955548" y="27432"/>
                </a:lnTo>
                <a:close/>
              </a:path>
              <a:path w="974089" h="105410">
                <a:moveTo>
                  <a:pt x="972312" y="36576"/>
                </a:moveTo>
                <a:lnTo>
                  <a:pt x="934212" y="36576"/>
                </a:lnTo>
                <a:lnTo>
                  <a:pt x="934212" y="27432"/>
                </a:lnTo>
                <a:lnTo>
                  <a:pt x="972312" y="27432"/>
                </a:lnTo>
                <a:lnTo>
                  <a:pt x="972312" y="36576"/>
                </a:lnTo>
                <a:close/>
              </a:path>
              <a:path w="974089" h="105410">
                <a:moveTo>
                  <a:pt x="963168" y="83820"/>
                </a:moveTo>
                <a:lnTo>
                  <a:pt x="950976" y="83820"/>
                </a:lnTo>
                <a:lnTo>
                  <a:pt x="943356" y="79248"/>
                </a:lnTo>
                <a:lnTo>
                  <a:pt x="943356" y="36576"/>
                </a:lnTo>
                <a:lnTo>
                  <a:pt x="955548" y="36576"/>
                </a:lnTo>
                <a:lnTo>
                  <a:pt x="955548" y="70104"/>
                </a:lnTo>
                <a:lnTo>
                  <a:pt x="957072" y="73152"/>
                </a:lnTo>
                <a:lnTo>
                  <a:pt x="971804" y="73152"/>
                </a:lnTo>
                <a:lnTo>
                  <a:pt x="973836" y="79248"/>
                </a:lnTo>
                <a:lnTo>
                  <a:pt x="969264" y="82296"/>
                </a:lnTo>
                <a:lnTo>
                  <a:pt x="963168" y="83820"/>
                </a:lnTo>
                <a:close/>
              </a:path>
              <a:path w="974089" h="105410">
                <a:moveTo>
                  <a:pt x="971804" y="73152"/>
                </a:moveTo>
                <a:lnTo>
                  <a:pt x="964692" y="73152"/>
                </a:lnTo>
                <a:lnTo>
                  <a:pt x="966216" y="71628"/>
                </a:lnTo>
                <a:lnTo>
                  <a:pt x="970788" y="70104"/>
                </a:lnTo>
                <a:lnTo>
                  <a:pt x="971804" y="73152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27176" y="3115056"/>
            <a:ext cx="1479804" cy="1036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6300" y="3304032"/>
            <a:ext cx="1633728" cy="111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63268" y="3508248"/>
            <a:ext cx="744220" cy="82550"/>
          </a:xfrm>
          <a:custGeom>
            <a:avLst/>
            <a:gdLst/>
            <a:ahLst/>
            <a:cxnLst/>
            <a:rect l="l" t="t" r="r" b="b"/>
            <a:pathLst>
              <a:path w="744219" h="82550">
                <a:moveTo>
                  <a:pt x="30480" y="82296"/>
                </a:moveTo>
                <a:lnTo>
                  <a:pt x="0" y="82296"/>
                </a:lnTo>
                <a:lnTo>
                  <a:pt x="0" y="4572"/>
                </a:lnTo>
                <a:lnTo>
                  <a:pt x="32004" y="4572"/>
                </a:lnTo>
                <a:lnTo>
                  <a:pt x="47839" y="7548"/>
                </a:lnTo>
                <a:lnTo>
                  <a:pt x="60388" y="15811"/>
                </a:lnTo>
                <a:lnTo>
                  <a:pt x="61015" y="16764"/>
                </a:lnTo>
                <a:lnTo>
                  <a:pt x="12192" y="16764"/>
                </a:lnTo>
                <a:lnTo>
                  <a:pt x="12192" y="70104"/>
                </a:lnTo>
                <a:lnTo>
                  <a:pt x="60994" y="70104"/>
                </a:lnTo>
                <a:lnTo>
                  <a:pt x="60198" y="71247"/>
                </a:lnTo>
                <a:lnTo>
                  <a:pt x="47196" y="79343"/>
                </a:lnTo>
                <a:lnTo>
                  <a:pt x="30480" y="82296"/>
                </a:lnTo>
                <a:close/>
              </a:path>
              <a:path w="744219" h="82550">
                <a:moveTo>
                  <a:pt x="60994" y="70104"/>
                </a:moveTo>
                <a:lnTo>
                  <a:pt x="32004" y="70104"/>
                </a:lnTo>
                <a:lnTo>
                  <a:pt x="42481" y="68199"/>
                </a:lnTo>
                <a:lnTo>
                  <a:pt x="50673" y="62865"/>
                </a:lnTo>
                <a:lnTo>
                  <a:pt x="56007" y="54673"/>
                </a:lnTo>
                <a:lnTo>
                  <a:pt x="57912" y="44196"/>
                </a:lnTo>
                <a:lnTo>
                  <a:pt x="55768" y="32837"/>
                </a:lnTo>
                <a:lnTo>
                  <a:pt x="49911" y="24193"/>
                </a:lnTo>
                <a:lnTo>
                  <a:pt x="41195" y="18692"/>
                </a:lnTo>
                <a:lnTo>
                  <a:pt x="30480" y="16764"/>
                </a:lnTo>
                <a:lnTo>
                  <a:pt x="61015" y="16764"/>
                </a:lnTo>
                <a:lnTo>
                  <a:pt x="68651" y="28360"/>
                </a:lnTo>
                <a:lnTo>
                  <a:pt x="71628" y="44196"/>
                </a:lnTo>
                <a:lnTo>
                  <a:pt x="68627" y="59150"/>
                </a:lnTo>
                <a:lnTo>
                  <a:pt x="60994" y="70104"/>
                </a:lnTo>
                <a:close/>
              </a:path>
              <a:path w="744219" h="82550">
                <a:moveTo>
                  <a:pt x="88392" y="39624"/>
                </a:moveTo>
                <a:lnTo>
                  <a:pt x="108204" y="22860"/>
                </a:lnTo>
                <a:lnTo>
                  <a:pt x="118205" y="24264"/>
                </a:lnTo>
                <a:lnTo>
                  <a:pt x="125349" y="28384"/>
                </a:lnTo>
                <a:lnTo>
                  <a:pt x="128643" y="33528"/>
                </a:lnTo>
                <a:lnTo>
                  <a:pt x="99060" y="33528"/>
                </a:lnTo>
                <a:lnTo>
                  <a:pt x="92964" y="35052"/>
                </a:lnTo>
                <a:lnTo>
                  <a:pt x="88392" y="39624"/>
                </a:lnTo>
                <a:close/>
              </a:path>
              <a:path w="744219" h="82550">
                <a:moveTo>
                  <a:pt x="108204" y="82296"/>
                </a:moveTo>
                <a:lnTo>
                  <a:pt x="99060" y="82296"/>
                </a:lnTo>
                <a:lnTo>
                  <a:pt x="90820" y="80938"/>
                </a:lnTo>
                <a:lnTo>
                  <a:pt x="84582" y="77152"/>
                </a:lnTo>
                <a:lnTo>
                  <a:pt x="80629" y="71366"/>
                </a:lnTo>
                <a:lnTo>
                  <a:pt x="79248" y="64008"/>
                </a:lnTo>
                <a:lnTo>
                  <a:pt x="80652" y="56888"/>
                </a:lnTo>
                <a:lnTo>
                  <a:pt x="84772" y="51625"/>
                </a:lnTo>
                <a:lnTo>
                  <a:pt x="91463" y="48363"/>
                </a:lnTo>
                <a:lnTo>
                  <a:pt x="100584" y="47244"/>
                </a:lnTo>
                <a:lnTo>
                  <a:pt x="118872" y="47244"/>
                </a:lnTo>
                <a:lnTo>
                  <a:pt x="118872" y="38100"/>
                </a:lnTo>
                <a:lnTo>
                  <a:pt x="114300" y="33528"/>
                </a:lnTo>
                <a:lnTo>
                  <a:pt x="128643" y="33528"/>
                </a:lnTo>
                <a:lnTo>
                  <a:pt x="129635" y="35075"/>
                </a:lnTo>
                <a:lnTo>
                  <a:pt x="131064" y="44196"/>
                </a:lnTo>
                <a:lnTo>
                  <a:pt x="131064" y="56388"/>
                </a:lnTo>
                <a:lnTo>
                  <a:pt x="94488" y="56388"/>
                </a:lnTo>
                <a:lnTo>
                  <a:pt x="91440" y="57912"/>
                </a:lnTo>
                <a:lnTo>
                  <a:pt x="91440" y="68580"/>
                </a:lnTo>
                <a:lnTo>
                  <a:pt x="96012" y="73152"/>
                </a:lnTo>
                <a:lnTo>
                  <a:pt x="131064" y="73152"/>
                </a:lnTo>
                <a:lnTo>
                  <a:pt x="131064" y="74676"/>
                </a:lnTo>
                <a:lnTo>
                  <a:pt x="118872" y="74676"/>
                </a:lnTo>
                <a:lnTo>
                  <a:pt x="114300" y="79248"/>
                </a:lnTo>
                <a:lnTo>
                  <a:pt x="108204" y="82296"/>
                </a:lnTo>
                <a:close/>
              </a:path>
              <a:path w="744219" h="82550">
                <a:moveTo>
                  <a:pt x="131064" y="73152"/>
                </a:moveTo>
                <a:lnTo>
                  <a:pt x="111252" y="73152"/>
                </a:lnTo>
                <a:lnTo>
                  <a:pt x="118872" y="67056"/>
                </a:lnTo>
                <a:lnTo>
                  <a:pt x="118872" y="56388"/>
                </a:lnTo>
                <a:lnTo>
                  <a:pt x="131064" y="56388"/>
                </a:lnTo>
                <a:lnTo>
                  <a:pt x="131064" y="73152"/>
                </a:lnTo>
                <a:close/>
              </a:path>
              <a:path w="744219" h="82550">
                <a:moveTo>
                  <a:pt x="131064" y="82296"/>
                </a:moveTo>
                <a:lnTo>
                  <a:pt x="118872" y="82296"/>
                </a:lnTo>
                <a:lnTo>
                  <a:pt x="118872" y="74676"/>
                </a:lnTo>
                <a:lnTo>
                  <a:pt x="131064" y="74676"/>
                </a:lnTo>
                <a:lnTo>
                  <a:pt x="131064" y="82296"/>
                </a:lnTo>
                <a:close/>
              </a:path>
              <a:path w="744219" h="82550">
                <a:moveTo>
                  <a:pt x="163068" y="25908"/>
                </a:moveTo>
                <a:lnTo>
                  <a:pt x="150876" y="25908"/>
                </a:lnTo>
                <a:lnTo>
                  <a:pt x="150876" y="9144"/>
                </a:lnTo>
                <a:lnTo>
                  <a:pt x="163068" y="9144"/>
                </a:lnTo>
                <a:lnTo>
                  <a:pt x="163068" y="25908"/>
                </a:lnTo>
                <a:close/>
              </a:path>
              <a:path w="744219" h="82550">
                <a:moveTo>
                  <a:pt x="179832" y="35052"/>
                </a:moveTo>
                <a:lnTo>
                  <a:pt x="141732" y="35052"/>
                </a:lnTo>
                <a:lnTo>
                  <a:pt x="141732" y="25908"/>
                </a:lnTo>
                <a:lnTo>
                  <a:pt x="179832" y="25908"/>
                </a:lnTo>
                <a:lnTo>
                  <a:pt x="179832" y="35052"/>
                </a:lnTo>
                <a:close/>
              </a:path>
              <a:path w="744219" h="82550">
                <a:moveTo>
                  <a:pt x="172212" y="82296"/>
                </a:moveTo>
                <a:lnTo>
                  <a:pt x="158496" y="82296"/>
                </a:lnTo>
                <a:lnTo>
                  <a:pt x="150876" y="77724"/>
                </a:lnTo>
                <a:lnTo>
                  <a:pt x="150876" y="35052"/>
                </a:lnTo>
                <a:lnTo>
                  <a:pt x="163068" y="35052"/>
                </a:lnTo>
                <a:lnTo>
                  <a:pt x="163068" y="68580"/>
                </a:lnTo>
                <a:lnTo>
                  <a:pt x="166116" y="71628"/>
                </a:lnTo>
                <a:lnTo>
                  <a:pt x="179324" y="71628"/>
                </a:lnTo>
                <a:lnTo>
                  <a:pt x="181356" y="77724"/>
                </a:lnTo>
                <a:lnTo>
                  <a:pt x="176784" y="80772"/>
                </a:lnTo>
                <a:lnTo>
                  <a:pt x="172212" y="82296"/>
                </a:lnTo>
                <a:close/>
              </a:path>
              <a:path w="744219" h="82550">
                <a:moveTo>
                  <a:pt x="179324" y="71628"/>
                </a:moveTo>
                <a:lnTo>
                  <a:pt x="172212" y="71628"/>
                </a:lnTo>
                <a:lnTo>
                  <a:pt x="178308" y="68580"/>
                </a:lnTo>
                <a:lnTo>
                  <a:pt x="179324" y="71628"/>
                </a:lnTo>
                <a:close/>
              </a:path>
              <a:path w="744219" h="82550">
                <a:moveTo>
                  <a:pt x="196596" y="39624"/>
                </a:moveTo>
                <a:lnTo>
                  <a:pt x="216408" y="22860"/>
                </a:lnTo>
                <a:lnTo>
                  <a:pt x="226433" y="24264"/>
                </a:lnTo>
                <a:lnTo>
                  <a:pt x="233743" y="28384"/>
                </a:lnTo>
                <a:lnTo>
                  <a:pt x="237386" y="33528"/>
                </a:lnTo>
                <a:lnTo>
                  <a:pt x="208788" y="33528"/>
                </a:lnTo>
                <a:lnTo>
                  <a:pt x="202692" y="35052"/>
                </a:lnTo>
                <a:lnTo>
                  <a:pt x="196596" y="39624"/>
                </a:lnTo>
                <a:close/>
              </a:path>
              <a:path w="744219" h="82550">
                <a:moveTo>
                  <a:pt x="216408" y="82296"/>
                </a:moveTo>
                <a:lnTo>
                  <a:pt x="208788" y="82296"/>
                </a:lnTo>
                <a:lnTo>
                  <a:pt x="200310" y="80938"/>
                </a:lnTo>
                <a:lnTo>
                  <a:pt x="193548" y="77152"/>
                </a:lnTo>
                <a:lnTo>
                  <a:pt x="189071" y="71366"/>
                </a:lnTo>
                <a:lnTo>
                  <a:pt x="187452" y="64008"/>
                </a:lnTo>
                <a:lnTo>
                  <a:pt x="189095" y="56888"/>
                </a:lnTo>
                <a:lnTo>
                  <a:pt x="193738" y="51625"/>
                </a:lnTo>
                <a:lnTo>
                  <a:pt x="200953" y="48363"/>
                </a:lnTo>
                <a:lnTo>
                  <a:pt x="210312" y="47244"/>
                </a:lnTo>
                <a:lnTo>
                  <a:pt x="227076" y="47244"/>
                </a:lnTo>
                <a:lnTo>
                  <a:pt x="227076" y="38100"/>
                </a:lnTo>
                <a:lnTo>
                  <a:pt x="222504" y="33528"/>
                </a:lnTo>
                <a:lnTo>
                  <a:pt x="237386" y="33528"/>
                </a:lnTo>
                <a:lnTo>
                  <a:pt x="238482" y="35075"/>
                </a:lnTo>
                <a:lnTo>
                  <a:pt x="240792" y="44196"/>
                </a:lnTo>
                <a:lnTo>
                  <a:pt x="240792" y="56388"/>
                </a:lnTo>
                <a:lnTo>
                  <a:pt x="204216" y="56388"/>
                </a:lnTo>
                <a:lnTo>
                  <a:pt x="199644" y="57912"/>
                </a:lnTo>
                <a:lnTo>
                  <a:pt x="199644" y="68580"/>
                </a:lnTo>
                <a:lnTo>
                  <a:pt x="204216" y="73152"/>
                </a:lnTo>
                <a:lnTo>
                  <a:pt x="240792" y="73152"/>
                </a:lnTo>
                <a:lnTo>
                  <a:pt x="240792" y="74676"/>
                </a:lnTo>
                <a:lnTo>
                  <a:pt x="227076" y="74676"/>
                </a:lnTo>
                <a:lnTo>
                  <a:pt x="224028" y="79248"/>
                </a:lnTo>
                <a:lnTo>
                  <a:pt x="216408" y="82296"/>
                </a:lnTo>
                <a:close/>
              </a:path>
              <a:path w="744219" h="82550">
                <a:moveTo>
                  <a:pt x="240792" y="73152"/>
                </a:moveTo>
                <a:lnTo>
                  <a:pt x="219456" y="73152"/>
                </a:lnTo>
                <a:lnTo>
                  <a:pt x="227076" y="67056"/>
                </a:lnTo>
                <a:lnTo>
                  <a:pt x="227076" y="56388"/>
                </a:lnTo>
                <a:lnTo>
                  <a:pt x="240792" y="56388"/>
                </a:lnTo>
                <a:lnTo>
                  <a:pt x="240792" y="73152"/>
                </a:lnTo>
                <a:close/>
              </a:path>
              <a:path w="744219" h="82550">
                <a:moveTo>
                  <a:pt x="240792" y="82296"/>
                </a:moveTo>
                <a:lnTo>
                  <a:pt x="227076" y="82296"/>
                </a:lnTo>
                <a:lnTo>
                  <a:pt x="227076" y="74676"/>
                </a:lnTo>
                <a:lnTo>
                  <a:pt x="240792" y="74676"/>
                </a:lnTo>
                <a:lnTo>
                  <a:pt x="240792" y="82296"/>
                </a:lnTo>
                <a:close/>
              </a:path>
              <a:path w="744219" h="82550">
                <a:moveTo>
                  <a:pt x="336591" y="70104"/>
                </a:moveTo>
                <a:lnTo>
                  <a:pt x="320040" y="70104"/>
                </a:lnTo>
                <a:lnTo>
                  <a:pt x="324612" y="67056"/>
                </a:lnTo>
                <a:lnTo>
                  <a:pt x="324612" y="60960"/>
                </a:lnTo>
                <a:lnTo>
                  <a:pt x="318182" y="52268"/>
                </a:lnTo>
                <a:lnTo>
                  <a:pt x="304038" y="47434"/>
                </a:lnTo>
                <a:lnTo>
                  <a:pt x="289893" y="40600"/>
                </a:lnTo>
                <a:lnTo>
                  <a:pt x="283464" y="25908"/>
                </a:lnTo>
                <a:lnTo>
                  <a:pt x="285392" y="16787"/>
                </a:lnTo>
                <a:lnTo>
                  <a:pt x="290893" y="10096"/>
                </a:lnTo>
                <a:lnTo>
                  <a:pt x="299537" y="5976"/>
                </a:lnTo>
                <a:lnTo>
                  <a:pt x="310896" y="4572"/>
                </a:lnTo>
                <a:lnTo>
                  <a:pt x="318611" y="5119"/>
                </a:lnTo>
                <a:lnTo>
                  <a:pt x="325755" y="6667"/>
                </a:lnTo>
                <a:lnTo>
                  <a:pt x="332327" y="9072"/>
                </a:lnTo>
                <a:lnTo>
                  <a:pt x="338328" y="12192"/>
                </a:lnTo>
                <a:lnTo>
                  <a:pt x="336042" y="16764"/>
                </a:lnTo>
                <a:lnTo>
                  <a:pt x="303276" y="16764"/>
                </a:lnTo>
                <a:lnTo>
                  <a:pt x="297180" y="19812"/>
                </a:lnTo>
                <a:lnTo>
                  <a:pt x="297180" y="24384"/>
                </a:lnTo>
                <a:lnTo>
                  <a:pt x="303847" y="33075"/>
                </a:lnTo>
                <a:lnTo>
                  <a:pt x="318516" y="37909"/>
                </a:lnTo>
                <a:lnTo>
                  <a:pt x="333184" y="44743"/>
                </a:lnTo>
                <a:lnTo>
                  <a:pt x="339852" y="59436"/>
                </a:lnTo>
                <a:lnTo>
                  <a:pt x="337685" y="68794"/>
                </a:lnTo>
                <a:lnTo>
                  <a:pt x="336591" y="70104"/>
                </a:lnTo>
                <a:close/>
              </a:path>
              <a:path w="744219" h="82550">
                <a:moveTo>
                  <a:pt x="332232" y="24384"/>
                </a:moveTo>
                <a:lnTo>
                  <a:pt x="324612" y="18288"/>
                </a:lnTo>
                <a:lnTo>
                  <a:pt x="315468" y="16764"/>
                </a:lnTo>
                <a:lnTo>
                  <a:pt x="336042" y="16764"/>
                </a:lnTo>
                <a:lnTo>
                  <a:pt x="332232" y="24384"/>
                </a:lnTo>
                <a:close/>
              </a:path>
              <a:path w="744219" h="82550">
                <a:moveTo>
                  <a:pt x="310896" y="82296"/>
                </a:moveTo>
                <a:lnTo>
                  <a:pt x="301823" y="81462"/>
                </a:lnTo>
                <a:lnTo>
                  <a:pt x="293179" y="79057"/>
                </a:lnTo>
                <a:lnTo>
                  <a:pt x="285392" y="75223"/>
                </a:lnTo>
                <a:lnTo>
                  <a:pt x="278892" y="70104"/>
                </a:lnTo>
                <a:lnTo>
                  <a:pt x="284988" y="59436"/>
                </a:lnTo>
                <a:lnTo>
                  <a:pt x="290964" y="63674"/>
                </a:lnTo>
                <a:lnTo>
                  <a:pt x="297370" y="67056"/>
                </a:lnTo>
                <a:lnTo>
                  <a:pt x="304061" y="69294"/>
                </a:lnTo>
                <a:lnTo>
                  <a:pt x="310896" y="70104"/>
                </a:lnTo>
                <a:lnTo>
                  <a:pt x="336591" y="70104"/>
                </a:lnTo>
                <a:lnTo>
                  <a:pt x="331660" y="76009"/>
                </a:lnTo>
                <a:lnTo>
                  <a:pt x="322492" y="80652"/>
                </a:lnTo>
                <a:lnTo>
                  <a:pt x="310896" y="82296"/>
                </a:lnTo>
                <a:close/>
              </a:path>
              <a:path w="744219" h="82550">
                <a:moveTo>
                  <a:pt x="377952" y="82296"/>
                </a:moveTo>
                <a:lnTo>
                  <a:pt x="365474" y="80129"/>
                </a:lnTo>
                <a:lnTo>
                  <a:pt x="355854" y="74104"/>
                </a:lnTo>
                <a:lnTo>
                  <a:pt x="349662" y="64936"/>
                </a:lnTo>
                <a:lnTo>
                  <a:pt x="347472" y="53340"/>
                </a:lnTo>
                <a:lnTo>
                  <a:pt x="349662" y="40862"/>
                </a:lnTo>
                <a:lnTo>
                  <a:pt x="355854" y="31242"/>
                </a:lnTo>
                <a:lnTo>
                  <a:pt x="365474" y="25050"/>
                </a:lnTo>
                <a:lnTo>
                  <a:pt x="377952" y="22860"/>
                </a:lnTo>
                <a:lnTo>
                  <a:pt x="388620" y="22860"/>
                </a:lnTo>
                <a:lnTo>
                  <a:pt x="396240" y="25908"/>
                </a:lnTo>
                <a:lnTo>
                  <a:pt x="400812" y="32004"/>
                </a:lnTo>
                <a:lnTo>
                  <a:pt x="399796" y="33528"/>
                </a:lnTo>
                <a:lnTo>
                  <a:pt x="377952" y="33528"/>
                </a:lnTo>
                <a:lnTo>
                  <a:pt x="370832" y="34909"/>
                </a:lnTo>
                <a:lnTo>
                  <a:pt x="365569" y="38862"/>
                </a:lnTo>
                <a:lnTo>
                  <a:pt x="362307" y="45100"/>
                </a:lnTo>
                <a:lnTo>
                  <a:pt x="361188" y="53340"/>
                </a:lnTo>
                <a:lnTo>
                  <a:pt x="361188" y="64008"/>
                </a:lnTo>
                <a:lnTo>
                  <a:pt x="367284" y="71628"/>
                </a:lnTo>
                <a:lnTo>
                  <a:pt x="402336" y="71628"/>
                </a:lnTo>
                <a:lnTo>
                  <a:pt x="397454" y="75866"/>
                </a:lnTo>
                <a:lnTo>
                  <a:pt x="391858" y="79248"/>
                </a:lnTo>
                <a:lnTo>
                  <a:pt x="385405" y="81486"/>
                </a:lnTo>
                <a:lnTo>
                  <a:pt x="377952" y="82296"/>
                </a:lnTo>
                <a:close/>
              </a:path>
              <a:path w="744219" h="82550">
                <a:moveTo>
                  <a:pt x="394716" y="41148"/>
                </a:moveTo>
                <a:lnTo>
                  <a:pt x="390144" y="36576"/>
                </a:lnTo>
                <a:lnTo>
                  <a:pt x="385572" y="33528"/>
                </a:lnTo>
                <a:lnTo>
                  <a:pt x="399796" y="33528"/>
                </a:lnTo>
                <a:lnTo>
                  <a:pt x="394716" y="41148"/>
                </a:lnTo>
                <a:close/>
              </a:path>
              <a:path w="744219" h="82550">
                <a:moveTo>
                  <a:pt x="402336" y="71628"/>
                </a:moveTo>
                <a:lnTo>
                  <a:pt x="385572" y="71628"/>
                </a:lnTo>
                <a:lnTo>
                  <a:pt x="391668" y="68580"/>
                </a:lnTo>
                <a:lnTo>
                  <a:pt x="394716" y="64008"/>
                </a:lnTo>
                <a:lnTo>
                  <a:pt x="402336" y="71628"/>
                </a:lnTo>
                <a:close/>
              </a:path>
              <a:path w="744219" h="82550">
                <a:moveTo>
                  <a:pt x="425196" y="15240"/>
                </a:moveTo>
                <a:lnTo>
                  <a:pt x="417576" y="15240"/>
                </a:lnTo>
                <a:lnTo>
                  <a:pt x="414528" y="10668"/>
                </a:lnTo>
                <a:lnTo>
                  <a:pt x="414528" y="3048"/>
                </a:lnTo>
                <a:lnTo>
                  <a:pt x="417576" y="0"/>
                </a:lnTo>
                <a:lnTo>
                  <a:pt x="425196" y="0"/>
                </a:lnTo>
                <a:lnTo>
                  <a:pt x="428244" y="3048"/>
                </a:lnTo>
                <a:lnTo>
                  <a:pt x="428244" y="10668"/>
                </a:lnTo>
                <a:lnTo>
                  <a:pt x="425196" y="15240"/>
                </a:lnTo>
                <a:close/>
              </a:path>
              <a:path w="744219" h="82550">
                <a:moveTo>
                  <a:pt x="428244" y="82296"/>
                </a:moveTo>
                <a:lnTo>
                  <a:pt x="414528" y="82296"/>
                </a:lnTo>
                <a:lnTo>
                  <a:pt x="414528" y="22860"/>
                </a:lnTo>
                <a:lnTo>
                  <a:pt x="428244" y="22860"/>
                </a:lnTo>
                <a:lnTo>
                  <a:pt x="428244" y="82296"/>
                </a:lnTo>
                <a:close/>
              </a:path>
              <a:path w="744219" h="82550">
                <a:moveTo>
                  <a:pt x="470916" y="82296"/>
                </a:moveTo>
                <a:lnTo>
                  <a:pt x="458438" y="80129"/>
                </a:lnTo>
                <a:lnTo>
                  <a:pt x="448818" y="74104"/>
                </a:lnTo>
                <a:lnTo>
                  <a:pt x="442626" y="64936"/>
                </a:lnTo>
                <a:lnTo>
                  <a:pt x="440436" y="53340"/>
                </a:lnTo>
                <a:lnTo>
                  <a:pt x="442626" y="40862"/>
                </a:lnTo>
                <a:lnTo>
                  <a:pt x="448818" y="31242"/>
                </a:lnTo>
                <a:lnTo>
                  <a:pt x="458438" y="25050"/>
                </a:lnTo>
                <a:lnTo>
                  <a:pt x="470916" y="22860"/>
                </a:lnTo>
                <a:lnTo>
                  <a:pt x="483536" y="25336"/>
                </a:lnTo>
                <a:lnTo>
                  <a:pt x="491871" y="32385"/>
                </a:lnTo>
                <a:lnTo>
                  <a:pt x="492319" y="33528"/>
                </a:lnTo>
                <a:lnTo>
                  <a:pt x="461772" y="33528"/>
                </a:lnTo>
                <a:lnTo>
                  <a:pt x="454152" y="39624"/>
                </a:lnTo>
                <a:lnTo>
                  <a:pt x="452628" y="48768"/>
                </a:lnTo>
                <a:lnTo>
                  <a:pt x="496432" y="48768"/>
                </a:lnTo>
                <a:lnTo>
                  <a:pt x="496824" y="57912"/>
                </a:lnTo>
                <a:lnTo>
                  <a:pt x="454152" y="57912"/>
                </a:lnTo>
                <a:lnTo>
                  <a:pt x="455676" y="67056"/>
                </a:lnTo>
                <a:lnTo>
                  <a:pt x="461772" y="71628"/>
                </a:lnTo>
                <a:lnTo>
                  <a:pt x="493776" y="71628"/>
                </a:lnTo>
                <a:lnTo>
                  <a:pt x="495300" y="73152"/>
                </a:lnTo>
                <a:lnTo>
                  <a:pt x="490204" y="77152"/>
                </a:lnTo>
                <a:lnTo>
                  <a:pt x="484251" y="80010"/>
                </a:lnTo>
                <a:lnTo>
                  <a:pt x="477726" y="81724"/>
                </a:lnTo>
                <a:lnTo>
                  <a:pt x="470916" y="82296"/>
                </a:lnTo>
                <a:close/>
              </a:path>
              <a:path w="744219" h="82550">
                <a:moveTo>
                  <a:pt x="496432" y="48768"/>
                </a:moveTo>
                <a:lnTo>
                  <a:pt x="486156" y="48768"/>
                </a:lnTo>
                <a:lnTo>
                  <a:pt x="486156" y="39624"/>
                </a:lnTo>
                <a:lnTo>
                  <a:pt x="480060" y="33528"/>
                </a:lnTo>
                <a:lnTo>
                  <a:pt x="492319" y="33528"/>
                </a:lnTo>
                <a:lnTo>
                  <a:pt x="496204" y="43434"/>
                </a:lnTo>
                <a:lnTo>
                  <a:pt x="496432" y="48768"/>
                </a:lnTo>
                <a:close/>
              </a:path>
              <a:path w="744219" h="82550">
                <a:moveTo>
                  <a:pt x="493776" y="71628"/>
                </a:moveTo>
                <a:lnTo>
                  <a:pt x="478536" y="71628"/>
                </a:lnTo>
                <a:lnTo>
                  <a:pt x="483108" y="70104"/>
                </a:lnTo>
                <a:lnTo>
                  <a:pt x="487680" y="65532"/>
                </a:lnTo>
                <a:lnTo>
                  <a:pt x="493776" y="71628"/>
                </a:lnTo>
                <a:close/>
              </a:path>
              <a:path w="744219" h="82550">
                <a:moveTo>
                  <a:pt x="522732" y="82296"/>
                </a:moveTo>
                <a:lnTo>
                  <a:pt x="510540" y="82296"/>
                </a:lnTo>
                <a:lnTo>
                  <a:pt x="510540" y="22860"/>
                </a:lnTo>
                <a:lnTo>
                  <a:pt x="522732" y="22860"/>
                </a:lnTo>
                <a:lnTo>
                  <a:pt x="522732" y="35052"/>
                </a:lnTo>
                <a:lnTo>
                  <a:pt x="530352" y="35052"/>
                </a:lnTo>
                <a:lnTo>
                  <a:pt x="524256" y="41148"/>
                </a:lnTo>
                <a:lnTo>
                  <a:pt x="522732" y="50292"/>
                </a:lnTo>
                <a:lnTo>
                  <a:pt x="522732" y="82296"/>
                </a:lnTo>
                <a:close/>
              </a:path>
              <a:path w="744219" h="82550">
                <a:moveTo>
                  <a:pt x="566928" y="82296"/>
                </a:moveTo>
                <a:lnTo>
                  <a:pt x="553212" y="82296"/>
                </a:lnTo>
                <a:lnTo>
                  <a:pt x="553212" y="39624"/>
                </a:lnTo>
                <a:lnTo>
                  <a:pt x="548640" y="35052"/>
                </a:lnTo>
                <a:lnTo>
                  <a:pt x="522732" y="35052"/>
                </a:lnTo>
                <a:lnTo>
                  <a:pt x="527304" y="27432"/>
                </a:lnTo>
                <a:lnTo>
                  <a:pt x="534924" y="22860"/>
                </a:lnTo>
                <a:lnTo>
                  <a:pt x="544068" y="22860"/>
                </a:lnTo>
                <a:lnTo>
                  <a:pt x="553426" y="24503"/>
                </a:lnTo>
                <a:lnTo>
                  <a:pt x="560641" y="29146"/>
                </a:lnTo>
                <a:lnTo>
                  <a:pt x="565284" y="36361"/>
                </a:lnTo>
                <a:lnTo>
                  <a:pt x="566928" y="45720"/>
                </a:lnTo>
                <a:lnTo>
                  <a:pt x="566928" y="82296"/>
                </a:lnTo>
                <a:close/>
              </a:path>
              <a:path w="744219" h="82550">
                <a:moveTo>
                  <a:pt x="597408" y="25908"/>
                </a:moveTo>
                <a:lnTo>
                  <a:pt x="585216" y="25908"/>
                </a:lnTo>
                <a:lnTo>
                  <a:pt x="585216" y="9144"/>
                </a:lnTo>
                <a:lnTo>
                  <a:pt x="597408" y="9144"/>
                </a:lnTo>
                <a:lnTo>
                  <a:pt x="597408" y="25908"/>
                </a:lnTo>
                <a:close/>
              </a:path>
              <a:path w="744219" h="82550">
                <a:moveTo>
                  <a:pt x="615696" y="35052"/>
                </a:moveTo>
                <a:lnTo>
                  <a:pt x="577596" y="35052"/>
                </a:lnTo>
                <a:lnTo>
                  <a:pt x="577596" y="25908"/>
                </a:lnTo>
                <a:lnTo>
                  <a:pt x="615696" y="25908"/>
                </a:lnTo>
                <a:lnTo>
                  <a:pt x="615696" y="35052"/>
                </a:lnTo>
                <a:close/>
              </a:path>
              <a:path w="744219" h="82550">
                <a:moveTo>
                  <a:pt x="606552" y="82296"/>
                </a:moveTo>
                <a:lnTo>
                  <a:pt x="592836" y="82296"/>
                </a:lnTo>
                <a:lnTo>
                  <a:pt x="585216" y="77724"/>
                </a:lnTo>
                <a:lnTo>
                  <a:pt x="585216" y="35052"/>
                </a:lnTo>
                <a:lnTo>
                  <a:pt x="597408" y="35052"/>
                </a:lnTo>
                <a:lnTo>
                  <a:pt x="597408" y="68580"/>
                </a:lnTo>
                <a:lnTo>
                  <a:pt x="600456" y="71628"/>
                </a:lnTo>
                <a:lnTo>
                  <a:pt x="613664" y="71628"/>
                </a:lnTo>
                <a:lnTo>
                  <a:pt x="615696" y="77724"/>
                </a:lnTo>
                <a:lnTo>
                  <a:pt x="611124" y="80772"/>
                </a:lnTo>
                <a:lnTo>
                  <a:pt x="606552" y="82296"/>
                </a:lnTo>
                <a:close/>
              </a:path>
              <a:path w="744219" h="82550">
                <a:moveTo>
                  <a:pt x="613664" y="71628"/>
                </a:moveTo>
                <a:lnTo>
                  <a:pt x="606552" y="71628"/>
                </a:lnTo>
                <a:lnTo>
                  <a:pt x="612648" y="68580"/>
                </a:lnTo>
                <a:lnTo>
                  <a:pt x="613664" y="71628"/>
                </a:lnTo>
                <a:close/>
              </a:path>
              <a:path w="744219" h="82550">
                <a:moveTo>
                  <a:pt x="638556" y="15240"/>
                </a:moveTo>
                <a:lnTo>
                  <a:pt x="629412" y="15240"/>
                </a:lnTo>
                <a:lnTo>
                  <a:pt x="626364" y="10668"/>
                </a:lnTo>
                <a:lnTo>
                  <a:pt x="626364" y="3048"/>
                </a:lnTo>
                <a:lnTo>
                  <a:pt x="629412" y="0"/>
                </a:lnTo>
                <a:lnTo>
                  <a:pt x="638556" y="0"/>
                </a:lnTo>
                <a:lnTo>
                  <a:pt x="641604" y="3048"/>
                </a:lnTo>
                <a:lnTo>
                  <a:pt x="641604" y="10668"/>
                </a:lnTo>
                <a:lnTo>
                  <a:pt x="638556" y="15240"/>
                </a:lnTo>
                <a:close/>
              </a:path>
              <a:path w="744219" h="82550">
                <a:moveTo>
                  <a:pt x="640080" y="82296"/>
                </a:moveTo>
                <a:lnTo>
                  <a:pt x="627888" y="82296"/>
                </a:lnTo>
                <a:lnTo>
                  <a:pt x="627888" y="22860"/>
                </a:lnTo>
                <a:lnTo>
                  <a:pt x="640080" y="22860"/>
                </a:lnTo>
                <a:lnTo>
                  <a:pt x="640080" y="82296"/>
                </a:lnTo>
                <a:close/>
              </a:path>
              <a:path w="744219" h="82550">
                <a:moveTo>
                  <a:pt x="695659" y="73152"/>
                </a:moveTo>
                <a:lnTo>
                  <a:pt x="681228" y="73152"/>
                </a:lnTo>
                <a:lnTo>
                  <a:pt x="685800" y="70104"/>
                </a:lnTo>
                <a:lnTo>
                  <a:pt x="685800" y="65532"/>
                </a:lnTo>
                <a:lnTo>
                  <a:pt x="681037" y="59983"/>
                </a:lnTo>
                <a:lnTo>
                  <a:pt x="670560" y="56578"/>
                </a:lnTo>
                <a:lnTo>
                  <a:pt x="660082" y="51173"/>
                </a:lnTo>
                <a:lnTo>
                  <a:pt x="655320" y="39624"/>
                </a:lnTo>
                <a:lnTo>
                  <a:pt x="656939" y="31861"/>
                </a:lnTo>
                <a:lnTo>
                  <a:pt x="661416" y="26670"/>
                </a:lnTo>
                <a:lnTo>
                  <a:pt x="668178" y="23764"/>
                </a:lnTo>
                <a:lnTo>
                  <a:pt x="676656" y="22860"/>
                </a:lnTo>
                <a:lnTo>
                  <a:pt x="684276" y="22860"/>
                </a:lnTo>
                <a:lnTo>
                  <a:pt x="691896" y="25908"/>
                </a:lnTo>
                <a:lnTo>
                  <a:pt x="696468" y="28956"/>
                </a:lnTo>
                <a:lnTo>
                  <a:pt x="694182" y="33528"/>
                </a:lnTo>
                <a:lnTo>
                  <a:pt x="670560" y="33528"/>
                </a:lnTo>
                <a:lnTo>
                  <a:pt x="665988" y="35052"/>
                </a:lnTo>
                <a:lnTo>
                  <a:pt x="665988" y="39624"/>
                </a:lnTo>
                <a:lnTo>
                  <a:pt x="670988" y="45172"/>
                </a:lnTo>
                <a:lnTo>
                  <a:pt x="681990" y="48577"/>
                </a:lnTo>
                <a:lnTo>
                  <a:pt x="692991" y="53982"/>
                </a:lnTo>
                <a:lnTo>
                  <a:pt x="697992" y="65532"/>
                </a:lnTo>
                <a:lnTo>
                  <a:pt x="696134" y="72651"/>
                </a:lnTo>
                <a:lnTo>
                  <a:pt x="695659" y="73152"/>
                </a:lnTo>
                <a:close/>
              </a:path>
              <a:path w="744219" h="82550">
                <a:moveTo>
                  <a:pt x="691896" y="38100"/>
                </a:moveTo>
                <a:lnTo>
                  <a:pt x="687324" y="35052"/>
                </a:lnTo>
                <a:lnTo>
                  <a:pt x="679704" y="33528"/>
                </a:lnTo>
                <a:lnTo>
                  <a:pt x="694182" y="33528"/>
                </a:lnTo>
                <a:lnTo>
                  <a:pt x="691896" y="38100"/>
                </a:lnTo>
                <a:close/>
              </a:path>
              <a:path w="744219" h="82550">
                <a:moveTo>
                  <a:pt x="675132" y="82296"/>
                </a:moveTo>
                <a:lnTo>
                  <a:pt x="665988" y="82296"/>
                </a:lnTo>
                <a:lnTo>
                  <a:pt x="658368" y="79248"/>
                </a:lnTo>
                <a:lnTo>
                  <a:pt x="652272" y="74676"/>
                </a:lnTo>
                <a:lnTo>
                  <a:pt x="656844" y="65532"/>
                </a:lnTo>
                <a:lnTo>
                  <a:pt x="661416" y="70104"/>
                </a:lnTo>
                <a:lnTo>
                  <a:pt x="669036" y="73152"/>
                </a:lnTo>
                <a:lnTo>
                  <a:pt x="695659" y="73152"/>
                </a:lnTo>
                <a:lnTo>
                  <a:pt x="691134" y="77914"/>
                </a:lnTo>
                <a:lnTo>
                  <a:pt x="683847" y="81176"/>
                </a:lnTo>
                <a:lnTo>
                  <a:pt x="675132" y="82296"/>
                </a:lnTo>
                <a:close/>
              </a:path>
              <a:path w="744219" h="82550">
                <a:moveTo>
                  <a:pt x="725424" y="25908"/>
                </a:moveTo>
                <a:lnTo>
                  <a:pt x="713232" y="25908"/>
                </a:lnTo>
                <a:lnTo>
                  <a:pt x="713232" y="9144"/>
                </a:lnTo>
                <a:lnTo>
                  <a:pt x="725424" y="9144"/>
                </a:lnTo>
                <a:lnTo>
                  <a:pt x="725424" y="25908"/>
                </a:lnTo>
                <a:close/>
              </a:path>
              <a:path w="744219" h="82550">
                <a:moveTo>
                  <a:pt x="742188" y="35052"/>
                </a:moveTo>
                <a:lnTo>
                  <a:pt x="704088" y="35052"/>
                </a:lnTo>
                <a:lnTo>
                  <a:pt x="704088" y="25908"/>
                </a:lnTo>
                <a:lnTo>
                  <a:pt x="742188" y="25908"/>
                </a:lnTo>
                <a:lnTo>
                  <a:pt x="742188" y="35052"/>
                </a:lnTo>
                <a:close/>
              </a:path>
              <a:path w="744219" h="82550">
                <a:moveTo>
                  <a:pt x="733044" y="82296"/>
                </a:moveTo>
                <a:lnTo>
                  <a:pt x="720852" y="82296"/>
                </a:lnTo>
                <a:lnTo>
                  <a:pt x="713232" y="77724"/>
                </a:lnTo>
                <a:lnTo>
                  <a:pt x="713232" y="35052"/>
                </a:lnTo>
                <a:lnTo>
                  <a:pt x="725424" y="35052"/>
                </a:lnTo>
                <a:lnTo>
                  <a:pt x="725424" y="68580"/>
                </a:lnTo>
                <a:lnTo>
                  <a:pt x="726948" y="71628"/>
                </a:lnTo>
                <a:lnTo>
                  <a:pt x="741680" y="71628"/>
                </a:lnTo>
                <a:lnTo>
                  <a:pt x="743712" y="77724"/>
                </a:lnTo>
                <a:lnTo>
                  <a:pt x="739140" y="80772"/>
                </a:lnTo>
                <a:lnTo>
                  <a:pt x="733044" y="82296"/>
                </a:lnTo>
                <a:close/>
              </a:path>
              <a:path w="744219" h="82550">
                <a:moveTo>
                  <a:pt x="741680" y="71628"/>
                </a:moveTo>
                <a:lnTo>
                  <a:pt x="734568" y="71628"/>
                </a:lnTo>
                <a:lnTo>
                  <a:pt x="736092" y="70104"/>
                </a:lnTo>
                <a:lnTo>
                  <a:pt x="740664" y="68580"/>
                </a:lnTo>
                <a:lnTo>
                  <a:pt x="741680" y="71628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99260" y="3703320"/>
            <a:ext cx="807720" cy="83820"/>
          </a:xfrm>
          <a:custGeom>
            <a:avLst/>
            <a:gdLst/>
            <a:ahLst/>
            <a:cxnLst/>
            <a:rect l="l" t="t" r="r" b="b"/>
            <a:pathLst>
              <a:path w="807719" h="83820">
                <a:moveTo>
                  <a:pt x="30480" y="82296"/>
                </a:moveTo>
                <a:lnTo>
                  <a:pt x="0" y="82296"/>
                </a:lnTo>
                <a:lnTo>
                  <a:pt x="0" y="6096"/>
                </a:lnTo>
                <a:lnTo>
                  <a:pt x="30480" y="6096"/>
                </a:lnTo>
                <a:lnTo>
                  <a:pt x="46315" y="9048"/>
                </a:lnTo>
                <a:lnTo>
                  <a:pt x="58864" y="17145"/>
                </a:lnTo>
                <a:lnTo>
                  <a:pt x="59645" y="18288"/>
                </a:lnTo>
                <a:lnTo>
                  <a:pt x="12192" y="18288"/>
                </a:lnTo>
                <a:lnTo>
                  <a:pt x="12192" y="71628"/>
                </a:lnTo>
                <a:lnTo>
                  <a:pt x="58995" y="71628"/>
                </a:lnTo>
                <a:lnTo>
                  <a:pt x="58864" y="71818"/>
                </a:lnTo>
                <a:lnTo>
                  <a:pt x="46315" y="79557"/>
                </a:lnTo>
                <a:lnTo>
                  <a:pt x="30480" y="82296"/>
                </a:lnTo>
                <a:close/>
              </a:path>
              <a:path w="807719" h="83820">
                <a:moveTo>
                  <a:pt x="58995" y="71628"/>
                </a:moveTo>
                <a:lnTo>
                  <a:pt x="32004" y="71628"/>
                </a:lnTo>
                <a:lnTo>
                  <a:pt x="41838" y="69699"/>
                </a:lnTo>
                <a:lnTo>
                  <a:pt x="50101" y="64198"/>
                </a:lnTo>
                <a:lnTo>
                  <a:pt x="55792" y="55554"/>
                </a:lnTo>
                <a:lnTo>
                  <a:pt x="57912" y="44196"/>
                </a:lnTo>
                <a:lnTo>
                  <a:pt x="55768" y="33718"/>
                </a:lnTo>
                <a:lnTo>
                  <a:pt x="49911" y="25527"/>
                </a:lnTo>
                <a:lnTo>
                  <a:pt x="41195" y="20193"/>
                </a:lnTo>
                <a:lnTo>
                  <a:pt x="30480" y="18288"/>
                </a:lnTo>
                <a:lnTo>
                  <a:pt x="59645" y="18288"/>
                </a:lnTo>
                <a:lnTo>
                  <a:pt x="67127" y="29241"/>
                </a:lnTo>
                <a:lnTo>
                  <a:pt x="70104" y="44196"/>
                </a:lnTo>
                <a:lnTo>
                  <a:pt x="67127" y="59793"/>
                </a:lnTo>
                <a:lnTo>
                  <a:pt x="58995" y="71628"/>
                </a:lnTo>
                <a:close/>
              </a:path>
              <a:path w="807719" h="83820">
                <a:moveTo>
                  <a:pt x="86868" y="39624"/>
                </a:moveTo>
                <a:lnTo>
                  <a:pt x="106680" y="24384"/>
                </a:lnTo>
                <a:lnTo>
                  <a:pt x="116919" y="25765"/>
                </a:lnTo>
                <a:lnTo>
                  <a:pt x="124587" y="29718"/>
                </a:lnTo>
                <a:lnTo>
                  <a:pt x="128699" y="35052"/>
                </a:lnTo>
                <a:lnTo>
                  <a:pt x="99060" y="35052"/>
                </a:lnTo>
                <a:lnTo>
                  <a:pt x="92964" y="36576"/>
                </a:lnTo>
                <a:lnTo>
                  <a:pt x="86868" y="39624"/>
                </a:lnTo>
                <a:close/>
              </a:path>
              <a:path w="807719" h="83820">
                <a:moveTo>
                  <a:pt x="108204" y="83820"/>
                </a:moveTo>
                <a:lnTo>
                  <a:pt x="99060" y="83820"/>
                </a:lnTo>
                <a:lnTo>
                  <a:pt x="90820" y="82462"/>
                </a:lnTo>
                <a:lnTo>
                  <a:pt x="84582" y="78676"/>
                </a:lnTo>
                <a:lnTo>
                  <a:pt x="80629" y="72890"/>
                </a:lnTo>
                <a:lnTo>
                  <a:pt x="79248" y="65532"/>
                </a:lnTo>
                <a:lnTo>
                  <a:pt x="80652" y="58173"/>
                </a:lnTo>
                <a:lnTo>
                  <a:pt x="84772" y="52387"/>
                </a:lnTo>
                <a:lnTo>
                  <a:pt x="91463" y="48601"/>
                </a:lnTo>
                <a:lnTo>
                  <a:pt x="100584" y="47244"/>
                </a:lnTo>
                <a:lnTo>
                  <a:pt x="118872" y="47244"/>
                </a:lnTo>
                <a:lnTo>
                  <a:pt x="118872" y="38100"/>
                </a:lnTo>
                <a:lnTo>
                  <a:pt x="114300" y="35052"/>
                </a:lnTo>
                <a:lnTo>
                  <a:pt x="128699" y="35052"/>
                </a:lnTo>
                <a:lnTo>
                  <a:pt x="129397" y="35956"/>
                </a:lnTo>
                <a:lnTo>
                  <a:pt x="131064" y="44196"/>
                </a:lnTo>
                <a:lnTo>
                  <a:pt x="131064" y="56388"/>
                </a:lnTo>
                <a:lnTo>
                  <a:pt x="94488" y="56388"/>
                </a:lnTo>
                <a:lnTo>
                  <a:pt x="91440" y="59436"/>
                </a:lnTo>
                <a:lnTo>
                  <a:pt x="91440" y="70104"/>
                </a:lnTo>
                <a:lnTo>
                  <a:pt x="94488" y="73152"/>
                </a:lnTo>
                <a:lnTo>
                  <a:pt x="131064" y="73152"/>
                </a:lnTo>
                <a:lnTo>
                  <a:pt x="131064" y="76200"/>
                </a:lnTo>
                <a:lnTo>
                  <a:pt x="118872" y="76200"/>
                </a:lnTo>
                <a:lnTo>
                  <a:pt x="114300" y="80772"/>
                </a:lnTo>
                <a:lnTo>
                  <a:pt x="108204" y="83820"/>
                </a:lnTo>
                <a:close/>
              </a:path>
              <a:path w="807719" h="83820">
                <a:moveTo>
                  <a:pt x="131064" y="73152"/>
                </a:moveTo>
                <a:lnTo>
                  <a:pt x="111252" y="73152"/>
                </a:lnTo>
                <a:lnTo>
                  <a:pt x="117348" y="68580"/>
                </a:lnTo>
                <a:lnTo>
                  <a:pt x="118872" y="62484"/>
                </a:lnTo>
                <a:lnTo>
                  <a:pt x="118872" y="56388"/>
                </a:lnTo>
                <a:lnTo>
                  <a:pt x="131064" y="56388"/>
                </a:lnTo>
                <a:lnTo>
                  <a:pt x="131064" y="73152"/>
                </a:lnTo>
                <a:close/>
              </a:path>
              <a:path w="807719" h="83820">
                <a:moveTo>
                  <a:pt x="131064" y="82296"/>
                </a:moveTo>
                <a:lnTo>
                  <a:pt x="118872" y="82296"/>
                </a:lnTo>
                <a:lnTo>
                  <a:pt x="118872" y="76200"/>
                </a:lnTo>
                <a:lnTo>
                  <a:pt x="131064" y="76200"/>
                </a:lnTo>
                <a:lnTo>
                  <a:pt x="131064" y="82296"/>
                </a:lnTo>
                <a:close/>
              </a:path>
              <a:path w="807719" h="83820">
                <a:moveTo>
                  <a:pt x="163068" y="27432"/>
                </a:moveTo>
                <a:lnTo>
                  <a:pt x="150876" y="27432"/>
                </a:lnTo>
                <a:lnTo>
                  <a:pt x="150876" y="10668"/>
                </a:lnTo>
                <a:lnTo>
                  <a:pt x="163068" y="10668"/>
                </a:lnTo>
                <a:lnTo>
                  <a:pt x="163068" y="27432"/>
                </a:lnTo>
                <a:close/>
              </a:path>
              <a:path w="807719" h="83820">
                <a:moveTo>
                  <a:pt x="179832" y="36576"/>
                </a:moveTo>
                <a:lnTo>
                  <a:pt x="141732" y="36576"/>
                </a:lnTo>
                <a:lnTo>
                  <a:pt x="141732" y="27432"/>
                </a:lnTo>
                <a:lnTo>
                  <a:pt x="179832" y="27432"/>
                </a:lnTo>
                <a:lnTo>
                  <a:pt x="179832" y="36576"/>
                </a:lnTo>
                <a:close/>
              </a:path>
              <a:path w="807719" h="83820">
                <a:moveTo>
                  <a:pt x="172212" y="83820"/>
                </a:moveTo>
                <a:lnTo>
                  <a:pt x="158496" y="83820"/>
                </a:lnTo>
                <a:lnTo>
                  <a:pt x="150876" y="77724"/>
                </a:lnTo>
                <a:lnTo>
                  <a:pt x="150876" y="36576"/>
                </a:lnTo>
                <a:lnTo>
                  <a:pt x="163068" y="36576"/>
                </a:lnTo>
                <a:lnTo>
                  <a:pt x="163068" y="70104"/>
                </a:lnTo>
                <a:lnTo>
                  <a:pt x="164592" y="71628"/>
                </a:lnTo>
                <a:lnTo>
                  <a:pt x="178816" y="71628"/>
                </a:lnTo>
                <a:lnTo>
                  <a:pt x="181356" y="79248"/>
                </a:lnTo>
                <a:lnTo>
                  <a:pt x="176784" y="82296"/>
                </a:lnTo>
                <a:lnTo>
                  <a:pt x="172212" y="83820"/>
                </a:lnTo>
                <a:close/>
              </a:path>
              <a:path w="807719" h="83820">
                <a:moveTo>
                  <a:pt x="178816" y="71628"/>
                </a:moveTo>
                <a:lnTo>
                  <a:pt x="173736" y="71628"/>
                </a:lnTo>
                <a:lnTo>
                  <a:pt x="178308" y="70104"/>
                </a:lnTo>
                <a:lnTo>
                  <a:pt x="178816" y="71628"/>
                </a:lnTo>
                <a:close/>
              </a:path>
              <a:path w="807719" h="83820">
                <a:moveTo>
                  <a:pt x="196596" y="39624"/>
                </a:moveTo>
                <a:lnTo>
                  <a:pt x="216408" y="24384"/>
                </a:lnTo>
                <a:lnTo>
                  <a:pt x="226409" y="25765"/>
                </a:lnTo>
                <a:lnTo>
                  <a:pt x="233553" y="29718"/>
                </a:lnTo>
                <a:lnTo>
                  <a:pt x="237217" y="35052"/>
                </a:lnTo>
                <a:lnTo>
                  <a:pt x="207264" y="35052"/>
                </a:lnTo>
                <a:lnTo>
                  <a:pt x="202692" y="36576"/>
                </a:lnTo>
                <a:lnTo>
                  <a:pt x="196596" y="39624"/>
                </a:lnTo>
                <a:close/>
              </a:path>
              <a:path w="807719" h="83820">
                <a:moveTo>
                  <a:pt x="216408" y="83820"/>
                </a:moveTo>
                <a:lnTo>
                  <a:pt x="208788" y="83820"/>
                </a:lnTo>
                <a:lnTo>
                  <a:pt x="199667" y="82462"/>
                </a:lnTo>
                <a:lnTo>
                  <a:pt x="192976" y="78676"/>
                </a:lnTo>
                <a:lnTo>
                  <a:pt x="188856" y="72890"/>
                </a:lnTo>
                <a:lnTo>
                  <a:pt x="187452" y="65532"/>
                </a:lnTo>
                <a:lnTo>
                  <a:pt x="188880" y="58173"/>
                </a:lnTo>
                <a:lnTo>
                  <a:pt x="193167" y="52387"/>
                </a:lnTo>
                <a:lnTo>
                  <a:pt x="200310" y="48601"/>
                </a:lnTo>
                <a:lnTo>
                  <a:pt x="210312" y="47244"/>
                </a:lnTo>
                <a:lnTo>
                  <a:pt x="227076" y="47244"/>
                </a:lnTo>
                <a:lnTo>
                  <a:pt x="227076" y="38100"/>
                </a:lnTo>
                <a:lnTo>
                  <a:pt x="222504" y="35052"/>
                </a:lnTo>
                <a:lnTo>
                  <a:pt x="237217" y="35052"/>
                </a:lnTo>
                <a:lnTo>
                  <a:pt x="237839" y="35956"/>
                </a:lnTo>
                <a:lnTo>
                  <a:pt x="239268" y="44196"/>
                </a:lnTo>
                <a:lnTo>
                  <a:pt x="239268" y="56388"/>
                </a:lnTo>
                <a:lnTo>
                  <a:pt x="202692" y="56388"/>
                </a:lnTo>
                <a:lnTo>
                  <a:pt x="199644" y="59436"/>
                </a:lnTo>
                <a:lnTo>
                  <a:pt x="199644" y="70104"/>
                </a:lnTo>
                <a:lnTo>
                  <a:pt x="204216" y="73152"/>
                </a:lnTo>
                <a:lnTo>
                  <a:pt x="239268" y="73152"/>
                </a:lnTo>
                <a:lnTo>
                  <a:pt x="239268" y="76200"/>
                </a:lnTo>
                <a:lnTo>
                  <a:pt x="227076" y="76200"/>
                </a:lnTo>
                <a:lnTo>
                  <a:pt x="224028" y="80772"/>
                </a:lnTo>
                <a:lnTo>
                  <a:pt x="216408" y="83820"/>
                </a:lnTo>
                <a:close/>
              </a:path>
              <a:path w="807719" h="83820">
                <a:moveTo>
                  <a:pt x="239268" y="73152"/>
                </a:moveTo>
                <a:lnTo>
                  <a:pt x="219456" y="73152"/>
                </a:lnTo>
                <a:lnTo>
                  <a:pt x="227076" y="68580"/>
                </a:lnTo>
                <a:lnTo>
                  <a:pt x="227076" y="56388"/>
                </a:lnTo>
                <a:lnTo>
                  <a:pt x="239268" y="56388"/>
                </a:lnTo>
                <a:lnTo>
                  <a:pt x="239268" y="73152"/>
                </a:lnTo>
                <a:close/>
              </a:path>
              <a:path w="807719" h="83820">
                <a:moveTo>
                  <a:pt x="239268" y="82296"/>
                </a:moveTo>
                <a:lnTo>
                  <a:pt x="227076" y="82296"/>
                </a:lnTo>
                <a:lnTo>
                  <a:pt x="227076" y="76200"/>
                </a:lnTo>
                <a:lnTo>
                  <a:pt x="239268" y="76200"/>
                </a:lnTo>
                <a:lnTo>
                  <a:pt x="239268" y="82296"/>
                </a:lnTo>
                <a:close/>
              </a:path>
              <a:path w="807719" h="83820">
                <a:moveTo>
                  <a:pt x="318738" y="71628"/>
                </a:moveTo>
                <a:lnTo>
                  <a:pt x="304800" y="71628"/>
                </a:lnTo>
                <a:lnTo>
                  <a:pt x="309372" y="67056"/>
                </a:lnTo>
                <a:lnTo>
                  <a:pt x="309372" y="18288"/>
                </a:lnTo>
                <a:lnTo>
                  <a:pt x="281940" y="18288"/>
                </a:lnTo>
                <a:lnTo>
                  <a:pt x="281940" y="6096"/>
                </a:lnTo>
                <a:lnTo>
                  <a:pt x="321564" y="6096"/>
                </a:lnTo>
                <a:lnTo>
                  <a:pt x="321564" y="59436"/>
                </a:lnTo>
                <a:lnTo>
                  <a:pt x="319920" y="69675"/>
                </a:lnTo>
                <a:lnTo>
                  <a:pt x="318738" y="71628"/>
                </a:lnTo>
                <a:close/>
              </a:path>
              <a:path w="807719" h="83820">
                <a:moveTo>
                  <a:pt x="298704" y="83820"/>
                </a:moveTo>
                <a:lnTo>
                  <a:pt x="289560" y="83820"/>
                </a:lnTo>
                <a:lnTo>
                  <a:pt x="280416" y="79248"/>
                </a:lnTo>
                <a:lnTo>
                  <a:pt x="275844" y="73152"/>
                </a:lnTo>
                <a:lnTo>
                  <a:pt x="281940" y="62484"/>
                </a:lnTo>
                <a:lnTo>
                  <a:pt x="286512" y="68580"/>
                </a:lnTo>
                <a:lnTo>
                  <a:pt x="292608" y="71628"/>
                </a:lnTo>
                <a:lnTo>
                  <a:pt x="318738" y="71628"/>
                </a:lnTo>
                <a:lnTo>
                  <a:pt x="315277" y="77343"/>
                </a:lnTo>
                <a:lnTo>
                  <a:pt x="308062" y="82153"/>
                </a:lnTo>
                <a:lnTo>
                  <a:pt x="298704" y="83820"/>
                </a:lnTo>
                <a:close/>
              </a:path>
              <a:path w="807719" h="83820">
                <a:moveTo>
                  <a:pt x="364236" y="83820"/>
                </a:moveTo>
                <a:lnTo>
                  <a:pt x="351758" y="81629"/>
                </a:lnTo>
                <a:lnTo>
                  <a:pt x="342138" y="75438"/>
                </a:lnTo>
                <a:lnTo>
                  <a:pt x="335946" y="65817"/>
                </a:lnTo>
                <a:lnTo>
                  <a:pt x="333756" y="53340"/>
                </a:lnTo>
                <a:lnTo>
                  <a:pt x="335946" y="41743"/>
                </a:lnTo>
                <a:lnTo>
                  <a:pt x="342138" y="32575"/>
                </a:lnTo>
                <a:lnTo>
                  <a:pt x="351758" y="26550"/>
                </a:lnTo>
                <a:lnTo>
                  <a:pt x="364236" y="24384"/>
                </a:lnTo>
                <a:lnTo>
                  <a:pt x="376713" y="26550"/>
                </a:lnTo>
                <a:lnTo>
                  <a:pt x="386334" y="32575"/>
                </a:lnTo>
                <a:lnTo>
                  <a:pt x="388006" y="35052"/>
                </a:lnTo>
                <a:lnTo>
                  <a:pt x="353568" y="35052"/>
                </a:lnTo>
                <a:lnTo>
                  <a:pt x="347472" y="42672"/>
                </a:lnTo>
                <a:lnTo>
                  <a:pt x="347472" y="53340"/>
                </a:lnTo>
                <a:lnTo>
                  <a:pt x="348591" y="61579"/>
                </a:lnTo>
                <a:lnTo>
                  <a:pt x="351853" y="67818"/>
                </a:lnTo>
                <a:lnTo>
                  <a:pt x="357116" y="71770"/>
                </a:lnTo>
                <a:lnTo>
                  <a:pt x="364236" y="73152"/>
                </a:lnTo>
                <a:lnTo>
                  <a:pt x="387805" y="73152"/>
                </a:lnTo>
                <a:lnTo>
                  <a:pt x="386334" y="75438"/>
                </a:lnTo>
                <a:lnTo>
                  <a:pt x="376713" y="81629"/>
                </a:lnTo>
                <a:lnTo>
                  <a:pt x="364236" y="83820"/>
                </a:lnTo>
                <a:close/>
              </a:path>
              <a:path w="807719" h="83820">
                <a:moveTo>
                  <a:pt x="387805" y="73152"/>
                </a:moveTo>
                <a:lnTo>
                  <a:pt x="364236" y="73152"/>
                </a:lnTo>
                <a:lnTo>
                  <a:pt x="371594" y="71770"/>
                </a:lnTo>
                <a:lnTo>
                  <a:pt x="377380" y="67818"/>
                </a:lnTo>
                <a:lnTo>
                  <a:pt x="381166" y="61579"/>
                </a:lnTo>
                <a:lnTo>
                  <a:pt x="382524" y="53340"/>
                </a:lnTo>
                <a:lnTo>
                  <a:pt x="381166" y="45981"/>
                </a:lnTo>
                <a:lnTo>
                  <a:pt x="377380" y="40195"/>
                </a:lnTo>
                <a:lnTo>
                  <a:pt x="371594" y="36409"/>
                </a:lnTo>
                <a:lnTo>
                  <a:pt x="364236" y="35052"/>
                </a:lnTo>
                <a:lnTo>
                  <a:pt x="388006" y="35052"/>
                </a:lnTo>
                <a:lnTo>
                  <a:pt x="392525" y="41743"/>
                </a:lnTo>
                <a:lnTo>
                  <a:pt x="394716" y="53340"/>
                </a:lnTo>
                <a:lnTo>
                  <a:pt x="392525" y="65817"/>
                </a:lnTo>
                <a:lnTo>
                  <a:pt x="387805" y="73152"/>
                </a:lnTo>
                <a:close/>
              </a:path>
              <a:path w="807719" h="83820">
                <a:moveTo>
                  <a:pt x="437388" y="83820"/>
                </a:moveTo>
                <a:lnTo>
                  <a:pt x="428244" y="83820"/>
                </a:lnTo>
                <a:lnTo>
                  <a:pt x="419123" y="82176"/>
                </a:lnTo>
                <a:lnTo>
                  <a:pt x="412432" y="77533"/>
                </a:lnTo>
                <a:lnTo>
                  <a:pt x="408312" y="70318"/>
                </a:lnTo>
                <a:lnTo>
                  <a:pt x="406908" y="60960"/>
                </a:lnTo>
                <a:lnTo>
                  <a:pt x="406908" y="24384"/>
                </a:lnTo>
                <a:lnTo>
                  <a:pt x="419100" y="24384"/>
                </a:lnTo>
                <a:lnTo>
                  <a:pt x="419100" y="65532"/>
                </a:lnTo>
                <a:lnTo>
                  <a:pt x="423672" y="71628"/>
                </a:lnTo>
                <a:lnTo>
                  <a:pt x="448056" y="71628"/>
                </a:lnTo>
                <a:lnTo>
                  <a:pt x="445008" y="79248"/>
                </a:lnTo>
                <a:lnTo>
                  <a:pt x="437388" y="83820"/>
                </a:lnTo>
                <a:close/>
              </a:path>
              <a:path w="807719" h="83820">
                <a:moveTo>
                  <a:pt x="460248" y="82296"/>
                </a:moveTo>
                <a:lnTo>
                  <a:pt x="448056" y="82296"/>
                </a:lnTo>
                <a:lnTo>
                  <a:pt x="448056" y="71628"/>
                </a:lnTo>
                <a:lnTo>
                  <a:pt x="441960" y="71628"/>
                </a:lnTo>
                <a:lnTo>
                  <a:pt x="448056" y="64008"/>
                </a:lnTo>
                <a:lnTo>
                  <a:pt x="448056" y="24384"/>
                </a:lnTo>
                <a:lnTo>
                  <a:pt x="460248" y="24384"/>
                </a:lnTo>
                <a:lnTo>
                  <a:pt x="460248" y="82296"/>
                </a:lnTo>
                <a:close/>
              </a:path>
              <a:path w="807719" h="83820">
                <a:moveTo>
                  <a:pt x="492252" y="82296"/>
                </a:moveTo>
                <a:lnTo>
                  <a:pt x="480060" y="82296"/>
                </a:lnTo>
                <a:lnTo>
                  <a:pt x="480060" y="24384"/>
                </a:lnTo>
                <a:lnTo>
                  <a:pt x="492252" y="24384"/>
                </a:lnTo>
                <a:lnTo>
                  <a:pt x="492252" y="36576"/>
                </a:lnTo>
                <a:lnTo>
                  <a:pt x="512064" y="36576"/>
                </a:lnTo>
                <a:lnTo>
                  <a:pt x="504039" y="37028"/>
                </a:lnTo>
                <a:lnTo>
                  <a:pt x="498157" y="40195"/>
                </a:lnTo>
                <a:lnTo>
                  <a:pt x="494276" y="45362"/>
                </a:lnTo>
                <a:lnTo>
                  <a:pt x="492252" y="51816"/>
                </a:lnTo>
                <a:lnTo>
                  <a:pt x="492252" y="82296"/>
                </a:lnTo>
                <a:close/>
              </a:path>
              <a:path w="807719" h="83820">
                <a:moveTo>
                  <a:pt x="512064" y="36576"/>
                </a:moveTo>
                <a:lnTo>
                  <a:pt x="492252" y="36576"/>
                </a:lnTo>
                <a:lnTo>
                  <a:pt x="496824" y="28956"/>
                </a:lnTo>
                <a:lnTo>
                  <a:pt x="502920" y="24384"/>
                </a:lnTo>
                <a:lnTo>
                  <a:pt x="512064" y="24384"/>
                </a:lnTo>
                <a:lnTo>
                  <a:pt x="512064" y="36576"/>
                </a:lnTo>
                <a:close/>
              </a:path>
              <a:path w="807719" h="83820">
                <a:moveTo>
                  <a:pt x="534924" y="82296"/>
                </a:moveTo>
                <a:lnTo>
                  <a:pt x="522732" y="82296"/>
                </a:lnTo>
                <a:lnTo>
                  <a:pt x="522732" y="24384"/>
                </a:lnTo>
                <a:lnTo>
                  <a:pt x="534924" y="24384"/>
                </a:lnTo>
                <a:lnTo>
                  <a:pt x="534924" y="36576"/>
                </a:lnTo>
                <a:lnTo>
                  <a:pt x="542544" y="36576"/>
                </a:lnTo>
                <a:lnTo>
                  <a:pt x="536448" y="42672"/>
                </a:lnTo>
                <a:lnTo>
                  <a:pt x="534924" y="51816"/>
                </a:lnTo>
                <a:lnTo>
                  <a:pt x="534924" y="82296"/>
                </a:lnTo>
                <a:close/>
              </a:path>
              <a:path w="807719" h="83820">
                <a:moveTo>
                  <a:pt x="579120" y="82296"/>
                </a:moveTo>
                <a:lnTo>
                  <a:pt x="565404" y="82296"/>
                </a:lnTo>
                <a:lnTo>
                  <a:pt x="565404" y="41148"/>
                </a:lnTo>
                <a:lnTo>
                  <a:pt x="560832" y="36576"/>
                </a:lnTo>
                <a:lnTo>
                  <a:pt x="534924" y="36576"/>
                </a:lnTo>
                <a:lnTo>
                  <a:pt x="539496" y="27432"/>
                </a:lnTo>
                <a:lnTo>
                  <a:pt x="547116" y="24384"/>
                </a:lnTo>
                <a:lnTo>
                  <a:pt x="556260" y="24384"/>
                </a:lnTo>
                <a:lnTo>
                  <a:pt x="565618" y="26027"/>
                </a:lnTo>
                <a:lnTo>
                  <a:pt x="572833" y="30670"/>
                </a:lnTo>
                <a:lnTo>
                  <a:pt x="577476" y="37885"/>
                </a:lnTo>
                <a:lnTo>
                  <a:pt x="579120" y="47244"/>
                </a:lnTo>
                <a:lnTo>
                  <a:pt x="579120" y="82296"/>
                </a:lnTo>
                <a:close/>
              </a:path>
              <a:path w="807719" h="83820">
                <a:moveTo>
                  <a:pt x="598932" y="39624"/>
                </a:moveTo>
                <a:lnTo>
                  <a:pt x="618744" y="24384"/>
                </a:lnTo>
                <a:lnTo>
                  <a:pt x="628983" y="25765"/>
                </a:lnTo>
                <a:lnTo>
                  <a:pt x="636651" y="29718"/>
                </a:lnTo>
                <a:lnTo>
                  <a:pt x="640763" y="35052"/>
                </a:lnTo>
                <a:lnTo>
                  <a:pt x="611124" y="35052"/>
                </a:lnTo>
                <a:lnTo>
                  <a:pt x="605028" y="36576"/>
                </a:lnTo>
                <a:lnTo>
                  <a:pt x="598932" y="39624"/>
                </a:lnTo>
                <a:close/>
              </a:path>
              <a:path w="807719" h="83820">
                <a:moveTo>
                  <a:pt x="618744" y="83820"/>
                </a:moveTo>
                <a:lnTo>
                  <a:pt x="611124" y="83820"/>
                </a:lnTo>
                <a:lnTo>
                  <a:pt x="602646" y="82462"/>
                </a:lnTo>
                <a:lnTo>
                  <a:pt x="595884" y="78676"/>
                </a:lnTo>
                <a:lnTo>
                  <a:pt x="591407" y="72890"/>
                </a:lnTo>
                <a:lnTo>
                  <a:pt x="589788" y="65532"/>
                </a:lnTo>
                <a:lnTo>
                  <a:pt x="591431" y="58173"/>
                </a:lnTo>
                <a:lnTo>
                  <a:pt x="596074" y="52387"/>
                </a:lnTo>
                <a:lnTo>
                  <a:pt x="603289" y="48601"/>
                </a:lnTo>
                <a:lnTo>
                  <a:pt x="612648" y="47244"/>
                </a:lnTo>
                <a:lnTo>
                  <a:pt x="630936" y="47244"/>
                </a:lnTo>
                <a:lnTo>
                  <a:pt x="630936" y="38100"/>
                </a:lnTo>
                <a:lnTo>
                  <a:pt x="624840" y="35052"/>
                </a:lnTo>
                <a:lnTo>
                  <a:pt x="640763" y="35052"/>
                </a:lnTo>
                <a:lnTo>
                  <a:pt x="641461" y="35956"/>
                </a:lnTo>
                <a:lnTo>
                  <a:pt x="643128" y="44196"/>
                </a:lnTo>
                <a:lnTo>
                  <a:pt x="643128" y="56388"/>
                </a:lnTo>
                <a:lnTo>
                  <a:pt x="606552" y="56388"/>
                </a:lnTo>
                <a:lnTo>
                  <a:pt x="601980" y="59436"/>
                </a:lnTo>
                <a:lnTo>
                  <a:pt x="601980" y="70104"/>
                </a:lnTo>
                <a:lnTo>
                  <a:pt x="606552" y="73152"/>
                </a:lnTo>
                <a:lnTo>
                  <a:pt x="643128" y="73152"/>
                </a:lnTo>
                <a:lnTo>
                  <a:pt x="643128" y="76200"/>
                </a:lnTo>
                <a:lnTo>
                  <a:pt x="630936" y="76200"/>
                </a:lnTo>
                <a:lnTo>
                  <a:pt x="626364" y="80772"/>
                </a:lnTo>
                <a:lnTo>
                  <a:pt x="618744" y="83820"/>
                </a:lnTo>
                <a:close/>
              </a:path>
              <a:path w="807719" h="83820">
                <a:moveTo>
                  <a:pt x="643128" y="73152"/>
                </a:moveTo>
                <a:lnTo>
                  <a:pt x="623316" y="73152"/>
                </a:lnTo>
                <a:lnTo>
                  <a:pt x="629412" y="68580"/>
                </a:lnTo>
                <a:lnTo>
                  <a:pt x="630936" y="62484"/>
                </a:lnTo>
                <a:lnTo>
                  <a:pt x="630936" y="56388"/>
                </a:lnTo>
                <a:lnTo>
                  <a:pt x="643128" y="56388"/>
                </a:lnTo>
                <a:lnTo>
                  <a:pt x="643128" y="73152"/>
                </a:lnTo>
                <a:close/>
              </a:path>
              <a:path w="807719" h="83820">
                <a:moveTo>
                  <a:pt x="643128" y="82296"/>
                </a:moveTo>
                <a:lnTo>
                  <a:pt x="630936" y="82296"/>
                </a:lnTo>
                <a:lnTo>
                  <a:pt x="630936" y="76200"/>
                </a:lnTo>
                <a:lnTo>
                  <a:pt x="643128" y="76200"/>
                </a:lnTo>
                <a:lnTo>
                  <a:pt x="643128" y="82296"/>
                </a:lnTo>
                <a:close/>
              </a:path>
              <a:path w="807719" h="83820">
                <a:moveTo>
                  <a:pt x="672084" y="82296"/>
                </a:moveTo>
                <a:lnTo>
                  <a:pt x="659892" y="82296"/>
                </a:lnTo>
                <a:lnTo>
                  <a:pt x="659892" y="1524"/>
                </a:lnTo>
                <a:lnTo>
                  <a:pt x="672084" y="1524"/>
                </a:lnTo>
                <a:lnTo>
                  <a:pt x="672084" y="82296"/>
                </a:lnTo>
                <a:close/>
              </a:path>
              <a:path w="807719" h="83820">
                <a:moveTo>
                  <a:pt x="702564" y="15240"/>
                </a:moveTo>
                <a:lnTo>
                  <a:pt x="693420" y="15240"/>
                </a:lnTo>
                <a:lnTo>
                  <a:pt x="690372" y="12192"/>
                </a:lnTo>
                <a:lnTo>
                  <a:pt x="690372" y="3048"/>
                </a:lnTo>
                <a:lnTo>
                  <a:pt x="693420" y="0"/>
                </a:lnTo>
                <a:lnTo>
                  <a:pt x="702564" y="0"/>
                </a:lnTo>
                <a:lnTo>
                  <a:pt x="705612" y="3048"/>
                </a:lnTo>
                <a:lnTo>
                  <a:pt x="705612" y="12192"/>
                </a:lnTo>
                <a:lnTo>
                  <a:pt x="702564" y="15240"/>
                </a:lnTo>
                <a:close/>
              </a:path>
              <a:path w="807719" h="83820">
                <a:moveTo>
                  <a:pt x="704088" y="82296"/>
                </a:moveTo>
                <a:lnTo>
                  <a:pt x="691896" y="82296"/>
                </a:lnTo>
                <a:lnTo>
                  <a:pt x="691896" y="24384"/>
                </a:lnTo>
                <a:lnTo>
                  <a:pt x="704088" y="24384"/>
                </a:lnTo>
                <a:lnTo>
                  <a:pt x="704088" y="82296"/>
                </a:lnTo>
                <a:close/>
              </a:path>
              <a:path w="807719" h="83820">
                <a:moveTo>
                  <a:pt x="760231" y="73152"/>
                </a:moveTo>
                <a:lnTo>
                  <a:pt x="745236" y="73152"/>
                </a:lnTo>
                <a:lnTo>
                  <a:pt x="749808" y="71628"/>
                </a:lnTo>
                <a:lnTo>
                  <a:pt x="749808" y="67056"/>
                </a:lnTo>
                <a:lnTo>
                  <a:pt x="745045" y="60864"/>
                </a:lnTo>
                <a:lnTo>
                  <a:pt x="734568" y="57531"/>
                </a:lnTo>
                <a:lnTo>
                  <a:pt x="724090" y="52482"/>
                </a:lnTo>
                <a:lnTo>
                  <a:pt x="719328" y="41148"/>
                </a:lnTo>
                <a:lnTo>
                  <a:pt x="720947" y="33385"/>
                </a:lnTo>
                <a:lnTo>
                  <a:pt x="725424" y="28194"/>
                </a:lnTo>
                <a:lnTo>
                  <a:pt x="732186" y="25288"/>
                </a:lnTo>
                <a:lnTo>
                  <a:pt x="740664" y="24384"/>
                </a:lnTo>
                <a:lnTo>
                  <a:pt x="748284" y="24384"/>
                </a:lnTo>
                <a:lnTo>
                  <a:pt x="755904" y="25908"/>
                </a:lnTo>
                <a:lnTo>
                  <a:pt x="760476" y="30480"/>
                </a:lnTo>
                <a:lnTo>
                  <a:pt x="758952" y="33528"/>
                </a:lnTo>
                <a:lnTo>
                  <a:pt x="734568" y="33528"/>
                </a:lnTo>
                <a:lnTo>
                  <a:pt x="729996" y="36576"/>
                </a:lnTo>
                <a:lnTo>
                  <a:pt x="729996" y="39624"/>
                </a:lnTo>
                <a:lnTo>
                  <a:pt x="734996" y="45172"/>
                </a:lnTo>
                <a:lnTo>
                  <a:pt x="745998" y="48577"/>
                </a:lnTo>
                <a:lnTo>
                  <a:pt x="756999" y="53982"/>
                </a:lnTo>
                <a:lnTo>
                  <a:pt x="762000" y="65532"/>
                </a:lnTo>
                <a:lnTo>
                  <a:pt x="760231" y="73152"/>
                </a:lnTo>
                <a:close/>
              </a:path>
              <a:path w="807719" h="83820">
                <a:moveTo>
                  <a:pt x="755904" y="39624"/>
                </a:moveTo>
                <a:lnTo>
                  <a:pt x="751332" y="36576"/>
                </a:lnTo>
                <a:lnTo>
                  <a:pt x="743712" y="33528"/>
                </a:lnTo>
                <a:lnTo>
                  <a:pt x="758952" y="33528"/>
                </a:lnTo>
                <a:lnTo>
                  <a:pt x="755904" y="39624"/>
                </a:lnTo>
                <a:close/>
              </a:path>
              <a:path w="807719" h="83820">
                <a:moveTo>
                  <a:pt x="739140" y="83820"/>
                </a:moveTo>
                <a:lnTo>
                  <a:pt x="729996" y="83820"/>
                </a:lnTo>
                <a:lnTo>
                  <a:pt x="722376" y="80772"/>
                </a:lnTo>
                <a:lnTo>
                  <a:pt x="716280" y="74676"/>
                </a:lnTo>
                <a:lnTo>
                  <a:pt x="720852" y="65532"/>
                </a:lnTo>
                <a:lnTo>
                  <a:pt x="725424" y="70104"/>
                </a:lnTo>
                <a:lnTo>
                  <a:pt x="733044" y="73152"/>
                </a:lnTo>
                <a:lnTo>
                  <a:pt x="760231" y="73152"/>
                </a:lnTo>
                <a:lnTo>
                  <a:pt x="760142" y="73533"/>
                </a:lnTo>
                <a:lnTo>
                  <a:pt x="755142" y="79248"/>
                </a:lnTo>
                <a:lnTo>
                  <a:pt x="747855" y="82677"/>
                </a:lnTo>
                <a:lnTo>
                  <a:pt x="739140" y="83820"/>
                </a:lnTo>
                <a:close/>
              </a:path>
              <a:path w="807719" h="83820">
                <a:moveTo>
                  <a:pt x="789432" y="27432"/>
                </a:moveTo>
                <a:lnTo>
                  <a:pt x="777240" y="27432"/>
                </a:lnTo>
                <a:lnTo>
                  <a:pt x="777240" y="10668"/>
                </a:lnTo>
                <a:lnTo>
                  <a:pt x="789432" y="10668"/>
                </a:lnTo>
                <a:lnTo>
                  <a:pt x="789432" y="27432"/>
                </a:lnTo>
                <a:close/>
              </a:path>
              <a:path w="807719" h="83820">
                <a:moveTo>
                  <a:pt x="806196" y="36576"/>
                </a:moveTo>
                <a:lnTo>
                  <a:pt x="768096" y="36576"/>
                </a:lnTo>
                <a:lnTo>
                  <a:pt x="768096" y="27432"/>
                </a:lnTo>
                <a:lnTo>
                  <a:pt x="806196" y="27432"/>
                </a:lnTo>
                <a:lnTo>
                  <a:pt x="806196" y="36576"/>
                </a:lnTo>
                <a:close/>
              </a:path>
              <a:path w="807719" h="83820">
                <a:moveTo>
                  <a:pt x="797052" y="83820"/>
                </a:moveTo>
                <a:lnTo>
                  <a:pt x="784860" y="83820"/>
                </a:lnTo>
                <a:lnTo>
                  <a:pt x="777240" y="77724"/>
                </a:lnTo>
                <a:lnTo>
                  <a:pt x="777240" y="36576"/>
                </a:lnTo>
                <a:lnTo>
                  <a:pt x="789432" y="36576"/>
                </a:lnTo>
                <a:lnTo>
                  <a:pt x="789432" y="70104"/>
                </a:lnTo>
                <a:lnTo>
                  <a:pt x="790956" y="71628"/>
                </a:lnTo>
                <a:lnTo>
                  <a:pt x="805180" y="71628"/>
                </a:lnTo>
                <a:lnTo>
                  <a:pt x="807720" y="79248"/>
                </a:lnTo>
                <a:lnTo>
                  <a:pt x="803148" y="82296"/>
                </a:lnTo>
                <a:lnTo>
                  <a:pt x="797052" y="83820"/>
                </a:lnTo>
                <a:close/>
              </a:path>
              <a:path w="807719" h="83820">
                <a:moveTo>
                  <a:pt x="805180" y="71628"/>
                </a:moveTo>
                <a:lnTo>
                  <a:pt x="800100" y="71628"/>
                </a:lnTo>
                <a:lnTo>
                  <a:pt x="804672" y="70104"/>
                </a:lnTo>
                <a:lnTo>
                  <a:pt x="805180" y="71628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28800" y="3901440"/>
            <a:ext cx="678180" cy="102235"/>
          </a:xfrm>
          <a:custGeom>
            <a:avLst/>
            <a:gdLst/>
            <a:ahLst/>
            <a:cxnLst/>
            <a:rect l="l" t="t" r="r" b="b"/>
            <a:pathLst>
              <a:path w="678180" h="102235">
                <a:moveTo>
                  <a:pt x="32004" y="80772"/>
                </a:moveTo>
                <a:lnTo>
                  <a:pt x="0" y="80772"/>
                </a:lnTo>
                <a:lnTo>
                  <a:pt x="0" y="4572"/>
                </a:lnTo>
                <a:lnTo>
                  <a:pt x="32004" y="4572"/>
                </a:lnTo>
                <a:lnTo>
                  <a:pt x="47839" y="7310"/>
                </a:lnTo>
                <a:lnTo>
                  <a:pt x="60388" y="15049"/>
                </a:lnTo>
                <a:lnTo>
                  <a:pt x="60519" y="15240"/>
                </a:lnTo>
                <a:lnTo>
                  <a:pt x="13716" y="15240"/>
                </a:lnTo>
                <a:lnTo>
                  <a:pt x="13716" y="68580"/>
                </a:lnTo>
                <a:lnTo>
                  <a:pt x="61169" y="68580"/>
                </a:lnTo>
                <a:lnTo>
                  <a:pt x="60388" y="69723"/>
                </a:lnTo>
                <a:lnTo>
                  <a:pt x="47839" y="77819"/>
                </a:lnTo>
                <a:lnTo>
                  <a:pt x="32004" y="80772"/>
                </a:lnTo>
                <a:close/>
              </a:path>
              <a:path w="678180" h="102235">
                <a:moveTo>
                  <a:pt x="61169" y="68580"/>
                </a:moveTo>
                <a:lnTo>
                  <a:pt x="32004" y="68580"/>
                </a:lnTo>
                <a:lnTo>
                  <a:pt x="42481" y="66675"/>
                </a:lnTo>
                <a:lnTo>
                  <a:pt x="50673" y="61341"/>
                </a:lnTo>
                <a:lnTo>
                  <a:pt x="56007" y="53149"/>
                </a:lnTo>
                <a:lnTo>
                  <a:pt x="57912" y="42672"/>
                </a:lnTo>
                <a:lnTo>
                  <a:pt x="56007" y="31956"/>
                </a:lnTo>
                <a:lnTo>
                  <a:pt x="50673" y="23241"/>
                </a:lnTo>
                <a:lnTo>
                  <a:pt x="42481" y="17383"/>
                </a:lnTo>
                <a:lnTo>
                  <a:pt x="32004" y="15240"/>
                </a:lnTo>
                <a:lnTo>
                  <a:pt x="60519" y="15240"/>
                </a:lnTo>
                <a:lnTo>
                  <a:pt x="68651" y="27074"/>
                </a:lnTo>
                <a:lnTo>
                  <a:pt x="71628" y="42672"/>
                </a:lnTo>
                <a:lnTo>
                  <a:pt x="68651" y="57626"/>
                </a:lnTo>
                <a:lnTo>
                  <a:pt x="61169" y="68580"/>
                </a:lnTo>
                <a:close/>
              </a:path>
              <a:path w="678180" h="102235">
                <a:moveTo>
                  <a:pt x="88392" y="38100"/>
                </a:moveTo>
                <a:lnTo>
                  <a:pt x="83820" y="28956"/>
                </a:lnTo>
                <a:lnTo>
                  <a:pt x="91440" y="24384"/>
                </a:lnTo>
                <a:lnTo>
                  <a:pt x="97536" y="22860"/>
                </a:lnTo>
                <a:lnTo>
                  <a:pt x="108204" y="22860"/>
                </a:lnTo>
                <a:lnTo>
                  <a:pt x="118205" y="24241"/>
                </a:lnTo>
                <a:lnTo>
                  <a:pt x="125349" y="28194"/>
                </a:lnTo>
                <a:lnTo>
                  <a:pt x="127966" y="32004"/>
                </a:lnTo>
                <a:lnTo>
                  <a:pt x="100584" y="32004"/>
                </a:lnTo>
                <a:lnTo>
                  <a:pt x="88392" y="38100"/>
                </a:lnTo>
                <a:close/>
              </a:path>
              <a:path w="678180" h="102235">
                <a:moveTo>
                  <a:pt x="108204" y="80772"/>
                </a:moveTo>
                <a:lnTo>
                  <a:pt x="100584" y="80772"/>
                </a:lnTo>
                <a:lnTo>
                  <a:pt x="91463" y="79438"/>
                </a:lnTo>
                <a:lnTo>
                  <a:pt x="84772" y="75819"/>
                </a:lnTo>
                <a:lnTo>
                  <a:pt x="80652" y="70485"/>
                </a:lnTo>
                <a:lnTo>
                  <a:pt x="79248" y="64008"/>
                </a:lnTo>
                <a:lnTo>
                  <a:pt x="80891" y="56649"/>
                </a:lnTo>
                <a:lnTo>
                  <a:pt x="85534" y="50863"/>
                </a:lnTo>
                <a:lnTo>
                  <a:pt x="92749" y="47077"/>
                </a:lnTo>
                <a:lnTo>
                  <a:pt x="102108" y="45720"/>
                </a:lnTo>
                <a:lnTo>
                  <a:pt x="118872" y="45720"/>
                </a:lnTo>
                <a:lnTo>
                  <a:pt x="118872" y="36576"/>
                </a:lnTo>
                <a:lnTo>
                  <a:pt x="114300" y="32004"/>
                </a:lnTo>
                <a:lnTo>
                  <a:pt x="127966" y="32004"/>
                </a:lnTo>
                <a:lnTo>
                  <a:pt x="129635" y="34432"/>
                </a:lnTo>
                <a:lnTo>
                  <a:pt x="131064" y="42672"/>
                </a:lnTo>
                <a:lnTo>
                  <a:pt x="131551" y="54864"/>
                </a:lnTo>
                <a:lnTo>
                  <a:pt x="96012" y="54864"/>
                </a:lnTo>
                <a:lnTo>
                  <a:pt x="91440" y="57912"/>
                </a:lnTo>
                <a:lnTo>
                  <a:pt x="91440" y="68580"/>
                </a:lnTo>
                <a:lnTo>
                  <a:pt x="96012" y="71628"/>
                </a:lnTo>
                <a:lnTo>
                  <a:pt x="132222" y="71628"/>
                </a:lnTo>
                <a:lnTo>
                  <a:pt x="132283" y="73152"/>
                </a:lnTo>
                <a:lnTo>
                  <a:pt x="118872" y="73152"/>
                </a:lnTo>
                <a:lnTo>
                  <a:pt x="115824" y="79248"/>
                </a:lnTo>
                <a:lnTo>
                  <a:pt x="108204" y="80772"/>
                </a:lnTo>
                <a:close/>
              </a:path>
              <a:path w="678180" h="102235">
                <a:moveTo>
                  <a:pt x="132222" y="71628"/>
                </a:moveTo>
                <a:lnTo>
                  <a:pt x="111252" y="71628"/>
                </a:lnTo>
                <a:lnTo>
                  <a:pt x="118872" y="67056"/>
                </a:lnTo>
                <a:lnTo>
                  <a:pt x="118872" y="54864"/>
                </a:lnTo>
                <a:lnTo>
                  <a:pt x="131551" y="54864"/>
                </a:lnTo>
                <a:lnTo>
                  <a:pt x="132222" y="71628"/>
                </a:lnTo>
                <a:close/>
              </a:path>
              <a:path w="678180" h="102235">
                <a:moveTo>
                  <a:pt x="132588" y="80772"/>
                </a:moveTo>
                <a:lnTo>
                  <a:pt x="118872" y="80772"/>
                </a:lnTo>
                <a:lnTo>
                  <a:pt x="118872" y="73152"/>
                </a:lnTo>
                <a:lnTo>
                  <a:pt x="132283" y="73152"/>
                </a:lnTo>
                <a:lnTo>
                  <a:pt x="132588" y="80772"/>
                </a:lnTo>
                <a:close/>
              </a:path>
              <a:path w="678180" h="102235">
                <a:moveTo>
                  <a:pt x="163068" y="24384"/>
                </a:moveTo>
                <a:lnTo>
                  <a:pt x="150876" y="24384"/>
                </a:lnTo>
                <a:lnTo>
                  <a:pt x="150876" y="9144"/>
                </a:lnTo>
                <a:lnTo>
                  <a:pt x="163068" y="9144"/>
                </a:lnTo>
                <a:lnTo>
                  <a:pt x="163068" y="24384"/>
                </a:lnTo>
                <a:close/>
              </a:path>
              <a:path w="678180" h="102235">
                <a:moveTo>
                  <a:pt x="181356" y="33528"/>
                </a:moveTo>
                <a:lnTo>
                  <a:pt x="143256" y="33528"/>
                </a:lnTo>
                <a:lnTo>
                  <a:pt x="143256" y="24384"/>
                </a:lnTo>
                <a:lnTo>
                  <a:pt x="181356" y="24384"/>
                </a:lnTo>
                <a:lnTo>
                  <a:pt x="181356" y="33528"/>
                </a:lnTo>
                <a:close/>
              </a:path>
              <a:path w="678180" h="102235">
                <a:moveTo>
                  <a:pt x="172212" y="80772"/>
                </a:moveTo>
                <a:lnTo>
                  <a:pt x="158496" y="80772"/>
                </a:lnTo>
                <a:lnTo>
                  <a:pt x="150876" y="76200"/>
                </a:lnTo>
                <a:lnTo>
                  <a:pt x="150876" y="33528"/>
                </a:lnTo>
                <a:lnTo>
                  <a:pt x="163068" y="33528"/>
                </a:lnTo>
                <a:lnTo>
                  <a:pt x="163068" y="68580"/>
                </a:lnTo>
                <a:lnTo>
                  <a:pt x="166116" y="70104"/>
                </a:lnTo>
                <a:lnTo>
                  <a:pt x="179178" y="70104"/>
                </a:lnTo>
                <a:lnTo>
                  <a:pt x="181356" y="77724"/>
                </a:lnTo>
                <a:lnTo>
                  <a:pt x="172212" y="80772"/>
                </a:lnTo>
                <a:close/>
              </a:path>
              <a:path w="678180" h="102235">
                <a:moveTo>
                  <a:pt x="179178" y="70104"/>
                </a:moveTo>
                <a:lnTo>
                  <a:pt x="172212" y="70104"/>
                </a:lnTo>
                <a:lnTo>
                  <a:pt x="178308" y="67056"/>
                </a:lnTo>
                <a:lnTo>
                  <a:pt x="179178" y="70104"/>
                </a:lnTo>
                <a:close/>
              </a:path>
              <a:path w="678180" h="102235">
                <a:moveTo>
                  <a:pt x="196596" y="38100"/>
                </a:moveTo>
                <a:lnTo>
                  <a:pt x="192024" y="28956"/>
                </a:lnTo>
                <a:lnTo>
                  <a:pt x="199644" y="24384"/>
                </a:lnTo>
                <a:lnTo>
                  <a:pt x="205740" y="22860"/>
                </a:lnTo>
                <a:lnTo>
                  <a:pt x="216408" y="22860"/>
                </a:lnTo>
                <a:lnTo>
                  <a:pt x="226647" y="24241"/>
                </a:lnTo>
                <a:lnTo>
                  <a:pt x="234315" y="28194"/>
                </a:lnTo>
                <a:lnTo>
                  <a:pt x="237252" y="32004"/>
                </a:lnTo>
                <a:lnTo>
                  <a:pt x="208788" y="32004"/>
                </a:lnTo>
                <a:lnTo>
                  <a:pt x="196596" y="38100"/>
                </a:lnTo>
                <a:close/>
              </a:path>
              <a:path w="678180" h="102235">
                <a:moveTo>
                  <a:pt x="217932" y="80772"/>
                </a:moveTo>
                <a:lnTo>
                  <a:pt x="208788" y="80772"/>
                </a:lnTo>
                <a:lnTo>
                  <a:pt x="200548" y="79438"/>
                </a:lnTo>
                <a:lnTo>
                  <a:pt x="194310" y="75819"/>
                </a:lnTo>
                <a:lnTo>
                  <a:pt x="190357" y="70485"/>
                </a:lnTo>
                <a:lnTo>
                  <a:pt x="188976" y="64008"/>
                </a:lnTo>
                <a:lnTo>
                  <a:pt x="190380" y="56649"/>
                </a:lnTo>
                <a:lnTo>
                  <a:pt x="194500" y="50863"/>
                </a:lnTo>
                <a:lnTo>
                  <a:pt x="201191" y="47077"/>
                </a:lnTo>
                <a:lnTo>
                  <a:pt x="210312" y="45720"/>
                </a:lnTo>
                <a:lnTo>
                  <a:pt x="228600" y="45720"/>
                </a:lnTo>
                <a:lnTo>
                  <a:pt x="228600" y="36576"/>
                </a:lnTo>
                <a:lnTo>
                  <a:pt x="224028" y="32004"/>
                </a:lnTo>
                <a:lnTo>
                  <a:pt x="237252" y="32004"/>
                </a:lnTo>
                <a:lnTo>
                  <a:pt x="239125" y="34432"/>
                </a:lnTo>
                <a:lnTo>
                  <a:pt x="240792" y="42672"/>
                </a:lnTo>
                <a:lnTo>
                  <a:pt x="240792" y="54864"/>
                </a:lnTo>
                <a:lnTo>
                  <a:pt x="204216" y="54864"/>
                </a:lnTo>
                <a:lnTo>
                  <a:pt x="199644" y="57912"/>
                </a:lnTo>
                <a:lnTo>
                  <a:pt x="199644" y="68580"/>
                </a:lnTo>
                <a:lnTo>
                  <a:pt x="204216" y="71628"/>
                </a:lnTo>
                <a:lnTo>
                  <a:pt x="240792" y="71628"/>
                </a:lnTo>
                <a:lnTo>
                  <a:pt x="240792" y="73152"/>
                </a:lnTo>
                <a:lnTo>
                  <a:pt x="228600" y="73152"/>
                </a:lnTo>
                <a:lnTo>
                  <a:pt x="224028" y="79248"/>
                </a:lnTo>
                <a:lnTo>
                  <a:pt x="217932" y="80772"/>
                </a:lnTo>
                <a:close/>
              </a:path>
              <a:path w="678180" h="102235">
                <a:moveTo>
                  <a:pt x="240792" y="71628"/>
                </a:moveTo>
                <a:lnTo>
                  <a:pt x="220980" y="71628"/>
                </a:lnTo>
                <a:lnTo>
                  <a:pt x="227076" y="67056"/>
                </a:lnTo>
                <a:lnTo>
                  <a:pt x="228600" y="60960"/>
                </a:lnTo>
                <a:lnTo>
                  <a:pt x="228600" y="54864"/>
                </a:lnTo>
                <a:lnTo>
                  <a:pt x="240792" y="54864"/>
                </a:lnTo>
                <a:lnTo>
                  <a:pt x="240792" y="71628"/>
                </a:lnTo>
                <a:close/>
              </a:path>
              <a:path w="678180" h="102235">
                <a:moveTo>
                  <a:pt x="240792" y="80772"/>
                </a:moveTo>
                <a:lnTo>
                  <a:pt x="228600" y="80772"/>
                </a:lnTo>
                <a:lnTo>
                  <a:pt x="228600" y="73152"/>
                </a:lnTo>
                <a:lnTo>
                  <a:pt x="240792" y="73152"/>
                </a:lnTo>
                <a:lnTo>
                  <a:pt x="240792" y="80772"/>
                </a:lnTo>
                <a:close/>
              </a:path>
              <a:path w="678180" h="102235">
                <a:moveTo>
                  <a:pt x="289560" y="80772"/>
                </a:moveTo>
                <a:lnTo>
                  <a:pt x="277368" y="80772"/>
                </a:lnTo>
                <a:lnTo>
                  <a:pt x="310896" y="4572"/>
                </a:lnTo>
                <a:lnTo>
                  <a:pt x="323088" y="4572"/>
                </a:lnTo>
                <a:lnTo>
                  <a:pt x="329123" y="18288"/>
                </a:lnTo>
                <a:lnTo>
                  <a:pt x="316992" y="18288"/>
                </a:lnTo>
                <a:lnTo>
                  <a:pt x="301752" y="51816"/>
                </a:lnTo>
                <a:lnTo>
                  <a:pt x="343875" y="51816"/>
                </a:lnTo>
                <a:lnTo>
                  <a:pt x="349239" y="64008"/>
                </a:lnTo>
                <a:lnTo>
                  <a:pt x="297180" y="64008"/>
                </a:lnTo>
                <a:lnTo>
                  <a:pt x="289560" y="80772"/>
                </a:lnTo>
                <a:close/>
              </a:path>
              <a:path w="678180" h="102235">
                <a:moveTo>
                  <a:pt x="343875" y="51816"/>
                </a:moveTo>
                <a:lnTo>
                  <a:pt x="330708" y="51816"/>
                </a:lnTo>
                <a:lnTo>
                  <a:pt x="316992" y="18288"/>
                </a:lnTo>
                <a:lnTo>
                  <a:pt x="329123" y="18288"/>
                </a:lnTo>
                <a:lnTo>
                  <a:pt x="343875" y="51816"/>
                </a:lnTo>
                <a:close/>
              </a:path>
              <a:path w="678180" h="102235">
                <a:moveTo>
                  <a:pt x="356616" y="80772"/>
                </a:moveTo>
                <a:lnTo>
                  <a:pt x="342900" y="80772"/>
                </a:lnTo>
                <a:lnTo>
                  <a:pt x="336804" y="64008"/>
                </a:lnTo>
                <a:lnTo>
                  <a:pt x="349239" y="64008"/>
                </a:lnTo>
                <a:lnTo>
                  <a:pt x="356616" y="80772"/>
                </a:lnTo>
                <a:close/>
              </a:path>
              <a:path w="678180" h="102235">
                <a:moveTo>
                  <a:pt x="379476" y="80772"/>
                </a:moveTo>
                <a:lnTo>
                  <a:pt x="367284" y="80772"/>
                </a:lnTo>
                <a:lnTo>
                  <a:pt x="367284" y="22860"/>
                </a:lnTo>
                <a:lnTo>
                  <a:pt x="379476" y="22860"/>
                </a:lnTo>
                <a:lnTo>
                  <a:pt x="379476" y="33528"/>
                </a:lnTo>
                <a:lnTo>
                  <a:pt x="385572" y="33528"/>
                </a:lnTo>
                <a:lnTo>
                  <a:pt x="379476" y="41148"/>
                </a:lnTo>
                <a:lnTo>
                  <a:pt x="379476" y="80772"/>
                </a:lnTo>
                <a:close/>
              </a:path>
              <a:path w="678180" h="102235">
                <a:moveTo>
                  <a:pt x="422148" y="80772"/>
                </a:moveTo>
                <a:lnTo>
                  <a:pt x="409956" y="80772"/>
                </a:lnTo>
                <a:lnTo>
                  <a:pt x="409956" y="39624"/>
                </a:lnTo>
                <a:lnTo>
                  <a:pt x="403860" y="33528"/>
                </a:lnTo>
                <a:lnTo>
                  <a:pt x="379476" y="33528"/>
                </a:lnTo>
                <a:lnTo>
                  <a:pt x="384048" y="25908"/>
                </a:lnTo>
                <a:lnTo>
                  <a:pt x="390144" y="22860"/>
                </a:lnTo>
                <a:lnTo>
                  <a:pt x="400812" y="22860"/>
                </a:lnTo>
                <a:lnTo>
                  <a:pt x="409932" y="24264"/>
                </a:lnTo>
                <a:lnTo>
                  <a:pt x="416623" y="28384"/>
                </a:lnTo>
                <a:lnTo>
                  <a:pt x="420743" y="35075"/>
                </a:lnTo>
                <a:lnTo>
                  <a:pt x="422148" y="44196"/>
                </a:lnTo>
                <a:lnTo>
                  <a:pt x="422148" y="80772"/>
                </a:lnTo>
                <a:close/>
              </a:path>
              <a:path w="678180" h="102235">
                <a:moveTo>
                  <a:pt x="443484" y="38100"/>
                </a:moveTo>
                <a:lnTo>
                  <a:pt x="463296" y="22860"/>
                </a:lnTo>
                <a:lnTo>
                  <a:pt x="473297" y="24241"/>
                </a:lnTo>
                <a:lnTo>
                  <a:pt x="480441" y="28194"/>
                </a:lnTo>
                <a:lnTo>
                  <a:pt x="483058" y="32004"/>
                </a:lnTo>
                <a:lnTo>
                  <a:pt x="454152" y="32004"/>
                </a:lnTo>
                <a:lnTo>
                  <a:pt x="448056" y="35052"/>
                </a:lnTo>
                <a:lnTo>
                  <a:pt x="443484" y="38100"/>
                </a:lnTo>
                <a:close/>
              </a:path>
              <a:path w="678180" h="102235">
                <a:moveTo>
                  <a:pt x="463296" y="80772"/>
                </a:moveTo>
                <a:lnTo>
                  <a:pt x="454152" y="80772"/>
                </a:lnTo>
                <a:lnTo>
                  <a:pt x="445912" y="79438"/>
                </a:lnTo>
                <a:lnTo>
                  <a:pt x="439674" y="75819"/>
                </a:lnTo>
                <a:lnTo>
                  <a:pt x="435721" y="70485"/>
                </a:lnTo>
                <a:lnTo>
                  <a:pt x="434340" y="64008"/>
                </a:lnTo>
                <a:lnTo>
                  <a:pt x="435744" y="56649"/>
                </a:lnTo>
                <a:lnTo>
                  <a:pt x="439864" y="50863"/>
                </a:lnTo>
                <a:lnTo>
                  <a:pt x="446555" y="47077"/>
                </a:lnTo>
                <a:lnTo>
                  <a:pt x="455676" y="45720"/>
                </a:lnTo>
                <a:lnTo>
                  <a:pt x="473964" y="45720"/>
                </a:lnTo>
                <a:lnTo>
                  <a:pt x="473964" y="36576"/>
                </a:lnTo>
                <a:lnTo>
                  <a:pt x="469392" y="32004"/>
                </a:lnTo>
                <a:lnTo>
                  <a:pt x="483058" y="32004"/>
                </a:lnTo>
                <a:lnTo>
                  <a:pt x="484727" y="34432"/>
                </a:lnTo>
                <a:lnTo>
                  <a:pt x="486156" y="42672"/>
                </a:lnTo>
                <a:lnTo>
                  <a:pt x="486156" y="54864"/>
                </a:lnTo>
                <a:lnTo>
                  <a:pt x="449580" y="54864"/>
                </a:lnTo>
                <a:lnTo>
                  <a:pt x="446532" y="57912"/>
                </a:lnTo>
                <a:lnTo>
                  <a:pt x="446532" y="68580"/>
                </a:lnTo>
                <a:lnTo>
                  <a:pt x="451104" y="71628"/>
                </a:lnTo>
                <a:lnTo>
                  <a:pt x="486156" y="71628"/>
                </a:lnTo>
                <a:lnTo>
                  <a:pt x="486156" y="73152"/>
                </a:lnTo>
                <a:lnTo>
                  <a:pt x="473964" y="73152"/>
                </a:lnTo>
                <a:lnTo>
                  <a:pt x="469392" y="79248"/>
                </a:lnTo>
                <a:lnTo>
                  <a:pt x="463296" y="80772"/>
                </a:lnTo>
                <a:close/>
              </a:path>
              <a:path w="678180" h="102235">
                <a:moveTo>
                  <a:pt x="486156" y="71628"/>
                </a:moveTo>
                <a:lnTo>
                  <a:pt x="466344" y="71628"/>
                </a:lnTo>
                <a:lnTo>
                  <a:pt x="473964" y="67056"/>
                </a:lnTo>
                <a:lnTo>
                  <a:pt x="473964" y="54864"/>
                </a:lnTo>
                <a:lnTo>
                  <a:pt x="486156" y="54864"/>
                </a:lnTo>
                <a:lnTo>
                  <a:pt x="486156" y="71628"/>
                </a:lnTo>
                <a:close/>
              </a:path>
              <a:path w="678180" h="102235">
                <a:moveTo>
                  <a:pt x="486156" y="80772"/>
                </a:moveTo>
                <a:lnTo>
                  <a:pt x="473964" y="80772"/>
                </a:lnTo>
                <a:lnTo>
                  <a:pt x="473964" y="73152"/>
                </a:lnTo>
                <a:lnTo>
                  <a:pt x="486156" y="73152"/>
                </a:lnTo>
                <a:lnTo>
                  <a:pt x="486156" y="80772"/>
                </a:lnTo>
                <a:close/>
              </a:path>
              <a:path w="678180" h="102235">
                <a:moveTo>
                  <a:pt x="516636" y="80772"/>
                </a:moveTo>
                <a:lnTo>
                  <a:pt x="504444" y="80772"/>
                </a:lnTo>
                <a:lnTo>
                  <a:pt x="504444" y="0"/>
                </a:lnTo>
                <a:lnTo>
                  <a:pt x="516636" y="0"/>
                </a:lnTo>
                <a:lnTo>
                  <a:pt x="516636" y="80772"/>
                </a:lnTo>
                <a:close/>
              </a:path>
              <a:path w="678180" h="102235">
                <a:moveTo>
                  <a:pt x="556768" y="91440"/>
                </a:moveTo>
                <a:lnTo>
                  <a:pt x="542544" y="91440"/>
                </a:lnTo>
                <a:lnTo>
                  <a:pt x="545592" y="88392"/>
                </a:lnTo>
                <a:lnTo>
                  <a:pt x="548640" y="83820"/>
                </a:lnTo>
                <a:lnTo>
                  <a:pt x="550164" y="80772"/>
                </a:lnTo>
                <a:lnTo>
                  <a:pt x="525780" y="22860"/>
                </a:lnTo>
                <a:lnTo>
                  <a:pt x="539496" y="22860"/>
                </a:lnTo>
                <a:lnTo>
                  <a:pt x="556260" y="67056"/>
                </a:lnTo>
                <a:lnTo>
                  <a:pt x="566715" y="67056"/>
                </a:lnTo>
                <a:lnTo>
                  <a:pt x="557784" y="88392"/>
                </a:lnTo>
                <a:lnTo>
                  <a:pt x="556768" y="91440"/>
                </a:lnTo>
                <a:close/>
              </a:path>
              <a:path w="678180" h="102235">
                <a:moveTo>
                  <a:pt x="566715" y="67056"/>
                </a:moveTo>
                <a:lnTo>
                  <a:pt x="556260" y="67056"/>
                </a:lnTo>
                <a:lnTo>
                  <a:pt x="573024" y="22860"/>
                </a:lnTo>
                <a:lnTo>
                  <a:pt x="585216" y="22860"/>
                </a:lnTo>
                <a:lnTo>
                  <a:pt x="566715" y="67056"/>
                </a:lnTo>
                <a:close/>
              </a:path>
              <a:path w="678180" h="102235">
                <a:moveTo>
                  <a:pt x="548640" y="102108"/>
                </a:moveTo>
                <a:lnTo>
                  <a:pt x="534924" y="102108"/>
                </a:lnTo>
                <a:lnTo>
                  <a:pt x="530352" y="100584"/>
                </a:lnTo>
                <a:lnTo>
                  <a:pt x="525780" y="97536"/>
                </a:lnTo>
                <a:lnTo>
                  <a:pt x="531876" y="88392"/>
                </a:lnTo>
                <a:lnTo>
                  <a:pt x="534924" y="89916"/>
                </a:lnTo>
                <a:lnTo>
                  <a:pt x="536448" y="91440"/>
                </a:lnTo>
                <a:lnTo>
                  <a:pt x="556768" y="91440"/>
                </a:lnTo>
                <a:lnTo>
                  <a:pt x="554736" y="97536"/>
                </a:lnTo>
                <a:lnTo>
                  <a:pt x="548640" y="102108"/>
                </a:lnTo>
                <a:close/>
              </a:path>
              <a:path w="678180" h="102235">
                <a:moveTo>
                  <a:pt x="630636" y="71628"/>
                </a:moveTo>
                <a:lnTo>
                  <a:pt x="615696" y="71628"/>
                </a:lnTo>
                <a:lnTo>
                  <a:pt x="620268" y="70104"/>
                </a:lnTo>
                <a:lnTo>
                  <a:pt x="620268" y="65532"/>
                </a:lnTo>
                <a:lnTo>
                  <a:pt x="615505" y="59126"/>
                </a:lnTo>
                <a:lnTo>
                  <a:pt x="605028" y="55435"/>
                </a:lnTo>
                <a:lnTo>
                  <a:pt x="594550" y="50315"/>
                </a:lnTo>
                <a:lnTo>
                  <a:pt x="589788" y="39624"/>
                </a:lnTo>
                <a:lnTo>
                  <a:pt x="591407" y="31861"/>
                </a:lnTo>
                <a:lnTo>
                  <a:pt x="595884" y="26670"/>
                </a:lnTo>
                <a:lnTo>
                  <a:pt x="602646" y="23764"/>
                </a:lnTo>
                <a:lnTo>
                  <a:pt x="611124" y="22860"/>
                </a:lnTo>
                <a:lnTo>
                  <a:pt x="618744" y="22860"/>
                </a:lnTo>
                <a:lnTo>
                  <a:pt x="626364" y="24384"/>
                </a:lnTo>
                <a:lnTo>
                  <a:pt x="630936" y="27432"/>
                </a:lnTo>
                <a:lnTo>
                  <a:pt x="628976" y="32004"/>
                </a:lnTo>
                <a:lnTo>
                  <a:pt x="605028" y="32004"/>
                </a:lnTo>
                <a:lnTo>
                  <a:pt x="600456" y="33528"/>
                </a:lnTo>
                <a:lnTo>
                  <a:pt x="600456" y="38100"/>
                </a:lnTo>
                <a:lnTo>
                  <a:pt x="605456" y="43648"/>
                </a:lnTo>
                <a:lnTo>
                  <a:pt x="616458" y="47053"/>
                </a:lnTo>
                <a:lnTo>
                  <a:pt x="627459" y="52458"/>
                </a:lnTo>
                <a:lnTo>
                  <a:pt x="632460" y="64008"/>
                </a:lnTo>
                <a:lnTo>
                  <a:pt x="630636" y="71628"/>
                </a:lnTo>
                <a:close/>
              </a:path>
              <a:path w="678180" h="102235">
                <a:moveTo>
                  <a:pt x="626364" y="38100"/>
                </a:moveTo>
                <a:lnTo>
                  <a:pt x="621792" y="33528"/>
                </a:lnTo>
                <a:lnTo>
                  <a:pt x="614172" y="32004"/>
                </a:lnTo>
                <a:lnTo>
                  <a:pt x="628976" y="32004"/>
                </a:lnTo>
                <a:lnTo>
                  <a:pt x="626364" y="38100"/>
                </a:lnTo>
                <a:close/>
              </a:path>
              <a:path w="678180" h="102235">
                <a:moveTo>
                  <a:pt x="609600" y="80772"/>
                </a:moveTo>
                <a:lnTo>
                  <a:pt x="600456" y="80772"/>
                </a:lnTo>
                <a:lnTo>
                  <a:pt x="592836" y="79248"/>
                </a:lnTo>
                <a:lnTo>
                  <a:pt x="586740" y="73152"/>
                </a:lnTo>
                <a:lnTo>
                  <a:pt x="591312" y="64008"/>
                </a:lnTo>
                <a:lnTo>
                  <a:pt x="595884" y="68580"/>
                </a:lnTo>
                <a:lnTo>
                  <a:pt x="603504" y="71628"/>
                </a:lnTo>
                <a:lnTo>
                  <a:pt x="630636" y="71628"/>
                </a:lnTo>
                <a:lnTo>
                  <a:pt x="630602" y="71770"/>
                </a:lnTo>
                <a:lnTo>
                  <a:pt x="625602" y="76962"/>
                </a:lnTo>
                <a:lnTo>
                  <a:pt x="618315" y="79867"/>
                </a:lnTo>
                <a:lnTo>
                  <a:pt x="609600" y="80772"/>
                </a:lnTo>
                <a:close/>
              </a:path>
              <a:path w="678180" h="102235">
                <a:moveTo>
                  <a:pt x="659892" y="24384"/>
                </a:moveTo>
                <a:lnTo>
                  <a:pt x="647700" y="24384"/>
                </a:lnTo>
                <a:lnTo>
                  <a:pt x="647700" y="9144"/>
                </a:lnTo>
                <a:lnTo>
                  <a:pt x="659892" y="9144"/>
                </a:lnTo>
                <a:lnTo>
                  <a:pt x="659892" y="24384"/>
                </a:lnTo>
                <a:close/>
              </a:path>
              <a:path w="678180" h="102235">
                <a:moveTo>
                  <a:pt x="676656" y="33528"/>
                </a:moveTo>
                <a:lnTo>
                  <a:pt x="638556" y="33528"/>
                </a:lnTo>
                <a:lnTo>
                  <a:pt x="638556" y="24384"/>
                </a:lnTo>
                <a:lnTo>
                  <a:pt x="676656" y="24384"/>
                </a:lnTo>
                <a:lnTo>
                  <a:pt x="676656" y="33528"/>
                </a:lnTo>
                <a:close/>
              </a:path>
              <a:path w="678180" h="102235">
                <a:moveTo>
                  <a:pt x="667512" y="80772"/>
                </a:moveTo>
                <a:lnTo>
                  <a:pt x="655320" y="80772"/>
                </a:lnTo>
                <a:lnTo>
                  <a:pt x="647700" y="76200"/>
                </a:lnTo>
                <a:lnTo>
                  <a:pt x="647700" y="33528"/>
                </a:lnTo>
                <a:lnTo>
                  <a:pt x="659892" y="33528"/>
                </a:lnTo>
                <a:lnTo>
                  <a:pt x="659892" y="68580"/>
                </a:lnTo>
                <a:lnTo>
                  <a:pt x="661416" y="70104"/>
                </a:lnTo>
                <a:lnTo>
                  <a:pt x="676002" y="70104"/>
                </a:lnTo>
                <a:lnTo>
                  <a:pt x="678180" y="77724"/>
                </a:lnTo>
                <a:lnTo>
                  <a:pt x="673608" y="79248"/>
                </a:lnTo>
                <a:lnTo>
                  <a:pt x="667512" y="80772"/>
                </a:lnTo>
                <a:close/>
              </a:path>
              <a:path w="678180" h="102235">
                <a:moveTo>
                  <a:pt x="676002" y="70104"/>
                </a:moveTo>
                <a:lnTo>
                  <a:pt x="669036" y="70104"/>
                </a:lnTo>
                <a:lnTo>
                  <a:pt x="670560" y="68580"/>
                </a:lnTo>
                <a:lnTo>
                  <a:pt x="675132" y="67056"/>
                </a:lnTo>
                <a:lnTo>
                  <a:pt x="676002" y="7010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17676" y="4096511"/>
            <a:ext cx="1281684" cy="1036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59992" y="4291584"/>
            <a:ext cx="1046988" cy="103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5440" y="4488180"/>
            <a:ext cx="891540" cy="104139"/>
          </a:xfrm>
          <a:custGeom>
            <a:avLst/>
            <a:gdLst/>
            <a:ahLst/>
            <a:cxnLst/>
            <a:rect l="l" t="t" r="r" b="b"/>
            <a:pathLst>
              <a:path w="891539" h="104139">
                <a:moveTo>
                  <a:pt x="35052" y="82296"/>
                </a:moveTo>
                <a:lnTo>
                  <a:pt x="0" y="82296"/>
                </a:lnTo>
                <a:lnTo>
                  <a:pt x="0" y="6096"/>
                </a:lnTo>
                <a:lnTo>
                  <a:pt x="33528" y="6096"/>
                </a:lnTo>
                <a:lnTo>
                  <a:pt x="44648" y="7453"/>
                </a:lnTo>
                <a:lnTo>
                  <a:pt x="52768" y="11239"/>
                </a:lnTo>
                <a:lnTo>
                  <a:pt x="57520" y="16764"/>
                </a:lnTo>
                <a:lnTo>
                  <a:pt x="13716" y="16764"/>
                </a:lnTo>
                <a:lnTo>
                  <a:pt x="13716" y="38100"/>
                </a:lnTo>
                <a:lnTo>
                  <a:pt x="56007" y="38100"/>
                </a:lnTo>
                <a:lnTo>
                  <a:pt x="54864" y="39624"/>
                </a:lnTo>
                <a:lnTo>
                  <a:pt x="45720" y="42672"/>
                </a:lnTo>
                <a:lnTo>
                  <a:pt x="56388" y="44196"/>
                </a:lnTo>
                <a:lnTo>
                  <a:pt x="60045" y="48768"/>
                </a:lnTo>
                <a:lnTo>
                  <a:pt x="13716" y="48768"/>
                </a:lnTo>
                <a:lnTo>
                  <a:pt x="13716" y="71628"/>
                </a:lnTo>
                <a:lnTo>
                  <a:pt x="59282" y="71628"/>
                </a:lnTo>
                <a:lnTo>
                  <a:pt x="55054" y="76771"/>
                </a:lnTo>
                <a:lnTo>
                  <a:pt x="46410" y="80891"/>
                </a:lnTo>
                <a:lnTo>
                  <a:pt x="35052" y="82296"/>
                </a:lnTo>
                <a:close/>
              </a:path>
              <a:path w="891539" h="104139">
                <a:moveTo>
                  <a:pt x="56007" y="38100"/>
                </a:moveTo>
                <a:lnTo>
                  <a:pt x="41148" y="38100"/>
                </a:lnTo>
                <a:lnTo>
                  <a:pt x="45720" y="33528"/>
                </a:lnTo>
                <a:lnTo>
                  <a:pt x="45720" y="21336"/>
                </a:lnTo>
                <a:lnTo>
                  <a:pt x="41148" y="16764"/>
                </a:lnTo>
                <a:lnTo>
                  <a:pt x="57520" y="16764"/>
                </a:lnTo>
                <a:lnTo>
                  <a:pt x="57745" y="17025"/>
                </a:lnTo>
                <a:lnTo>
                  <a:pt x="59436" y="24384"/>
                </a:lnTo>
                <a:lnTo>
                  <a:pt x="59436" y="33528"/>
                </a:lnTo>
                <a:lnTo>
                  <a:pt x="56007" y="38100"/>
                </a:lnTo>
                <a:close/>
              </a:path>
              <a:path w="891539" h="104139">
                <a:moveTo>
                  <a:pt x="59282" y="71628"/>
                </a:moveTo>
                <a:lnTo>
                  <a:pt x="42672" y="71628"/>
                </a:lnTo>
                <a:lnTo>
                  <a:pt x="48768" y="67056"/>
                </a:lnTo>
                <a:lnTo>
                  <a:pt x="48768" y="53340"/>
                </a:lnTo>
                <a:lnTo>
                  <a:pt x="42672" y="48768"/>
                </a:lnTo>
                <a:lnTo>
                  <a:pt x="60045" y="48768"/>
                </a:lnTo>
                <a:lnTo>
                  <a:pt x="62484" y="51816"/>
                </a:lnTo>
                <a:lnTo>
                  <a:pt x="62484" y="60960"/>
                </a:lnTo>
                <a:lnTo>
                  <a:pt x="60555" y="70080"/>
                </a:lnTo>
                <a:lnTo>
                  <a:pt x="59282" y="71628"/>
                </a:lnTo>
                <a:close/>
              </a:path>
              <a:path w="891539" h="104139">
                <a:moveTo>
                  <a:pt x="106680" y="82296"/>
                </a:moveTo>
                <a:lnTo>
                  <a:pt x="96012" y="82296"/>
                </a:lnTo>
                <a:lnTo>
                  <a:pt x="87534" y="80891"/>
                </a:lnTo>
                <a:lnTo>
                  <a:pt x="80772" y="76771"/>
                </a:lnTo>
                <a:lnTo>
                  <a:pt x="76295" y="70080"/>
                </a:lnTo>
                <a:lnTo>
                  <a:pt x="74676" y="60960"/>
                </a:lnTo>
                <a:lnTo>
                  <a:pt x="74676" y="24384"/>
                </a:lnTo>
                <a:lnTo>
                  <a:pt x="88392" y="24384"/>
                </a:lnTo>
                <a:lnTo>
                  <a:pt x="88392" y="65532"/>
                </a:lnTo>
                <a:lnTo>
                  <a:pt x="92964" y="71628"/>
                </a:lnTo>
                <a:lnTo>
                  <a:pt x="117348" y="71628"/>
                </a:lnTo>
                <a:lnTo>
                  <a:pt x="112776" y="79248"/>
                </a:lnTo>
                <a:lnTo>
                  <a:pt x="106680" y="82296"/>
                </a:lnTo>
                <a:close/>
              </a:path>
              <a:path w="891539" h="104139">
                <a:moveTo>
                  <a:pt x="129540" y="82296"/>
                </a:moveTo>
                <a:lnTo>
                  <a:pt x="117348" y="82296"/>
                </a:lnTo>
                <a:lnTo>
                  <a:pt x="117348" y="71628"/>
                </a:lnTo>
                <a:lnTo>
                  <a:pt x="111252" y="71628"/>
                </a:lnTo>
                <a:lnTo>
                  <a:pt x="117348" y="62484"/>
                </a:lnTo>
                <a:lnTo>
                  <a:pt x="117348" y="24384"/>
                </a:lnTo>
                <a:lnTo>
                  <a:pt x="129540" y="24384"/>
                </a:lnTo>
                <a:lnTo>
                  <a:pt x="129540" y="82296"/>
                </a:lnTo>
                <a:close/>
              </a:path>
              <a:path w="891539" h="104139">
                <a:moveTo>
                  <a:pt x="185628" y="73152"/>
                </a:moveTo>
                <a:lnTo>
                  <a:pt x="170688" y="73152"/>
                </a:lnTo>
                <a:lnTo>
                  <a:pt x="175260" y="71628"/>
                </a:lnTo>
                <a:lnTo>
                  <a:pt x="175260" y="67056"/>
                </a:lnTo>
                <a:lnTo>
                  <a:pt x="170497" y="60650"/>
                </a:lnTo>
                <a:lnTo>
                  <a:pt x="160020" y="56959"/>
                </a:lnTo>
                <a:lnTo>
                  <a:pt x="149542" y="51839"/>
                </a:lnTo>
                <a:lnTo>
                  <a:pt x="144780" y="41148"/>
                </a:lnTo>
                <a:lnTo>
                  <a:pt x="146613" y="33385"/>
                </a:lnTo>
                <a:lnTo>
                  <a:pt x="151447" y="28194"/>
                </a:lnTo>
                <a:lnTo>
                  <a:pt x="158281" y="25288"/>
                </a:lnTo>
                <a:lnTo>
                  <a:pt x="166116" y="24384"/>
                </a:lnTo>
                <a:lnTo>
                  <a:pt x="173736" y="24384"/>
                </a:lnTo>
                <a:lnTo>
                  <a:pt x="181356" y="25908"/>
                </a:lnTo>
                <a:lnTo>
                  <a:pt x="185928" y="28956"/>
                </a:lnTo>
                <a:lnTo>
                  <a:pt x="183968" y="33528"/>
                </a:lnTo>
                <a:lnTo>
                  <a:pt x="160020" y="33528"/>
                </a:lnTo>
                <a:lnTo>
                  <a:pt x="156972" y="35052"/>
                </a:lnTo>
                <a:lnTo>
                  <a:pt x="156972" y="39624"/>
                </a:lnTo>
                <a:lnTo>
                  <a:pt x="161734" y="45172"/>
                </a:lnTo>
                <a:lnTo>
                  <a:pt x="172212" y="48577"/>
                </a:lnTo>
                <a:lnTo>
                  <a:pt x="182689" y="53982"/>
                </a:lnTo>
                <a:lnTo>
                  <a:pt x="187452" y="65532"/>
                </a:lnTo>
                <a:lnTo>
                  <a:pt x="185628" y="73152"/>
                </a:lnTo>
                <a:close/>
              </a:path>
              <a:path w="891539" h="104139">
                <a:moveTo>
                  <a:pt x="181356" y="39624"/>
                </a:moveTo>
                <a:lnTo>
                  <a:pt x="176784" y="35052"/>
                </a:lnTo>
                <a:lnTo>
                  <a:pt x="170688" y="33528"/>
                </a:lnTo>
                <a:lnTo>
                  <a:pt x="183968" y="33528"/>
                </a:lnTo>
                <a:lnTo>
                  <a:pt x="181356" y="39624"/>
                </a:lnTo>
                <a:close/>
              </a:path>
              <a:path w="891539" h="104139">
                <a:moveTo>
                  <a:pt x="164592" y="82296"/>
                </a:moveTo>
                <a:lnTo>
                  <a:pt x="156972" y="82296"/>
                </a:lnTo>
                <a:lnTo>
                  <a:pt x="147828" y="80772"/>
                </a:lnTo>
                <a:lnTo>
                  <a:pt x="141732" y="74676"/>
                </a:lnTo>
                <a:lnTo>
                  <a:pt x="146304" y="65532"/>
                </a:lnTo>
                <a:lnTo>
                  <a:pt x="150876" y="70104"/>
                </a:lnTo>
                <a:lnTo>
                  <a:pt x="160020" y="73152"/>
                </a:lnTo>
                <a:lnTo>
                  <a:pt x="185628" y="73152"/>
                </a:lnTo>
                <a:lnTo>
                  <a:pt x="185594" y="73294"/>
                </a:lnTo>
                <a:lnTo>
                  <a:pt x="180594" y="78486"/>
                </a:lnTo>
                <a:lnTo>
                  <a:pt x="173307" y="81391"/>
                </a:lnTo>
                <a:lnTo>
                  <a:pt x="164592" y="82296"/>
                </a:lnTo>
                <a:close/>
              </a:path>
              <a:path w="891539" h="104139">
                <a:moveTo>
                  <a:pt x="210312" y="15240"/>
                </a:moveTo>
                <a:lnTo>
                  <a:pt x="202692" y="15240"/>
                </a:lnTo>
                <a:lnTo>
                  <a:pt x="199644" y="12192"/>
                </a:lnTo>
                <a:lnTo>
                  <a:pt x="199644" y="3048"/>
                </a:lnTo>
                <a:lnTo>
                  <a:pt x="202692" y="0"/>
                </a:lnTo>
                <a:lnTo>
                  <a:pt x="210312" y="0"/>
                </a:lnTo>
                <a:lnTo>
                  <a:pt x="213360" y="3048"/>
                </a:lnTo>
                <a:lnTo>
                  <a:pt x="213360" y="12192"/>
                </a:lnTo>
                <a:lnTo>
                  <a:pt x="210312" y="15240"/>
                </a:lnTo>
                <a:close/>
              </a:path>
              <a:path w="891539" h="104139">
                <a:moveTo>
                  <a:pt x="211836" y="82296"/>
                </a:moveTo>
                <a:lnTo>
                  <a:pt x="199644" y="82296"/>
                </a:lnTo>
                <a:lnTo>
                  <a:pt x="199644" y="24384"/>
                </a:lnTo>
                <a:lnTo>
                  <a:pt x="211836" y="24384"/>
                </a:lnTo>
                <a:lnTo>
                  <a:pt x="211836" y="82296"/>
                </a:lnTo>
                <a:close/>
              </a:path>
              <a:path w="891539" h="104139">
                <a:moveTo>
                  <a:pt x="243840" y="82296"/>
                </a:moveTo>
                <a:lnTo>
                  <a:pt x="231648" y="82296"/>
                </a:lnTo>
                <a:lnTo>
                  <a:pt x="231648" y="24384"/>
                </a:lnTo>
                <a:lnTo>
                  <a:pt x="243840" y="24384"/>
                </a:lnTo>
                <a:lnTo>
                  <a:pt x="243840" y="35052"/>
                </a:lnTo>
                <a:lnTo>
                  <a:pt x="249936" y="35052"/>
                </a:lnTo>
                <a:lnTo>
                  <a:pt x="243840" y="42672"/>
                </a:lnTo>
                <a:lnTo>
                  <a:pt x="243840" y="82296"/>
                </a:lnTo>
                <a:close/>
              </a:path>
              <a:path w="891539" h="104139">
                <a:moveTo>
                  <a:pt x="286512" y="82296"/>
                </a:moveTo>
                <a:lnTo>
                  <a:pt x="274320" y="82296"/>
                </a:lnTo>
                <a:lnTo>
                  <a:pt x="274320" y="41148"/>
                </a:lnTo>
                <a:lnTo>
                  <a:pt x="269748" y="35052"/>
                </a:lnTo>
                <a:lnTo>
                  <a:pt x="243840" y="35052"/>
                </a:lnTo>
                <a:lnTo>
                  <a:pt x="248412" y="27432"/>
                </a:lnTo>
                <a:lnTo>
                  <a:pt x="256032" y="24384"/>
                </a:lnTo>
                <a:lnTo>
                  <a:pt x="265176" y="24384"/>
                </a:lnTo>
                <a:lnTo>
                  <a:pt x="274296" y="25788"/>
                </a:lnTo>
                <a:lnTo>
                  <a:pt x="280987" y="29908"/>
                </a:lnTo>
                <a:lnTo>
                  <a:pt x="285107" y="36599"/>
                </a:lnTo>
                <a:lnTo>
                  <a:pt x="286512" y="45720"/>
                </a:lnTo>
                <a:lnTo>
                  <a:pt x="286512" y="82296"/>
                </a:lnTo>
                <a:close/>
              </a:path>
              <a:path w="891539" h="104139">
                <a:moveTo>
                  <a:pt x="327660" y="82296"/>
                </a:moveTo>
                <a:lnTo>
                  <a:pt x="315420" y="80343"/>
                </a:lnTo>
                <a:lnTo>
                  <a:pt x="306324" y="74676"/>
                </a:lnTo>
                <a:lnTo>
                  <a:pt x="300656" y="65579"/>
                </a:lnTo>
                <a:lnTo>
                  <a:pt x="298704" y="53340"/>
                </a:lnTo>
                <a:lnTo>
                  <a:pt x="300870" y="41743"/>
                </a:lnTo>
                <a:lnTo>
                  <a:pt x="306895" y="32575"/>
                </a:lnTo>
                <a:lnTo>
                  <a:pt x="316063" y="26550"/>
                </a:lnTo>
                <a:lnTo>
                  <a:pt x="327660" y="24384"/>
                </a:lnTo>
                <a:lnTo>
                  <a:pt x="340518" y="26622"/>
                </a:lnTo>
                <a:lnTo>
                  <a:pt x="349377" y="33147"/>
                </a:lnTo>
                <a:lnTo>
                  <a:pt x="349552" y="33528"/>
                </a:lnTo>
                <a:lnTo>
                  <a:pt x="318516" y="33528"/>
                </a:lnTo>
                <a:lnTo>
                  <a:pt x="312420" y="39624"/>
                </a:lnTo>
                <a:lnTo>
                  <a:pt x="310896" y="48768"/>
                </a:lnTo>
                <a:lnTo>
                  <a:pt x="354541" y="48768"/>
                </a:lnTo>
                <a:lnTo>
                  <a:pt x="355092" y="57912"/>
                </a:lnTo>
                <a:lnTo>
                  <a:pt x="310896" y="57912"/>
                </a:lnTo>
                <a:lnTo>
                  <a:pt x="312420" y="67056"/>
                </a:lnTo>
                <a:lnTo>
                  <a:pt x="320040" y="73152"/>
                </a:lnTo>
                <a:lnTo>
                  <a:pt x="352044" y="73152"/>
                </a:lnTo>
                <a:lnTo>
                  <a:pt x="347162" y="77152"/>
                </a:lnTo>
                <a:lnTo>
                  <a:pt x="341566" y="80010"/>
                </a:lnTo>
                <a:lnTo>
                  <a:pt x="335113" y="81724"/>
                </a:lnTo>
                <a:lnTo>
                  <a:pt x="327660" y="82296"/>
                </a:lnTo>
                <a:close/>
              </a:path>
              <a:path w="891539" h="104139">
                <a:moveTo>
                  <a:pt x="354541" y="48768"/>
                </a:moveTo>
                <a:lnTo>
                  <a:pt x="344424" y="48768"/>
                </a:lnTo>
                <a:lnTo>
                  <a:pt x="342900" y="39624"/>
                </a:lnTo>
                <a:lnTo>
                  <a:pt x="336804" y="33528"/>
                </a:lnTo>
                <a:lnTo>
                  <a:pt x="349552" y="33528"/>
                </a:lnTo>
                <a:lnTo>
                  <a:pt x="354234" y="43672"/>
                </a:lnTo>
                <a:lnTo>
                  <a:pt x="354541" y="48768"/>
                </a:lnTo>
                <a:close/>
              </a:path>
              <a:path w="891539" h="104139">
                <a:moveTo>
                  <a:pt x="352044" y="73152"/>
                </a:moveTo>
                <a:lnTo>
                  <a:pt x="335280" y="73152"/>
                </a:lnTo>
                <a:lnTo>
                  <a:pt x="341376" y="70104"/>
                </a:lnTo>
                <a:lnTo>
                  <a:pt x="345948" y="65532"/>
                </a:lnTo>
                <a:lnTo>
                  <a:pt x="352044" y="73152"/>
                </a:lnTo>
                <a:close/>
              </a:path>
              <a:path w="891539" h="104139">
                <a:moveTo>
                  <a:pt x="405084" y="73152"/>
                </a:moveTo>
                <a:lnTo>
                  <a:pt x="390144" y="73152"/>
                </a:lnTo>
                <a:lnTo>
                  <a:pt x="394716" y="71628"/>
                </a:lnTo>
                <a:lnTo>
                  <a:pt x="394716" y="67056"/>
                </a:lnTo>
                <a:lnTo>
                  <a:pt x="389953" y="60650"/>
                </a:lnTo>
                <a:lnTo>
                  <a:pt x="379476" y="56959"/>
                </a:lnTo>
                <a:lnTo>
                  <a:pt x="368998" y="51839"/>
                </a:lnTo>
                <a:lnTo>
                  <a:pt x="364236" y="41148"/>
                </a:lnTo>
                <a:lnTo>
                  <a:pt x="366069" y="33385"/>
                </a:lnTo>
                <a:lnTo>
                  <a:pt x="370903" y="28194"/>
                </a:lnTo>
                <a:lnTo>
                  <a:pt x="377737" y="25288"/>
                </a:lnTo>
                <a:lnTo>
                  <a:pt x="385572" y="24384"/>
                </a:lnTo>
                <a:lnTo>
                  <a:pt x="393192" y="24384"/>
                </a:lnTo>
                <a:lnTo>
                  <a:pt x="400812" y="25908"/>
                </a:lnTo>
                <a:lnTo>
                  <a:pt x="405384" y="28956"/>
                </a:lnTo>
                <a:lnTo>
                  <a:pt x="403424" y="33528"/>
                </a:lnTo>
                <a:lnTo>
                  <a:pt x="379476" y="33528"/>
                </a:lnTo>
                <a:lnTo>
                  <a:pt x="376428" y="35052"/>
                </a:lnTo>
                <a:lnTo>
                  <a:pt x="376428" y="39624"/>
                </a:lnTo>
                <a:lnTo>
                  <a:pt x="381190" y="45172"/>
                </a:lnTo>
                <a:lnTo>
                  <a:pt x="391668" y="48577"/>
                </a:lnTo>
                <a:lnTo>
                  <a:pt x="402145" y="53982"/>
                </a:lnTo>
                <a:lnTo>
                  <a:pt x="406908" y="65532"/>
                </a:lnTo>
                <a:lnTo>
                  <a:pt x="405084" y="73152"/>
                </a:lnTo>
                <a:close/>
              </a:path>
              <a:path w="891539" h="104139">
                <a:moveTo>
                  <a:pt x="400812" y="39624"/>
                </a:moveTo>
                <a:lnTo>
                  <a:pt x="396240" y="35052"/>
                </a:lnTo>
                <a:lnTo>
                  <a:pt x="390144" y="33528"/>
                </a:lnTo>
                <a:lnTo>
                  <a:pt x="403424" y="33528"/>
                </a:lnTo>
                <a:lnTo>
                  <a:pt x="400812" y="39624"/>
                </a:lnTo>
                <a:close/>
              </a:path>
              <a:path w="891539" h="104139">
                <a:moveTo>
                  <a:pt x="384048" y="82296"/>
                </a:moveTo>
                <a:lnTo>
                  <a:pt x="376428" y="82296"/>
                </a:lnTo>
                <a:lnTo>
                  <a:pt x="367284" y="80772"/>
                </a:lnTo>
                <a:lnTo>
                  <a:pt x="361188" y="74676"/>
                </a:lnTo>
                <a:lnTo>
                  <a:pt x="365760" y="65532"/>
                </a:lnTo>
                <a:lnTo>
                  <a:pt x="370332" y="70104"/>
                </a:lnTo>
                <a:lnTo>
                  <a:pt x="377952" y="73152"/>
                </a:lnTo>
                <a:lnTo>
                  <a:pt x="405084" y="73152"/>
                </a:lnTo>
                <a:lnTo>
                  <a:pt x="405050" y="73294"/>
                </a:lnTo>
                <a:lnTo>
                  <a:pt x="400050" y="78486"/>
                </a:lnTo>
                <a:lnTo>
                  <a:pt x="392763" y="81391"/>
                </a:lnTo>
                <a:lnTo>
                  <a:pt x="384048" y="82296"/>
                </a:lnTo>
                <a:close/>
              </a:path>
              <a:path w="891539" h="104139">
                <a:moveTo>
                  <a:pt x="456900" y="73152"/>
                </a:moveTo>
                <a:lnTo>
                  <a:pt x="441960" y="73152"/>
                </a:lnTo>
                <a:lnTo>
                  <a:pt x="446532" y="71628"/>
                </a:lnTo>
                <a:lnTo>
                  <a:pt x="446532" y="67056"/>
                </a:lnTo>
                <a:lnTo>
                  <a:pt x="441769" y="60650"/>
                </a:lnTo>
                <a:lnTo>
                  <a:pt x="431292" y="56959"/>
                </a:lnTo>
                <a:lnTo>
                  <a:pt x="420814" y="51839"/>
                </a:lnTo>
                <a:lnTo>
                  <a:pt x="416052" y="41148"/>
                </a:lnTo>
                <a:lnTo>
                  <a:pt x="417671" y="33385"/>
                </a:lnTo>
                <a:lnTo>
                  <a:pt x="422148" y="28194"/>
                </a:lnTo>
                <a:lnTo>
                  <a:pt x="428910" y="25288"/>
                </a:lnTo>
                <a:lnTo>
                  <a:pt x="437388" y="24384"/>
                </a:lnTo>
                <a:lnTo>
                  <a:pt x="443484" y="24384"/>
                </a:lnTo>
                <a:lnTo>
                  <a:pt x="452628" y="25908"/>
                </a:lnTo>
                <a:lnTo>
                  <a:pt x="457200" y="28956"/>
                </a:lnTo>
                <a:lnTo>
                  <a:pt x="455240" y="33528"/>
                </a:lnTo>
                <a:lnTo>
                  <a:pt x="431292" y="33528"/>
                </a:lnTo>
                <a:lnTo>
                  <a:pt x="426720" y="35052"/>
                </a:lnTo>
                <a:lnTo>
                  <a:pt x="426720" y="39624"/>
                </a:lnTo>
                <a:lnTo>
                  <a:pt x="431720" y="45172"/>
                </a:lnTo>
                <a:lnTo>
                  <a:pt x="442722" y="48577"/>
                </a:lnTo>
                <a:lnTo>
                  <a:pt x="453723" y="53982"/>
                </a:lnTo>
                <a:lnTo>
                  <a:pt x="458724" y="65532"/>
                </a:lnTo>
                <a:lnTo>
                  <a:pt x="456900" y="73152"/>
                </a:lnTo>
                <a:close/>
              </a:path>
              <a:path w="891539" h="104139">
                <a:moveTo>
                  <a:pt x="452628" y="39624"/>
                </a:moveTo>
                <a:lnTo>
                  <a:pt x="448056" y="35052"/>
                </a:lnTo>
                <a:lnTo>
                  <a:pt x="440436" y="33528"/>
                </a:lnTo>
                <a:lnTo>
                  <a:pt x="455240" y="33528"/>
                </a:lnTo>
                <a:lnTo>
                  <a:pt x="452628" y="39624"/>
                </a:lnTo>
                <a:close/>
              </a:path>
              <a:path w="891539" h="104139">
                <a:moveTo>
                  <a:pt x="435864" y="82296"/>
                </a:moveTo>
                <a:lnTo>
                  <a:pt x="426720" y="82296"/>
                </a:lnTo>
                <a:lnTo>
                  <a:pt x="417576" y="80772"/>
                </a:lnTo>
                <a:lnTo>
                  <a:pt x="413004" y="74676"/>
                </a:lnTo>
                <a:lnTo>
                  <a:pt x="417576" y="65532"/>
                </a:lnTo>
                <a:lnTo>
                  <a:pt x="422148" y="70104"/>
                </a:lnTo>
                <a:lnTo>
                  <a:pt x="429768" y="73152"/>
                </a:lnTo>
                <a:lnTo>
                  <a:pt x="456900" y="73152"/>
                </a:lnTo>
                <a:lnTo>
                  <a:pt x="456866" y="73294"/>
                </a:lnTo>
                <a:lnTo>
                  <a:pt x="451866" y="78486"/>
                </a:lnTo>
                <a:lnTo>
                  <a:pt x="444579" y="81391"/>
                </a:lnTo>
                <a:lnTo>
                  <a:pt x="435864" y="82296"/>
                </a:lnTo>
                <a:close/>
              </a:path>
              <a:path w="891539" h="104139">
                <a:moveTo>
                  <a:pt x="502920" y="82296"/>
                </a:moveTo>
                <a:lnTo>
                  <a:pt x="490728" y="82296"/>
                </a:lnTo>
                <a:lnTo>
                  <a:pt x="524256" y="6096"/>
                </a:lnTo>
                <a:lnTo>
                  <a:pt x="536448" y="6096"/>
                </a:lnTo>
                <a:lnTo>
                  <a:pt x="542483" y="19812"/>
                </a:lnTo>
                <a:lnTo>
                  <a:pt x="530352" y="19812"/>
                </a:lnTo>
                <a:lnTo>
                  <a:pt x="515112" y="53340"/>
                </a:lnTo>
                <a:lnTo>
                  <a:pt x="557235" y="53340"/>
                </a:lnTo>
                <a:lnTo>
                  <a:pt x="562599" y="65532"/>
                </a:lnTo>
                <a:lnTo>
                  <a:pt x="510540" y="65532"/>
                </a:lnTo>
                <a:lnTo>
                  <a:pt x="502920" y="82296"/>
                </a:lnTo>
                <a:close/>
              </a:path>
              <a:path w="891539" h="104139">
                <a:moveTo>
                  <a:pt x="557235" y="53340"/>
                </a:moveTo>
                <a:lnTo>
                  <a:pt x="544068" y="53340"/>
                </a:lnTo>
                <a:lnTo>
                  <a:pt x="530352" y="19812"/>
                </a:lnTo>
                <a:lnTo>
                  <a:pt x="542483" y="19812"/>
                </a:lnTo>
                <a:lnTo>
                  <a:pt x="557235" y="53340"/>
                </a:lnTo>
                <a:close/>
              </a:path>
              <a:path w="891539" h="104139">
                <a:moveTo>
                  <a:pt x="569976" y="82296"/>
                </a:moveTo>
                <a:lnTo>
                  <a:pt x="556260" y="82296"/>
                </a:lnTo>
                <a:lnTo>
                  <a:pt x="550164" y="65532"/>
                </a:lnTo>
                <a:lnTo>
                  <a:pt x="562599" y="65532"/>
                </a:lnTo>
                <a:lnTo>
                  <a:pt x="569976" y="82296"/>
                </a:lnTo>
                <a:close/>
              </a:path>
              <a:path w="891539" h="104139">
                <a:moveTo>
                  <a:pt x="592836" y="82296"/>
                </a:moveTo>
                <a:lnTo>
                  <a:pt x="580644" y="82296"/>
                </a:lnTo>
                <a:lnTo>
                  <a:pt x="580644" y="24384"/>
                </a:lnTo>
                <a:lnTo>
                  <a:pt x="592836" y="24384"/>
                </a:lnTo>
                <a:lnTo>
                  <a:pt x="592836" y="35052"/>
                </a:lnTo>
                <a:lnTo>
                  <a:pt x="598932" y="35052"/>
                </a:lnTo>
                <a:lnTo>
                  <a:pt x="592836" y="42672"/>
                </a:lnTo>
                <a:lnTo>
                  <a:pt x="592836" y="82296"/>
                </a:lnTo>
                <a:close/>
              </a:path>
              <a:path w="891539" h="104139">
                <a:moveTo>
                  <a:pt x="635508" y="82296"/>
                </a:moveTo>
                <a:lnTo>
                  <a:pt x="623316" y="82296"/>
                </a:lnTo>
                <a:lnTo>
                  <a:pt x="623316" y="41148"/>
                </a:lnTo>
                <a:lnTo>
                  <a:pt x="617220" y="35052"/>
                </a:lnTo>
                <a:lnTo>
                  <a:pt x="592836" y="35052"/>
                </a:lnTo>
                <a:lnTo>
                  <a:pt x="597408" y="27432"/>
                </a:lnTo>
                <a:lnTo>
                  <a:pt x="603504" y="24384"/>
                </a:lnTo>
                <a:lnTo>
                  <a:pt x="614172" y="24384"/>
                </a:lnTo>
                <a:lnTo>
                  <a:pt x="623292" y="25788"/>
                </a:lnTo>
                <a:lnTo>
                  <a:pt x="629983" y="29908"/>
                </a:lnTo>
                <a:lnTo>
                  <a:pt x="634103" y="36599"/>
                </a:lnTo>
                <a:lnTo>
                  <a:pt x="635508" y="45720"/>
                </a:lnTo>
                <a:lnTo>
                  <a:pt x="635508" y="82296"/>
                </a:lnTo>
                <a:close/>
              </a:path>
              <a:path w="891539" h="104139">
                <a:moveTo>
                  <a:pt x="656844" y="39624"/>
                </a:moveTo>
                <a:lnTo>
                  <a:pt x="676656" y="24384"/>
                </a:lnTo>
                <a:lnTo>
                  <a:pt x="686657" y="25765"/>
                </a:lnTo>
                <a:lnTo>
                  <a:pt x="693801" y="29718"/>
                </a:lnTo>
                <a:lnTo>
                  <a:pt x="696418" y="33528"/>
                </a:lnTo>
                <a:lnTo>
                  <a:pt x="667512" y="33528"/>
                </a:lnTo>
                <a:lnTo>
                  <a:pt x="661416" y="36576"/>
                </a:lnTo>
                <a:lnTo>
                  <a:pt x="656844" y="39624"/>
                </a:lnTo>
                <a:close/>
              </a:path>
              <a:path w="891539" h="104139">
                <a:moveTo>
                  <a:pt x="676656" y="83820"/>
                </a:moveTo>
                <a:lnTo>
                  <a:pt x="667512" y="83820"/>
                </a:lnTo>
                <a:lnTo>
                  <a:pt x="659272" y="82248"/>
                </a:lnTo>
                <a:lnTo>
                  <a:pt x="653034" y="78105"/>
                </a:lnTo>
                <a:lnTo>
                  <a:pt x="649081" y="72247"/>
                </a:lnTo>
                <a:lnTo>
                  <a:pt x="647700" y="65532"/>
                </a:lnTo>
                <a:lnTo>
                  <a:pt x="649104" y="58173"/>
                </a:lnTo>
                <a:lnTo>
                  <a:pt x="653224" y="52387"/>
                </a:lnTo>
                <a:lnTo>
                  <a:pt x="659915" y="48601"/>
                </a:lnTo>
                <a:lnTo>
                  <a:pt x="669036" y="47244"/>
                </a:lnTo>
                <a:lnTo>
                  <a:pt x="687324" y="47244"/>
                </a:lnTo>
                <a:lnTo>
                  <a:pt x="687324" y="38100"/>
                </a:lnTo>
                <a:lnTo>
                  <a:pt x="682752" y="33528"/>
                </a:lnTo>
                <a:lnTo>
                  <a:pt x="696418" y="33528"/>
                </a:lnTo>
                <a:lnTo>
                  <a:pt x="698087" y="35956"/>
                </a:lnTo>
                <a:lnTo>
                  <a:pt x="699516" y="44196"/>
                </a:lnTo>
                <a:lnTo>
                  <a:pt x="699516" y="56388"/>
                </a:lnTo>
                <a:lnTo>
                  <a:pt x="662940" y="56388"/>
                </a:lnTo>
                <a:lnTo>
                  <a:pt x="659892" y="59436"/>
                </a:lnTo>
                <a:lnTo>
                  <a:pt x="659892" y="70104"/>
                </a:lnTo>
                <a:lnTo>
                  <a:pt x="664464" y="73152"/>
                </a:lnTo>
                <a:lnTo>
                  <a:pt x="699516" y="73152"/>
                </a:lnTo>
                <a:lnTo>
                  <a:pt x="699516" y="76200"/>
                </a:lnTo>
                <a:lnTo>
                  <a:pt x="687324" y="76200"/>
                </a:lnTo>
                <a:lnTo>
                  <a:pt x="682752" y="80772"/>
                </a:lnTo>
                <a:lnTo>
                  <a:pt x="676656" y="83820"/>
                </a:lnTo>
                <a:close/>
              </a:path>
              <a:path w="891539" h="104139">
                <a:moveTo>
                  <a:pt x="699516" y="73152"/>
                </a:moveTo>
                <a:lnTo>
                  <a:pt x="679704" y="73152"/>
                </a:lnTo>
                <a:lnTo>
                  <a:pt x="687324" y="68580"/>
                </a:lnTo>
                <a:lnTo>
                  <a:pt x="687324" y="56388"/>
                </a:lnTo>
                <a:lnTo>
                  <a:pt x="699516" y="56388"/>
                </a:lnTo>
                <a:lnTo>
                  <a:pt x="699516" y="73152"/>
                </a:lnTo>
                <a:close/>
              </a:path>
              <a:path w="891539" h="104139">
                <a:moveTo>
                  <a:pt x="699516" y="82296"/>
                </a:moveTo>
                <a:lnTo>
                  <a:pt x="687324" y="82296"/>
                </a:lnTo>
                <a:lnTo>
                  <a:pt x="687324" y="76200"/>
                </a:lnTo>
                <a:lnTo>
                  <a:pt x="699516" y="76200"/>
                </a:lnTo>
                <a:lnTo>
                  <a:pt x="699516" y="82296"/>
                </a:lnTo>
                <a:close/>
              </a:path>
              <a:path w="891539" h="104139">
                <a:moveTo>
                  <a:pt x="729996" y="82296"/>
                </a:moveTo>
                <a:lnTo>
                  <a:pt x="717804" y="82296"/>
                </a:lnTo>
                <a:lnTo>
                  <a:pt x="717804" y="1524"/>
                </a:lnTo>
                <a:lnTo>
                  <a:pt x="729996" y="1524"/>
                </a:lnTo>
                <a:lnTo>
                  <a:pt x="729996" y="82296"/>
                </a:lnTo>
                <a:close/>
              </a:path>
              <a:path w="891539" h="104139">
                <a:moveTo>
                  <a:pt x="770128" y="92964"/>
                </a:moveTo>
                <a:lnTo>
                  <a:pt x="755904" y="92964"/>
                </a:lnTo>
                <a:lnTo>
                  <a:pt x="758952" y="89916"/>
                </a:lnTo>
                <a:lnTo>
                  <a:pt x="762000" y="85344"/>
                </a:lnTo>
                <a:lnTo>
                  <a:pt x="763524" y="82296"/>
                </a:lnTo>
                <a:lnTo>
                  <a:pt x="739140" y="24384"/>
                </a:lnTo>
                <a:lnTo>
                  <a:pt x="752856" y="24384"/>
                </a:lnTo>
                <a:lnTo>
                  <a:pt x="769620" y="68580"/>
                </a:lnTo>
                <a:lnTo>
                  <a:pt x="780075" y="68580"/>
                </a:lnTo>
                <a:lnTo>
                  <a:pt x="771144" y="89916"/>
                </a:lnTo>
                <a:lnTo>
                  <a:pt x="770128" y="92964"/>
                </a:lnTo>
                <a:close/>
              </a:path>
              <a:path w="891539" h="104139">
                <a:moveTo>
                  <a:pt x="780075" y="68580"/>
                </a:moveTo>
                <a:lnTo>
                  <a:pt x="769620" y="68580"/>
                </a:lnTo>
                <a:lnTo>
                  <a:pt x="786384" y="24384"/>
                </a:lnTo>
                <a:lnTo>
                  <a:pt x="798576" y="24384"/>
                </a:lnTo>
                <a:lnTo>
                  <a:pt x="780075" y="68580"/>
                </a:lnTo>
                <a:close/>
              </a:path>
              <a:path w="891539" h="104139">
                <a:moveTo>
                  <a:pt x="762000" y="103632"/>
                </a:moveTo>
                <a:lnTo>
                  <a:pt x="748284" y="103632"/>
                </a:lnTo>
                <a:lnTo>
                  <a:pt x="743712" y="102108"/>
                </a:lnTo>
                <a:lnTo>
                  <a:pt x="739140" y="99060"/>
                </a:lnTo>
                <a:lnTo>
                  <a:pt x="745236" y="89916"/>
                </a:lnTo>
                <a:lnTo>
                  <a:pt x="748284" y="91440"/>
                </a:lnTo>
                <a:lnTo>
                  <a:pt x="749808" y="92964"/>
                </a:lnTo>
                <a:lnTo>
                  <a:pt x="770128" y="92964"/>
                </a:lnTo>
                <a:lnTo>
                  <a:pt x="768096" y="99060"/>
                </a:lnTo>
                <a:lnTo>
                  <a:pt x="762000" y="103632"/>
                </a:lnTo>
                <a:close/>
              </a:path>
              <a:path w="891539" h="104139">
                <a:moveTo>
                  <a:pt x="843996" y="73152"/>
                </a:moveTo>
                <a:lnTo>
                  <a:pt x="829056" y="73152"/>
                </a:lnTo>
                <a:lnTo>
                  <a:pt x="833628" y="71628"/>
                </a:lnTo>
                <a:lnTo>
                  <a:pt x="833628" y="67056"/>
                </a:lnTo>
                <a:lnTo>
                  <a:pt x="828865" y="60650"/>
                </a:lnTo>
                <a:lnTo>
                  <a:pt x="818388" y="56959"/>
                </a:lnTo>
                <a:lnTo>
                  <a:pt x="807910" y="51839"/>
                </a:lnTo>
                <a:lnTo>
                  <a:pt x="803148" y="41148"/>
                </a:lnTo>
                <a:lnTo>
                  <a:pt x="804767" y="33385"/>
                </a:lnTo>
                <a:lnTo>
                  <a:pt x="809244" y="28194"/>
                </a:lnTo>
                <a:lnTo>
                  <a:pt x="816006" y="25288"/>
                </a:lnTo>
                <a:lnTo>
                  <a:pt x="824484" y="24384"/>
                </a:lnTo>
                <a:lnTo>
                  <a:pt x="832104" y="24384"/>
                </a:lnTo>
                <a:lnTo>
                  <a:pt x="839724" y="25908"/>
                </a:lnTo>
                <a:lnTo>
                  <a:pt x="844296" y="28956"/>
                </a:lnTo>
                <a:lnTo>
                  <a:pt x="842336" y="33528"/>
                </a:lnTo>
                <a:lnTo>
                  <a:pt x="818388" y="33528"/>
                </a:lnTo>
                <a:lnTo>
                  <a:pt x="813816" y="35052"/>
                </a:lnTo>
                <a:lnTo>
                  <a:pt x="813816" y="39624"/>
                </a:lnTo>
                <a:lnTo>
                  <a:pt x="818816" y="45172"/>
                </a:lnTo>
                <a:lnTo>
                  <a:pt x="829818" y="48577"/>
                </a:lnTo>
                <a:lnTo>
                  <a:pt x="840819" y="53982"/>
                </a:lnTo>
                <a:lnTo>
                  <a:pt x="845820" y="65532"/>
                </a:lnTo>
                <a:lnTo>
                  <a:pt x="843996" y="73152"/>
                </a:lnTo>
                <a:close/>
              </a:path>
              <a:path w="891539" h="104139">
                <a:moveTo>
                  <a:pt x="839724" y="39624"/>
                </a:moveTo>
                <a:lnTo>
                  <a:pt x="835152" y="35052"/>
                </a:lnTo>
                <a:lnTo>
                  <a:pt x="827532" y="33528"/>
                </a:lnTo>
                <a:lnTo>
                  <a:pt x="842336" y="33528"/>
                </a:lnTo>
                <a:lnTo>
                  <a:pt x="839724" y="39624"/>
                </a:lnTo>
                <a:close/>
              </a:path>
              <a:path w="891539" h="104139">
                <a:moveTo>
                  <a:pt x="822960" y="82296"/>
                </a:moveTo>
                <a:lnTo>
                  <a:pt x="813816" y="82296"/>
                </a:lnTo>
                <a:lnTo>
                  <a:pt x="806196" y="80772"/>
                </a:lnTo>
                <a:lnTo>
                  <a:pt x="800100" y="74676"/>
                </a:lnTo>
                <a:lnTo>
                  <a:pt x="804672" y="65532"/>
                </a:lnTo>
                <a:lnTo>
                  <a:pt x="809244" y="70104"/>
                </a:lnTo>
                <a:lnTo>
                  <a:pt x="816864" y="73152"/>
                </a:lnTo>
                <a:lnTo>
                  <a:pt x="843996" y="73152"/>
                </a:lnTo>
                <a:lnTo>
                  <a:pt x="843962" y="73294"/>
                </a:lnTo>
                <a:lnTo>
                  <a:pt x="838962" y="78486"/>
                </a:lnTo>
                <a:lnTo>
                  <a:pt x="831675" y="81391"/>
                </a:lnTo>
                <a:lnTo>
                  <a:pt x="822960" y="82296"/>
                </a:lnTo>
                <a:close/>
              </a:path>
              <a:path w="891539" h="104139">
                <a:moveTo>
                  <a:pt x="873252" y="25908"/>
                </a:moveTo>
                <a:lnTo>
                  <a:pt x="861060" y="25908"/>
                </a:lnTo>
                <a:lnTo>
                  <a:pt x="861060" y="10668"/>
                </a:lnTo>
                <a:lnTo>
                  <a:pt x="873252" y="10668"/>
                </a:lnTo>
                <a:lnTo>
                  <a:pt x="873252" y="25908"/>
                </a:lnTo>
                <a:close/>
              </a:path>
              <a:path w="891539" h="104139">
                <a:moveTo>
                  <a:pt x="890016" y="36576"/>
                </a:moveTo>
                <a:lnTo>
                  <a:pt x="851916" y="36576"/>
                </a:lnTo>
                <a:lnTo>
                  <a:pt x="851916" y="25908"/>
                </a:lnTo>
                <a:lnTo>
                  <a:pt x="890016" y="25908"/>
                </a:lnTo>
                <a:lnTo>
                  <a:pt x="890016" y="36576"/>
                </a:lnTo>
                <a:close/>
              </a:path>
              <a:path w="891539" h="104139">
                <a:moveTo>
                  <a:pt x="880872" y="83820"/>
                </a:moveTo>
                <a:lnTo>
                  <a:pt x="868680" y="83820"/>
                </a:lnTo>
                <a:lnTo>
                  <a:pt x="861060" y="77724"/>
                </a:lnTo>
                <a:lnTo>
                  <a:pt x="861060" y="36576"/>
                </a:lnTo>
                <a:lnTo>
                  <a:pt x="873252" y="36576"/>
                </a:lnTo>
                <a:lnTo>
                  <a:pt x="873252" y="70104"/>
                </a:lnTo>
                <a:lnTo>
                  <a:pt x="874776" y="71628"/>
                </a:lnTo>
                <a:lnTo>
                  <a:pt x="889362" y="71628"/>
                </a:lnTo>
                <a:lnTo>
                  <a:pt x="891540" y="79248"/>
                </a:lnTo>
                <a:lnTo>
                  <a:pt x="886968" y="82296"/>
                </a:lnTo>
                <a:lnTo>
                  <a:pt x="880872" y="83820"/>
                </a:lnTo>
                <a:close/>
              </a:path>
              <a:path w="891539" h="104139">
                <a:moveTo>
                  <a:pt x="889362" y="71628"/>
                </a:moveTo>
                <a:lnTo>
                  <a:pt x="882396" y="71628"/>
                </a:lnTo>
                <a:lnTo>
                  <a:pt x="883920" y="70104"/>
                </a:lnTo>
                <a:lnTo>
                  <a:pt x="888492" y="68580"/>
                </a:lnTo>
                <a:lnTo>
                  <a:pt x="889362" y="71628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54807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0"/>
                </a:moveTo>
                <a:lnTo>
                  <a:pt x="0" y="3432047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27376" y="4732020"/>
            <a:ext cx="55244" cy="64135"/>
          </a:xfrm>
          <a:custGeom>
            <a:avLst/>
            <a:gdLst/>
            <a:ahLst/>
            <a:cxnLst/>
            <a:rect l="l" t="t" r="r" b="b"/>
            <a:pathLst>
              <a:path w="55244" h="64135">
                <a:moveTo>
                  <a:pt x="27432" y="64008"/>
                </a:moveTo>
                <a:lnTo>
                  <a:pt x="16073" y="61793"/>
                </a:lnTo>
                <a:lnTo>
                  <a:pt x="7429" y="55435"/>
                </a:lnTo>
                <a:lnTo>
                  <a:pt x="1928" y="45362"/>
                </a:lnTo>
                <a:lnTo>
                  <a:pt x="0" y="32004"/>
                </a:lnTo>
                <a:lnTo>
                  <a:pt x="1928" y="18002"/>
                </a:lnTo>
                <a:lnTo>
                  <a:pt x="7429" y="8001"/>
                </a:lnTo>
                <a:lnTo>
                  <a:pt x="16073" y="2000"/>
                </a:lnTo>
                <a:lnTo>
                  <a:pt x="27432" y="0"/>
                </a:lnTo>
                <a:lnTo>
                  <a:pt x="38790" y="2000"/>
                </a:lnTo>
                <a:lnTo>
                  <a:pt x="46885" y="7620"/>
                </a:lnTo>
                <a:lnTo>
                  <a:pt x="27432" y="7620"/>
                </a:lnTo>
                <a:lnTo>
                  <a:pt x="20312" y="9072"/>
                </a:lnTo>
                <a:lnTo>
                  <a:pt x="15049" y="13525"/>
                </a:lnTo>
                <a:lnTo>
                  <a:pt x="11787" y="21121"/>
                </a:lnTo>
                <a:lnTo>
                  <a:pt x="10668" y="32004"/>
                </a:lnTo>
                <a:lnTo>
                  <a:pt x="11787" y="42005"/>
                </a:lnTo>
                <a:lnTo>
                  <a:pt x="15049" y="49149"/>
                </a:lnTo>
                <a:lnTo>
                  <a:pt x="20312" y="53435"/>
                </a:lnTo>
                <a:lnTo>
                  <a:pt x="27432" y="54864"/>
                </a:lnTo>
                <a:lnTo>
                  <a:pt x="47746" y="54864"/>
                </a:lnTo>
                <a:lnTo>
                  <a:pt x="47434" y="55435"/>
                </a:lnTo>
                <a:lnTo>
                  <a:pt x="38790" y="61793"/>
                </a:lnTo>
                <a:lnTo>
                  <a:pt x="27432" y="64008"/>
                </a:lnTo>
                <a:close/>
              </a:path>
              <a:path w="55244" h="64135">
                <a:moveTo>
                  <a:pt x="47746" y="54864"/>
                </a:moveTo>
                <a:lnTo>
                  <a:pt x="27432" y="54864"/>
                </a:lnTo>
                <a:lnTo>
                  <a:pt x="34551" y="53435"/>
                </a:lnTo>
                <a:lnTo>
                  <a:pt x="39814" y="49149"/>
                </a:lnTo>
                <a:lnTo>
                  <a:pt x="43076" y="42005"/>
                </a:lnTo>
                <a:lnTo>
                  <a:pt x="44196" y="32004"/>
                </a:lnTo>
                <a:lnTo>
                  <a:pt x="43076" y="21121"/>
                </a:lnTo>
                <a:lnTo>
                  <a:pt x="39814" y="13525"/>
                </a:lnTo>
                <a:lnTo>
                  <a:pt x="34551" y="9072"/>
                </a:lnTo>
                <a:lnTo>
                  <a:pt x="27432" y="7620"/>
                </a:lnTo>
                <a:lnTo>
                  <a:pt x="46885" y="7620"/>
                </a:lnTo>
                <a:lnTo>
                  <a:pt x="47434" y="8001"/>
                </a:lnTo>
                <a:lnTo>
                  <a:pt x="52935" y="18002"/>
                </a:lnTo>
                <a:lnTo>
                  <a:pt x="54864" y="32004"/>
                </a:lnTo>
                <a:lnTo>
                  <a:pt x="52935" y="45362"/>
                </a:lnTo>
                <a:lnTo>
                  <a:pt x="47746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38855" y="4732020"/>
            <a:ext cx="254635" cy="71755"/>
          </a:xfrm>
          <a:custGeom>
            <a:avLst/>
            <a:gdLst/>
            <a:ahLst/>
            <a:cxnLst/>
            <a:rect l="l" t="t" r="r" b="b"/>
            <a:pathLst>
              <a:path w="254635" h="71754">
                <a:moveTo>
                  <a:pt x="4572" y="16764"/>
                </a:moveTo>
                <a:lnTo>
                  <a:pt x="0" y="7620"/>
                </a:lnTo>
                <a:lnTo>
                  <a:pt x="6096" y="3048"/>
                </a:lnTo>
                <a:lnTo>
                  <a:pt x="15240" y="0"/>
                </a:lnTo>
                <a:lnTo>
                  <a:pt x="35052" y="0"/>
                </a:lnTo>
                <a:lnTo>
                  <a:pt x="42672" y="6096"/>
                </a:lnTo>
                <a:lnTo>
                  <a:pt x="42672" y="9144"/>
                </a:lnTo>
                <a:lnTo>
                  <a:pt x="15240" y="9144"/>
                </a:lnTo>
                <a:lnTo>
                  <a:pt x="9144" y="12192"/>
                </a:lnTo>
                <a:lnTo>
                  <a:pt x="4572" y="16764"/>
                </a:lnTo>
                <a:close/>
              </a:path>
              <a:path w="254635" h="71754">
                <a:moveTo>
                  <a:pt x="45720" y="64008"/>
                </a:moveTo>
                <a:lnTo>
                  <a:pt x="1524" y="64008"/>
                </a:lnTo>
                <a:lnTo>
                  <a:pt x="1524" y="56388"/>
                </a:lnTo>
                <a:lnTo>
                  <a:pt x="24384" y="30480"/>
                </a:lnTo>
                <a:lnTo>
                  <a:pt x="28956" y="25908"/>
                </a:lnTo>
                <a:lnTo>
                  <a:pt x="32004" y="19812"/>
                </a:lnTo>
                <a:lnTo>
                  <a:pt x="32004" y="12192"/>
                </a:lnTo>
                <a:lnTo>
                  <a:pt x="27432" y="9144"/>
                </a:lnTo>
                <a:lnTo>
                  <a:pt x="42672" y="9144"/>
                </a:lnTo>
                <a:lnTo>
                  <a:pt x="42672" y="21336"/>
                </a:lnTo>
                <a:lnTo>
                  <a:pt x="38100" y="28956"/>
                </a:lnTo>
                <a:lnTo>
                  <a:pt x="32004" y="36576"/>
                </a:lnTo>
                <a:lnTo>
                  <a:pt x="15240" y="53340"/>
                </a:lnTo>
                <a:lnTo>
                  <a:pt x="45720" y="53340"/>
                </a:lnTo>
                <a:lnTo>
                  <a:pt x="45720" y="64008"/>
                </a:lnTo>
                <a:close/>
              </a:path>
              <a:path w="254635" h="71754">
                <a:moveTo>
                  <a:pt x="65532" y="62484"/>
                </a:moveTo>
                <a:lnTo>
                  <a:pt x="54864" y="62484"/>
                </a:lnTo>
                <a:lnTo>
                  <a:pt x="54864" y="54864"/>
                </a:lnTo>
                <a:lnTo>
                  <a:pt x="56388" y="51816"/>
                </a:lnTo>
                <a:lnTo>
                  <a:pt x="64008" y="51816"/>
                </a:lnTo>
                <a:lnTo>
                  <a:pt x="65532" y="54864"/>
                </a:lnTo>
                <a:lnTo>
                  <a:pt x="65532" y="62484"/>
                </a:lnTo>
                <a:close/>
              </a:path>
              <a:path w="254635" h="71754">
                <a:moveTo>
                  <a:pt x="59436" y="71628"/>
                </a:moveTo>
                <a:lnTo>
                  <a:pt x="53340" y="71628"/>
                </a:lnTo>
                <a:lnTo>
                  <a:pt x="57912" y="62484"/>
                </a:lnTo>
                <a:lnTo>
                  <a:pt x="64008" y="62484"/>
                </a:lnTo>
                <a:lnTo>
                  <a:pt x="59436" y="71628"/>
                </a:lnTo>
                <a:close/>
              </a:path>
              <a:path w="254635" h="71754">
                <a:moveTo>
                  <a:pt x="102108" y="64008"/>
                </a:moveTo>
                <a:lnTo>
                  <a:pt x="90106" y="61793"/>
                </a:lnTo>
                <a:lnTo>
                  <a:pt x="81534" y="55435"/>
                </a:lnTo>
                <a:lnTo>
                  <a:pt x="76390" y="45362"/>
                </a:lnTo>
                <a:lnTo>
                  <a:pt x="74676" y="32004"/>
                </a:lnTo>
                <a:lnTo>
                  <a:pt x="76390" y="18002"/>
                </a:lnTo>
                <a:lnTo>
                  <a:pt x="81534" y="8001"/>
                </a:lnTo>
                <a:lnTo>
                  <a:pt x="90106" y="2000"/>
                </a:lnTo>
                <a:lnTo>
                  <a:pt x="102108" y="0"/>
                </a:lnTo>
                <a:lnTo>
                  <a:pt x="113228" y="2000"/>
                </a:lnTo>
                <a:lnTo>
                  <a:pt x="120832" y="7620"/>
                </a:lnTo>
                <a:lnTo>
                  <a:pt x="102108" y="7620"/>
                </a:lnTo>
                <a:lnTo>
                  <a:pt x="94988" y="9072"/>
                </a:lnTo>
                <a:lnTo>
                  <a:pt x="89725" y="13525"/>
                </a:lnTo>
                <a:lnTo>
                  <a:pt x="86463" y="21121"/>
                </a:lnTo>
                <a:lnTo>
                  <a:pt x="85344" y="32004"/>
                </a:lnTo>
                <a:lnTo>
                  <a:pt x="86463" y="42005"/>
                </a:lnTo>
                <a:lnTo>
                  <a:pt x="89725" y="49149"/>
                </a:lnTo>
                <a:lnTo>
                  <a:pt x="94988" y="53435"/>
                </a:lnTo>
                <a:lnTo>
                  <a:pt x="102108" y="54864"/>
                </a:lnTo>
                <a:lnTo>
                  <a:pt x="121630" y="54864"/>
                </a:lnTo>
                <a:lnTo>
                  <a:pt x="121348" y="55435"/>
                </a:lnTo>
                <a:lnTo>
                  <a:pt x="113228" y="61793"/>
                </a:lnTo>
                <a:lnTo>
                  <a:pt x="102108" y="64008"/>
                </a:lnTo>
                <a:close/>
              </a:path>
              <a:path w="254635" h="71754">
                <a:moveTo>
                  <a:pt x="121630" y="54864"/>
                </a:moveTo>
                <a:lnTo>
                  <a:pt x="102108" y="54864"/>
                </a:lnTo>
                <a:lnTo>
                  <a:pt x="108989" y="53435"/>
                </a:lnTo>
                <a:lnTo>
                  <a:pt x="113728" y="49149"/>
                </a:lnTo>
                <a:lnTo>
                  <a:pt x="116466" y="42005"/>
                </a:lnTo>
                <a:lnTo>
                  <a:pt x="117348" y="32004"/>
                </a:lnTo>
                <a:lnTo>
                  <a:pt x="116466" y="21121"/>
                </a:lnTo>
                <a:lnTo>
                  <a:pt x="113728" y="13525"/>
                </a:lnTo>
                <a:lnTo>
                  <a:pt x="108989" y="9072"/>
                </a:lnTo>
                <a:lnTo>
                  <a:pt x="102108" y="7620"/>
                </a:lnTo>
                <a:lnTo>
                  <a:pt x="120832" y="7620"/>
                </a:lnTo>
                <a:lnTo>
                  <a:pt x="121348" y="8001"/>
                </a:lnTo>
                <a:lnTo>
                  <a:pt x="126325" y="18002"/>
                </a:lnTo>
                <a:lnTo>
                  <a:pt x="128016" y="32004"/>
                </a:lnTo>
                <a:lnTo>
                  <a:pt x="126325" y="45362"/>
                </a:lnTo>
                <a:lnTo>
                  <a:pt x="121630" y="54864"/>
                </a:lnTo>
                <a:close/>
              </a:path>
              <a:path w="254635" h="71754">
                <a:moveTo>
                  <a:pt x="164592" y="64008"/>
                </a:moveTo>
                <a:lnTo>
                  <a:pt x="153233" y="61793"/>
                </a:lnTo>
                <a:lnTo>
                  <a:pt x="144589" y="55435"/>
                </a:lnTo>
                <a:lnTo>
                  <a:pt x="139088" y="45362"/>
                </a:lnTo>
                <a:lnTo>
                  <a:pt x="137160" y="32004"/>
                </a:lnTo>
                <a:lnTo>
                  <a:pt x="139088" y="18002"/>
                </a:lnTo>
                <a:lnTo>
                  <a:pt x="144589" y="8001"/>
                </a:lnTo>
                <a:lnTo>
                  <a:pt x="153233" y="2000"/>
                </a:lnTo>
                <a:lnTo>
                  <a:pt x="164592" y="0"/>
                </a:lnTo>
                <a:lnTo>
                  <a:pt x="175950" y="2000"/>
                </a:lnTo>
                <a:lnTo>
                  <a:pt x="184045" y="7620"/>
                </a:lnTo>
                <a:lnTo>
                  <a:pt x="164592" y="7620"/>
                </a:lnTo>
                <a:lnTo>
                  <a:pt x="157472" y="9072"/>
                </a:lnTo>
                <a:lnTo>
                  <a:pt x="152209" y="13525"/>
                </a:lnTo>
                <a:lnTo>
                  <a:pt x="148947" y="21121"/>
                </a:lnTo>
                <a:lnTo>
                  <a:pt x="147828" y="32004"/>
                </a:lnTo>
                <a:lnTo>
                  <a:pt x="148947" y="42005"/>
                </a:lnTo>
                <a:lnTo>
                  <a:pt x="152209" y="49149"/>
                </a:lnTo>
                <a:lnTo>
                  <a:pt x="157472" y="53435"/>
                </a:lnTo>
                <a:lnTo>
                  <a:pt x="164592" y="54864"/>
                </a:lnTo>
                <a:lnTo>
                  <a:pt x="184906" y="54864"/>
                </a:lnTo>
                <a:lnTo>
                  <a:pt x="184594" y="55435"/>
                </a:lnTo>
                <a:lnTo>
                  <a:pt x="175950" y="61793"/>
                </a:lnTo>
                <a:lnTo>
                  <a:pt x="164592" y="64008"/>
                </a:lnTo>
                <a:close/>
              </a:path>
              <a:path w="254635" h="71754">
                <a:moveTo>
                  <a:pt x="184906" y="54864"/>
                </a:moveTo>
                <a:lnTo>
                  <a:pt x="164592" y="54864"/>
                </a:lnTo>
                <a:lnTo>
                  <a:pt x="171711" y="53435"/>
                </a:lnTo>
                <a:lnTo>
                  <a:pt x="176974" y="49149"/>
                </a:lnTo>
                <a:lnTo>
                  <a:pt x="180236" y="42005"/>
                </a:lnTo>
                <a:lnTo>
                  <a:pt x="181356" y="32004"/>
                </a:lnTo>
                <a:lnTo>
                  <a:pt x="180236" y="21121"/>
                </a:lnTo>
                <a:lnTo>
                  <a:pt x="176974" y="13525"/>
                </a:lnTo>
                <a:lnTo>
                  <a:pt x="171711" y="9072"/>
                </a:lnTo>
                <a:lnTo>
                  <a:pt x="164592" y="7620"/>
                </a:lnTo>
                <a:lnTo>
                  <a:pt x="184045" y="7620"/>
                </a:lnTo>
                <a:lnTo>
                  <a:pt x="184594" y="8001"/>
                </a:lnTo>
                <a:lnTo>
                  <a:pt x="190095" y="18002"/>
                </a:lnTo>
                <a:lnTo>
                  <a:pt x="192024" y="32004"/>
                </a:lnTo>
                <a:lnTo>
                  <a:pt x="190095" y="45362"/>
                </a:lnTo>
                <a:lnTo>
                  <a:pt x="184906" y="54864"/>
                </a:lnTo>
                <a:close/>
              </a:path>
              <a:path w="254635" h="71754">
                <a:moveTo>
                  <a:pt x="227076" y="64008"/>
                </a:moveTo>
                <a:lnTo>
                  <a:pt x="215955" y="61793"/>
                </a:lnTo>
                <a:lnTo>
                  <a:pt x="207835" y="55435"/>
                </a:lnTo>
                <a:lnTo>
                  <a:pt x="202858" y="45362"/>
                </a:lnTo>
                <a:lnTo>
                  <a:pt x="201168" y="32004"/>
                </a:lnTo>
                <a:lnTo>
                  <a:pt x="202858" y="18002"/>
                </a:lnTo>
                <a:lnTo>
                  <a:pt x="207835" y="8001"/>
                </a:lnTo>
                <a:lnTo>
                  <a:pt x="215955" y="2000"/>
                </a:lnTo>
                <a:lnTo>
                  <a:pt x="227076" y="0"/>
                </a:lnTo>
                <a:lnTo>
                  <a:pt x="239077" y="2000"/>
                </a:lnTo>
                <a:lnTo>
                  <a:pt x="247105" y="7620"/>
                </a:lnTo>
                <a:lnTo>
                  <a:pt x="227076" y="7620"/>
                </a:lnTo>
                <a:lnTo>
                  <a:pt x="220194" y="9072"/>
                </a:lnTo>
                <a:lnTo>
                  <a:pt x="215455" y="13525"/>
                </a:lnTo>
                <a:lnTo>
                  <a:pt x="212717" y="21121"/>
                </a:lnTo>
                <a:lnTo>
                  <a:pt x="211836" y="32004"/>
                </a:lnTo>
                <a:lnTo>
                  <a:pt x="212717" y="42005"/>
                </a:lnTo>
                <a:lnTo>
                  <a:pt x="215455" y="49149"/>
                </a:lnTo>
                <a:lnTo>
                  <a:pt x="220194" y="53435"/>
                </a:lnTo>
                <a:lnTo>
                  <a:pt x="227076" y="54864"/>
                </a:lnTo>
                <a:lnTo>
                  <a:pt x="247941" y="54864"/>
                </a:lnTo>
                <a:lnTo>
                  <a:pt x="247650" y="55435"/>
                </a:lnTo>
                <a:lnTo>
                  <a:pt x="239077" y="61793"/>
                </a:lnTo>
                <a:lnTo>
                  <a:pt x="227076" y="64008"/>
                </a:lnTo>
                <a:close/>
              </a:path>
              <a:path w="254635" h="71754">
                <a:moveTo>
                  <a:pt x="247941" y="54864"/>
                </a:moveTo>
                <a:lnTo>
                  <a:pt x="227076" y="54864"/>
                </a:lnTo>
                <a:lnTo>
                  <a:pt x="234195" y="53435"/>
                </a:lnTo>
                <a:lnTo>
                  <a:pt x="239458" y="49149"/>
                </a:lnTo>
                <a:lnTo>
                  <a:pt x="242720" y="42005"/>
                </a:lnTo>
                <a:lnTo>
                  <a:pt x="243840" y="32004"/>
                </a:lnTo>
                <a:lnTo>
                  <a:pt x="242720" y="21121"/>
                </a:lnTo>
                <a:lnTo>
                  <a:pt x="239458" y="13525"/>
                </a:lnTo>
                <a:lnTo>
                  <a:pt x="234195" y="9072"/>
                </a:lnTo>
                <a:lnTo>
                  <a:pt x="227076" y="7620"/>
                </a:lnTo>
                <a:lnTo>
                  <a:pt x="247105" y="7620"/>
                </a:lnTo>
                <a:lnTo>
                  <a:pt x="247650" y="8001"/>
                </a:lnTo>
                <a:lnTo>
                  <a:pt x="252793" y="18002"/>
                </a:lnTo>
                <a:lnTo>
                  <a:pt x="254508" y="32004"/>
                </a:lnTo>
                <a:lnTo>
                  <a:pt x="252793" y="45362"/>
                </a:lnTo>
                <a:lnTo>
                  <a:pt x="247941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49396" y="4732020"/>
            <a:ext cx="256540" cy="71755"/>
          </a:xfrm>
          <a:custGeom>
            <a:avLst/>
            <a:gdLst/>
            <a:ahLst/>
            <a:cxnLst/>
            <a:rect l="l" t="t" r="r" b="b"/>
            <a:pathLst>
              <a:path w="256539" h="71754">
                <a:moveTo>
                  <a:pt x="50292" y="47244"/>
                </a:moveTo>
                <a:lnTo>
                  <a:pt x="0" y="47244"/>
                </a:lnTo>
                <a:lnTo>
                  <a:pt x="0" y="39624"/>
                </a:lnTo>
                <a:lnTo>
                  <a:pt x="22860" y="0"/>
                </a:lnTo>
                <a:lnTo>
                  <a:pt x="32004" y="0"/>
                </a:lnTo>
                <a:lnTo>
                  <a:pt x="12192" y="38100"/>
                </a:lnTo>
                <a:lnTo>
                  <a:pt x="50292" y="38100"/>
                </a:lnTo>
                <a:lnTo>
                  <a:pt x="50292" y="47244"/>
                </a:lnTo>
                <a:close/>
              </a:path>
              <a:path w="256539" h="71754">
                <a:moveTo>
                  <a:pt x="41148" y="38100"/>
                </a:moveTo>
                <a:lnTo>
                  <a:pt x="30480" y="38100"/>
                </a:lnTo>
                <a:lnTo>
                  <a:pt x="30480" y="22860"/>
                </a:lnTo>
                <a:lnTo>
                  <a:pt x="41148" y="22860"/>
                </a:lnTo>
                <a:lnTo>
                  <a:pt x="41148" y="38100"/>
                </a:lnTo>
                <a:close/>
              </a:path>
              <a:path w="256539" h="71754">
                <a:moveTo>
                  <a:pt x="41148" y="64008"/>
                </a:moveTo>
                <a:lnTo>
                  <a:pt x="30480" y="64008"/>
                </a:lnTo>
                <a:lnTo>
                  <a:pt x="30480" y="47244"/>
                </a:lnTo>
                <a:lnTo>
                  <a:pt x="41148" y="47244"/>
                </a:lnTo>
                <a:lnTo>
                  <a:pt x="41148" y="64008"/>
                </a:lnTo>
                <a:close/>
              </a:path>
              <a:path w="256539" h="71754">
                <a:moveTo>
                  <a:pt x="67056" y="62484"/>
                </a:moveTo>
                <a:lnTo>
                  <a:pt x="57912" y="62484"/>
                </a:lnTo>
                <a:lnTo>
                  <a:pt x="56388" y="60960"/>
                </a:lnTo>
                <a:lnTo>
                  <a:pt x="56388" y="54864"/>
                </a:lnTo>
                <a:lnTo>
                  <a:pt x="59436" y="51816"/>
                </a:lnTo>
                <a:lnTo>
                  <a:pt x="65532" y="51816"/>
                </a:lnTo>
                <a:lnTo>
                  <a:pt x="68580" y="54864"/>
                </a:lnTo>
                <a:lnTo>
                  <a:pt x="68580" y="60960"/>
                </a:lnTo>
                <a:lnTo>
                  <a:pt x="67056" y="62484"/>
                </a:lnTo>
                <a:close/>
              </a:path>
              <a:path w="256539" h="71754">
                <a:moveTo>
                  <a:pt x="60960" y="71628"/>
                </a:moveTo>
                <a:lnTo>
                  <a:pt x="56388" y="71628"/>
                </a:lnTo>
                <a:lnTo>
                  <a:pt x="59436" y="62484"/>
                </a:lnTo>
                <a:lnTo>
                  <a:pt x="65532" y="62484"/>
                </a:lnTo>
                <a:lnTo>
                  <a:pt x="60960" y="71628"/>
                </a:lnTo>
                <a:close/>
              </a:path>
              <a:path w="256539" h="71754">
                <a:moveTo>
                  <a:pt x="103632" y="64008"/>
                </a:moveTo>
                <a:lnTo>
                  <a:pt x="91630" y="61793"/>
                </a:lnTo>
                <a:lnTo>
                  <a:pt x="83058" y="55435"/>
                </a:lnTo>
                <a:lnTo>
                  <a:pt x="77914" y="45362"/>
                </a:lnTo>
                <a:lnTo>
                  <a:pt x="76200" y="32004"/>
                </a:lnTo>
                <a:lnTo>
                  <a:pt x="77914" y="18002"/>
                </a:lnTo>
                <a:lnTo>
                  <a:pt x="83058" y="8001"/>
                </a:lnTo>
                <a:lnTo>
                  <a:pt x="91630" y="2000"/>
                </a:lnTo>
                <a:lnTo>
                  <a:pt x="103632" y="0"/>
                </a:lnTo>
                <a:lnTo>
                  <a:pt x="114990" y="2000"/>
                </a:lnTo>
                <a:lnTo>
                  <a:pt x="123085" y="7620"/>
                </a:lnTo>
                <a:lnTo>
                  <a:pt x="103632" y="7620"/>
                </a:lnTo>
                <a:lnTo>
                  <a:pt x="96512" y="9072"/>
                </a:lnTo>
                <a:lnTo>
                  <a:pt x="91249" y="13525"/>
                </a:lnTo>
                <a:lnTo>
                  <a:pt x="87987" y="21121"/>
                </a:lnTo>
                <a:lnTo>
                  <a:pt x="86868" y="32004"/>
                </a:lnTo>
                <a:lnTo>
                  <a:pt x="87987" y="42005"/>
                </a:lnTo>
                <a:lnTo>
                  <a:pt x="91249" y="49149"/>
                </a:lnTo>
                <a:lnTo>
                  <a:pt x="96512" y="53435"/>
                </a:lnTo>
                <a:lnTo>
                  <a:pt x="103632" y="54864"/>
                </a:lnTo>
                <a:lnTo>
                  <a:pt x="123946" y="54864"/>
                </a:lnTo>
                <a:lnTo>
                  <a:pt x="123634" y="55435"/>
                </a:lnTo>
                <a:lnTo>
                  <a:pt x="114990" y="61793"/>
                </a:lnTo>
                <a:lnTo>
                  <a:pt x="103632" y="64008"/>
                </a:lnTo>
                <a:close/>
              </a:path>
              <a:path w="256539" h="71754">
                <a:moveTo>
                  <a:pt x="123946" y="54864"/>
                </a:moveTo>
                <a:lnTo>
                  <a:pt x="103632" y="54864"/>
                </a:lnTo>
                <a:lnTo>
                  <a:pt x="110513" y="53435"/>
                </a:lnTo>
                <a:lnTo>
                  <a:pt x="115252" y="49149"/>
                </a:lnTo>
                <a:lnTo>
                  <a:pt x="117990" y="42005"/>
                </a:lnTo>
                <a:lnTo>
                  <a:pt x="118872" y="32004"/>
                </a:lnTo>
                <a:lnTo>
                  <a:pt x="117990" y="21121"/>
                </a:lnTo>
                <a:lnTo>
                  <a:pt x="115252" y="13525"/>
                </a:lnTo>
                <a:lnTo>
                  <a:pt x="110513" y="9072"/>
                </a:lnTo>
                <a:lnTo>
                  <a:pt x="103632" y="7620"/>
                </a:lnTo>
                <a:lnTo>
                  <a:pt x="123085" y="7620"/>
                </a:lnTo>
                <a:lnTo>
                  <a:pt x="123634" y="8001"/>
                </a:lnTo>
                <a:lnTo>
                  <a:pt x="129135" y="18002"/>
                </a:lnTo>
                <a:lnTo>
                  <a:pt x="131064" y="32004"/>
                </a:lnTo>
                <a:lnTo>
                  <a:pt x="129135" y="45362"/>
                </a:lnTo>
                <a:lnTo>
                  <a:pt x="123946" y="54864"/>
                </a:lnTo>
                <a:close/>
              </a:path>
              <a:path w="256539" h="71754">
                <a:moveTo>
                  <a:pt x="166116" y="64008"/>
                </a:moveTo>
                <a:lnTo>
                  <a:pt x="154757" y="61793"/>
                </a:lnTo>
                <a:lnTo>
                  <a:pt x="146113" y="55435"/>
                </a:lnTo>
                <a:lnTo>
                  <a:pt x="140612" y="45362"/>
                </a:lnTo>
                <a:lnTo>
                  <a:pt x="138684" y="32004"/>
                </a:lnTo>
                <a:lnTo>
                  <a:pt x="140612" y="18002"/>
                </a:lnTo>
                <a:lnTo>
                  <a:pt x="146113" y="8001"/>
                </a:lnTo>
                <a:lnTo>
                  <a:pt x="154757" y="2000"/>
                </a:lnTo>
                <a:lnTo>
                  <a:pt x="166116" y="0"/>
                </a:lnTo>
                <a:lnTo>
                  <a:pt x="178117" y="2000"/>
                </a:lnTo>
                <a:lnTo>
                  <a:pt x="186145" y="7620"/>
                </a:lnTo>
                <a:lnTo>
                  <a:pt x="166116" y="7620"/>
                </a:lnTo>
                <a:lnTo>
                  <a:pt x="159234" y="9072"/>
                </a:lnTo>
                <a:lnTo>
                  <a:pt x="154495" y="13525"/>
                </a:lnTo>
                <a:lnTo>
                  <a:pt x="151757" y="21121"/>
                </a:lnTo>
                <a:lnTo>
                  <a:pt x="150876" y="32004"/>
                </a:lnTo>
                <a:lnTo>
                  <a:pt x="151757" y="42005"/>
                </a:lnTo>
                <a:lnTo>
                  <a:pt x="154495" y="49149"/>
                </a:lnTo>
                <a:lnTo>
                  <a:pt x="159234" y="53435"/>
                </a:lnTo>
                <a:lnTo>
                  <a:pt x="166116" y="54864"/>
                </a:lnTo>
                <a:lnTo>
                  <a:pt x="186981" y="54864"/>
                </a:lnTo>
                <a:lnTo>
                  <a:pt x="186690" y="55435"/>
                </a:lnTo>
                <a:lnTo>
                  <a:pt x="178117" y="61793"/>
                </a:lnTo>
                <a:lnTo>
                  <a:pt x="166116" y="64008"/>
                </a:lnTo>
                <a:close/>
              </a:path>
              <a:path w="256539" h="71754">
                <a:moveTo>
                  <a:pt x="186981" y="54864"/>
                </a:moveTo>
                <a:lnTo>
                  <a:pt x="166116" y="54864"/>
                </a:lnTo>
                <a:lnTo>
                  <a:pt x="173235" y="53435"/>
                </a:lnTo>
                <a:lnTo>
                  <a:pt x="178498" y="49149"/>
                </a:lnTo>
                <a:lnTo>
                  <a:pt x="181760" y="42005"/>
                </a:lnTo>
                <a:lnTo>
                  <a:pt x="182880" y="32004"/>
                </a:lnTo>
                <a:lnTo>
                  <a:pt x="181760" y="21121"/>
                </a:lnTo>
                <a:lnTo>
                  <a:pt x="178498" y="13525"/>
                </a:lnTo>
                <a:lnTo>
                  <a:pt x="173235" y="9072"/>
                </a:lnTo>
                <a:lnTo>
                  <a:pt x="166116" y="7620"/>
                </a:lnTo>
                <a:lnTo>
                  <a:pt x="186145" y="7620"/>
                </a:lnTo>
                <a:lnTo>
                  <a:pt x="186690" y="8001"/>
                </a:lnTo>
                <a:lnTo>
                  <a:pt x="191833" y="18002"/>
                </a:lnTo>
                <a:lnTo>
                  <a:pt x="193548" y="32004"/>
                </a:lnTo>
                <a:lnTo>
                  <a:pt x="191833" y="45362"/>
                </a:lnTo>
                <a:lnTo>
                  <a:pt x="186981" y="54864"/>
                </a:lnTo>
                <a:close/>
              </a:path>
              <a:path w="256539" h="71754">
                <a:moveTo>
                  <a:pt x="230124" y="64008"/>
                </a:moveTo>
                <a:lnTo>
                  <a:pt x="218122" y="61793"/>
                </a:lnTo>
                <a:lnTo>
                  <a:pt x="209550" y="55435"/>
                </a:lnTo>
                <a:lnTo>
                  <a:pt x="204406" y="45362"/>
                </a:lnTo>
                <a:lnTo>
                  <a:pt x="202692" y="32004"/>
                </a:lnTo>
                <a:lnTo>
                  <a:pt x="204406" y="18002"/>
                </a:lnTo>
                <a:lnTo>
                  <a:pt x="209550" y="8001"/>
                </a:lnTo>
                <a:lnTo>
                  <a:pt x="218122" y="2000"/>
                </a:lnTo>
                <a:lnTo>
                  <a:pt x="230124" y="0"/>
                </a:lnTo>
                <a:lnTo>
                  <a:pt x="241244" y="2000"/>
                </a:lnTo>
                <a:lnTo>
                  <a:pt x="248848" y="7620"/>
                </a:lnTo>
                <a:lnTo>
                  <a:pt x="230124" y="7620"/>
                </a:lnTo>
                <a:lnTo>
                  <a:pt x="223004" y="9072"/>
                </a:lnTo>
                <a:lnTo>
                  <a:pt x="217741" y="13525"/>
                </a:lnTo>
                <a:lnTo>
                  <a:pt x="214479" y="21121"/>
                </a:lnTo>
                <a:lnTo>
                  <a:pt x="213360" y="32004"/>
                </a:lnTo>
                <a:lnTo>
                  <a:pt x="214479" y="42005"/>
                </a:lnTo>
                <a:lnTo>
                  <a:pt x="217741" y="49149"/>
                </a:lnTo>
                <a:lnTo>
                  <a:pt x="223004" y="53435"/>
                </a:lnTo>
                <a:lnTo>
                  <a:pt x="230124" y="54864"/>
                </a:lnTo>
                <a:lnTo>
                  <a:pt x="249646" y="54864"/>
                </a:lnTo>
                <a:lnTo>
                  <a:pt x="249364" y="55435"/>
                </a:lnTo>
                <a:lnTo>
                  <a:pt x="241244" y="61793"/>
                </a:lnTo>
                <a:lnTo>
                  <a:pt x="230124" y="64008"/>
                </a:lnTo>
                <a:close/>
              </a:path>
              <a:path w="256539" h="71754">
                <a:moveTo>
                  <a:pt x="249646" y="54864"/>
                </a:moveTo>
                <a:lnTo>
                  <a:pt x="230124" y="54864"/>
                </a:lnTo>
                <a:lnTo>
                  <a:pt x="237005" y="53435"/>
                </a:lnTo>
                <a:lnTo>
                  <a:pt x="241744" y="49149"/>
                </a:lnTo>
                <a:lnTo>
                  <a:pt x="244482" y="42005"/>
                </a:lnTo>
                <a:lnTo>
                  <a:pt x="245364" y="32004"/>
                </a:lnTo>
                <a:lnTo>
                  <a:pt x="244482" y="21121"/>
                </a:lnTo>
                <a:lnTo>
                  <a:pt x="241744" y="13525"/>
                </a:lnTo>
                <a:lnTo>
                  <a:pt x="237005" y="9072"/>
                </a:lnTo>
                <a:lnTo>
                  <a:pt x="230124" y="7620"/>
                </a:lnTo>
                <a:lnTo>
                  <a:pt x="248848" y="7620"/>
                </a:lnTo>
                <a:lnTo>
                  <a:pt x="249364" y="8001"/>
                </a:lnTo>
                <a:lnTo>
                  <a:pt x="254341" y="18002"/>
                </a:lnTo>
                <a:lnTo>
                  <a:pt x="256032" y="32004"/>
                </a:lnTo>
                <a:lnTo>
                  <a:pt x="254341" y="45362"/>
                </a:lnTo>
                <a:lnTo>
                  <a:pt x="249646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62984" y="4732020"/>
            <a:ext cx="256540" cy="71755"/>
          </a:xfrm>
          <a:custGeom>
            <a:avLst/>
            <a:gdLst/>
            <a:ahLst/>
            <a:cxnLst/>
            <a:rect l="l" t="t" r="r" b="b"/>
            <a:pathLst>
              <a:path w="256539" h="71754">
                <a:moveTo>
                  <a:pt x="25908" y="64008"/>
                </a:moveTo>
                <a:lnTo>
                  <a:pt x="14787" y="61817"/>
                </a:lnTo>
                <a:lnTo>
                  <a:pt x="6667" y="55626"/>
                </a:lnTo>
                <a:lnTo>
                  <a:pt x="1690" y="46005"/>
                </a:lnTo>
                <a:lnTo>
                  <a:pt x="0" y="33528"/>
                </a:lnTo>
                <a:lnTo>
                  <a:pt x="1928" y="19288"/>
                </a:lnTo>
                <a:lnTo>
                  <a:pt x="7429" y="8763"/>
                </a:lnTo>
                <a:lnTo>
                  <a:pt x="16073" y="2238"/>
                </a:lnTo>
                <a:lnTo>
                  <a:pt x="27432" y="0"/>
                </a:lnTo>
                <a:lnTo>
                  <a:pt x="33528" y="0"/>
                </a:lnTo>
                <a:lnTo>
                  <a:pt x="41148" y="1524"/>
                </a:lnTo>
                <a:lnTo>
                  <a:pt x="45720" y="4572"/>
                </a:lnTo>
                <a:lnTo>
                  <a:pt x="44500" y="7620"/>
                </a:lnTo>
                <a:lnTo>
                  <a:pt x="27432" y="7620"/>
                </a:lnTo>
                <a:lnTo>
                  <a:pt x="19669" y="9286"/>
                </a:lnTo>
                <a:lnTo>
                  <a:pt x="14478" y="14097"/>
                </a:lnTo>
                <a:lnTo>
                  <a:pt x="11572" y="21764"/>
                </a:lnTo>
                <a:lnTo>
                  <a:pt x="10668" y="32004"/>
                </a:lnTo>
                <a:lnTo>
                  <a:pt x="15621" y="32004"/>
                </a:lnTo>
                <a:lnTo>
                  <a:pt x="12192" y="36576"/>
                </a:lnTo>
                <a:lnTo>
                  <a:pt x="12192" y="48768"/>
                </a:lnTo>
                <a:lnTo>
                  <a:pt x="16764" y="54864"/>
                </a:lnTo>
                <a:lnTo>
                  <a:pt x="44993" y="54864"/>
                </a:lnTo>
                <a:lnTo>
                  <a:pt x="42481" y="58483"/>
                </a:lnTo>
                <a:lnTo>
                  <a:pt x="35266" y="62603"/>
                </a:lnTo>
                <a:lnTo>
                  <a:pt x="25908" y="64008"/>
                </a:lnTo>
                <a:close/>
              </a:path>
              <a:path w="256539" h="71754">
                <a:moveTo>
                  <a:pt x="42672" y="12192"/>
                </a:moveTo>
                <a:lnTo>
                  <a:pt x="38100" y="9144"/>
                </a:lnTo>
                <a:lnTo>
                  <a:pt x="33528" y="7620"/>
                </a:lnTo>
                <a:lnTo>
                  <a:pt x="44500" y="7620"/>
                </a:lnTo>
                <a:lnTo>
                  <a:pt x="42672" y="12192"/>
                </a:lnTo>
                <a:close/>
              </a:path>
              <a:path w="256539" h="71754">
                <a:moveTo>
                  <a:pt x="15621" y="32004"/>
                </a:moveTo>
                <a:lnTo>
                  <a:pt x="10668" y="32004"/>
                </a:lnTo>
                <a:lnTo>
                  <a:pt x="13716" y="25908"/>
                </a:lnTo>
                <a:lnTo>
                  <a:pt x="19812" y="22860"/>
                </a:lnTo>
                <a:lnTo>
                  <a:pt x="27432" y="22860"/>
                </a:lnTo>
                <a:lnTo>
                  <a:pt x="36552" y="24241"/>
                </a:lnTo>
                <a:lnTo>
                  <a:pt x="43243" y="28194"/>
                </a:lnTo>
                <a:lnTo>
                  <a:pt x="44752" y="30480"/>
                </a:lnTo>
                <a:lnTo>
                  <a:pt x="16764" y="30480"/>
                </a:lnTo>
                <a:lnTo>
                  <a:pt x="15621" y="32004"/>
                </a:lnTo>
                <a:close/>
              </a:path>
              <a:path w="256539" h="71754">
                <a:moveTo>
                  <a:pt x="44993" y="54864"/>
                </a:moveTo>
                <a:lnTo>
                  <a:pt x="33528" y="54864"/>
                </a:lnTo>
                <a:lnTo>
                  <a:pt x="38100" y="50292"/>
                </a:lnTo>
                <a:lnTo>
                  <a:pt x="38100" y="35052"/>
                </a:lnTo>
                <a:lnTo>
                  <a:pt x="33528" y="30480"/>
                </a:lnTo>
                <a:lnTo>
                  <a:pt x="44752" y="30480"/>
                </a:lnTo>
                <a:lnTo>
                  <a:pt x="47363" y="34432"/>
                </a:lnTo>
                <a:lnTo>
                  <a:pt x="48768" y="42672"/>
                </a:lnTo>
                <a:lnTo>
                  <a:pt x="47124" y="51792"/>
                </a:lnTo>
                <a:lnTo>
                  <a:pt x="44993" y="54864"/>
                </a:lnTo>
                <a:close/>
              </a:path>
              <a:path w="256539" h="71754">
                <a:moveTo>
                  <a:pt x="67056" y="62484"/>
                </a:moveTo>
                <a:lnTo>
                  <a:pt x="56388" y="62484"/>
                </a:lnTo>
                <a:lnTo>
                  <a:pt x="56388" y="54864"/>
                </a:lnTo>
                <a:lnTo>
                  <a:pt x="57912" y="51816"/>
                </a:lnTo>
                <a:lnTo>
                  <a:pt x="64008" y="51816"/>
                </a:lnTo>
                <a:lnTo>
                  <a:pt x="67056" y="54864"/>
                </a:lnTo>
                <a:lnTo>
                  <a:pt x="67056" y="62484"/>
                </a:lnTo>
                <a:close/>
              </a:path>
              <a:path w="256539" h="71754">
                <a:moveTo>
                  <a:pt x="60960" y="71628"/>
                </a:moveTo>
                <a:lnTo>
                  <a:pt x="54864" y="71628"/>
                </a:lnTo>
                <a:lnTo>
                  <a:pt x="57912" y="62484"/>
                </a:lnTo>
                <a:lnTo>
                  <a:pt x="65532" y="62484"/>
                </a:lnTo>
                <a:lnTo>
                  <a:pt x="60960" y="71628"/>
                </a:lnTo>
                <a:close/>
              </a:path>
              <a:path w="256539" h="71754">
                <a:moveTo>
                  <a:pt x="102108" y="64008"/>
                </a:moveTo>
                <a:lnTo>
                  <a:pt x="90749" y="61793"/>
                </a:lnTo>
                <a:lnTo>
                  <a:pt x="82105" y="55435"/>
                </a:lnTo>
                <a:lnTo>
                  <a:pt x="76604" y="45362"/>
                </a:lnTo>
                <a:lnTo>
                  <a:pt x="74676" y="32004"/>
                </a:lnTo>
                <a:lnTo>
                  <a:pt x="76604" y="18002"/>
                </a:lnTo>
                <a:lnTo>
                  <a:pt x="82105" y="8001"/>
                </a:lnTo>
                <a:lnTo>
                  <a:pt x="90749" y="2000"/>
                </a:lnTo>
                <a:lnTo>
                  <a:pt x="102108" y="0"/>
                </a:lnTo>
                <a:lnTo>
                  <a:pt x="114109" y="2000"/>
                </a:lnTo>
                <a:lnTo>
                  <a:pt x="122137" y="7620"/>
                </a:lnTo>
                <a:lnTo>
                  <a:pt x="102108" y="7620"/>
                </a:lnTo>
                <a:lnTo>
                  <a:pt x="95226" y="9072"/>
                </a:lnTo>
                <a:lnTo>
                  <a:pt x="90487" y="13525"/>
                </a:lnTo>
                <a:lnTo>
                  <a:pt x="87749" y="21121"/>
                </a:lnTo>
                <a:lnTo>
                  <a:pt x="86868" y="32004"/>
                </a:lnTo>
                <a:lnTo>
                  <a:pt x="87749" y="42005"/>
                </a:lnTo>
                <a:lnTo>
                  <a:pt x="90487" y="49149"/>
                </a:lnTo>
                <a:lnTo>
                  <a:pt x="95226" y="53435"/>
                </a:lnTo>
                <a:lnTo>
                  <a:pt x="102108" y="54864"/>
                </a:lnTo>
                <a:lnTo>
                  <a:pt x="122973" y="54864"/>
                </a:lnTo>
                <a:lnTo>
                  <a:pt x="122682" y="55435"/>
                </a:lnTo>
                <a:lnTo>
                  <a:pt x="114109" y="61793"/>
                </a:lnTo>
                <a:lnTo>
                  <a:pt x="102108" y="64008"/>
                </a:lnTo>
                <a:close/>
              </a:path>
              <a:path w="256539" h="71754">
                <a:moveTo>
                  <a:pt x="122973" y="54864"/>
                </a:moveTo>
                <a:lnTo>
                  <a:pt x="102108" y="54864"/>
                </a:lnTo>
                <a:lnTo>
                  <a:pt x="109227" y="53435"/>
                </a:lnTo>
                <a:lnTo>
                  <a:pt x="114490" y="49149"/>
                </a:lnTo>
                <a:lnTo>
                  <a:pt x="117752" y="42005"/>
                </a:lnTo>
                <a:lnTo>
                  <a:pt x="118872" y="32004"/>
                </a:lnTo>
                <a:lnTo>
                  <a:pt x="117752" y="21121"/>
                </a:lnTo>
                <a:lnTo>
                  <a:pt x="114490" y="13525"/>
                </a:lnTo>
                <a:lnTo>
                  <a:pt x="109227" y="9072"/>
                </a:lnTo>
                <a:lnTo>
                  <a:pt x="102108" y="7620"/>
                </a:lnTo>
                <a:lnTo>
                  <a:pt x="122137" y="7620"/>
                </a:lnTo>
                <a:lnTo>
                  <a:pt x="122682" y="8001"/>
                </a:lnTo>
                <a:lnTo>
                  <a:pt x="127825" y="18002"/>
                </a:lnTo>
                <a:lnTo>
                  <a:pt x="129540" y="32004"/>
                </a:lnTo>
                <a:lnTo>
                  <a:pt x="127825" y="45362"/>
                </a:lnTo>
                <a:lnTo>
                  <a:pt x="122973" y="54864"/>
                </a:lnTo>
                <a:close/>
              </a:path>
              <a:path w="256539" h="71754">
                <a:moveTo>
                  <a:pt x="166116" y="64008"/>
                </a:moveTo>
                <a:lnTo>
                  <a:pt x="154114" y="61793"/>
                </a:lnTo>
                <a:lnTo>
                  <a:pt x="145542" y="55435"/>
                </a:lnTo>
                <a:lnTo>
                  <a:pt x="140398" y="45362"/>
                </a:lnTo>
                <a:lnTo>
                  <a:pt x="138684" y="32004"/>
                </a:lnTo>
                <a:lnTo>
                  <a:pt x="140398" y="18002"/>
                </a:lnTo>
                <a:lnTo>
                  <a:pt x="145542" y="8001"/>
                </a:lnTo>
                <a:lnTo>
                  <a:pt x="154114" y="2000"/>
                </a:lnTo>
                <a:lnTo>
                  <a:pt x="166116" y="0"/>
                </a:lnTo>
                <a:lnTo>
                  <a:pt x="177474" y="2000"/>
                </a:lnTo>
                <a:lnTo>
                  <a:pt x="185569" y="7620"/>
                </a:lnTo>
                <a:lnTo>
                  <a:pt x="166116" y="7620"/>
                </a:lnTo>
                <a:lnTo>
                  <a:pt x="158996" y="9072"/>
                </a:lnTo>
                <a:lnTo>
                  <a:pt x="153733" y="13525"/>
                </a:lnTo>
                <a:lnTo>
                  <a:pt x="150471" y="21121"/>
                </a:lnTo>
                <a:lnTo>
                  <a:pt x="149352" y="32004"/>
                </a:lnTo>
                <a:lnTo>
                  <a:pt x="150471" y="42005"/>
                </a:lnTo>
                <a:lnTo>
                  <a:pt x="153733" y="49149"/>
                </a:lnTo>
                <a:lnTo>
                  <a:pt x="158996" y="53435"/>
                </a:lnTo>
                <a:lnTo>
                  <a:pt x="166116" y="54864"/>
                </a:lnTo>
                <a:lnTo>
                  <a:pt x="186430" y="54864"/>
                </a:lnTo>
                <a:lnTo>
                  <a:pt x="186118" y="55435"/>
                </a:lnTo>
                <a:lnTo>
                  <a:pt x="177474" y="61793"/>
                </a:lnTo>
                <a:lnTo>
                  <a:pt x="166116" y="64008"/>
                </a:lnTo>
                <a:close/>
              </a:path>
              <a:path w="256539" h="71754">
                <a:moveTo>
                  <a:pt x="186430" y="54864"/>
                </a:moveTo>
                <a:lnTo>
                  <a:pt x="166116" y="54864"/>
                </a:lnTo>
                <a:lnTo>
                  <a:pt x="172997" y="53435"/>
                </a:lnTo>
                <a:lnTo>
                  <a:pt x="177736" y="49149"/>
                </a:lnTo>
                <a:lnTo>
                  <a:pt x="180474" y="42005"/>
                </a:lnTo>
                <a:lnTo>
                  <a:pt x="181356" y="32004"/>
                </a:lnTo>
                <a:lnTo>
                  <a:pt x="180474" y="21121"/>
                </a:lnTo>
                <a:lnTo>
                  <a:pt x="177736" y="13525"/>
                </a:lnTo>
                <a:lnTo>
                  <a:pt x="172997" y="9072"/>
                </a:lnTo>
                <a:lnTo>
                  <a:pt x="166116" y="7620"/>
                </a:lnTo>
                <a:lnTo>
                  <a:pt x="185569" y="7620"/>
                </a:lnTo>
                <a:lnTo>
                  <a:pt x="186118" y="8001"/>
                </a:lnTo>
                <a:lnTo>
                  <a:pt x="191619" y="18002"/>
                </a:lnTo>
                <a:lnTo>
                  <a:pt x="193548" y="32004"/>
                </a:lnTo>
                <a:lnTo>
                  <a:pt x="191619" y="45362"/>
                </a:lnTo>
                <a:lnTo>
                  <a:pt x="186430" y="54864"/>
                </a:lnTo>
                <a:close/>
              </a:path>
              <a:path w="256539" h="71754">
                <a:moveTo>
                  <a:pt x="228600" y="64008"/>
                </a:moveTo>
                <a:lnTo>
                  <a:pt x="217241" y="61793"/>
                </a:lnTo>
                <a:lnTo>
                  <a:pt x="208597" y="55435"/>
                </a:lnTo>
                <a:lnTo>
                  <a:pt x="203096" y="45362"/>
                </a:lnTo>
                <a:lnTo>
                  <a:pt x="201168" y="32004"/>
                </a:lnTo>
                <a:lnTo>
                  <a:pt x="203096" y="18002"/>
                </a:lnTo>
                <a:lnTo>
                  <a:pt x="208597" y="8001"/>
                </a:lnTo>
                <a:lnTo>
                  <a:pt x="217241" y="2000"/>
                </a:lnTo>
                <a:lnTo>
                  <a:pt x="228600" y="0"/>
                </a:lnTo>
                <a:lnTo>
                  <a:pt x="240601" y="2000"/>
                </a:lnTo>
                <a:lnTo>
                  <a:pt x="248629" y="7620"/>
                </a:lnTo>
                <a:lnTo>
                  <a:pt x="228600" y="7620"/>
                </a:lnTo>
                <a:lnTo>
                  <a:pt x="221718" y="9072"/>
                </a:lnTo>
                <a:lnTo>
                  <a:pt x="216979" y="13525"/>
                </a:lnTo>
                <a:lnTo>
                  <a:pt x="214241" y="21121"/>
                </a:lnTo>
                <a:lnTo>
                  <a:pt x="213360" y="32004"/>
                </a:lnTo>
                <a:lnTo>
                  <a:pt x="214241" y="42005"/>
                </a:lnTo>
                <a:lnTo>
                  <a:pt x="216979" y="49149"/>
                </a:lnTo>
                <a:lnTo>
                  <a:pt x="221718" y="53435"/>
                </a:lnTo>
                <a:lnTo>
                  <a:pt x="228600" y="54864"/>
                </a:lnTo>
                <a:lnTo>
                  <a:pt x="249465" y="54864"/>
                </a:lnTo>
                <a:lnTo>
                  <a:pt x="249174" y="55435"/>
                </a:lnTo>
                <a:lnTo>
                  <a:pt x="240601" y="61793"/>
                </a:lnTo>
                <a:lnTo>
                  <a:pt x="228600" y="64008"/>
                </a:lnTo>
                <a:close/>
              </a:path>
              <a:path w="256539" h="71754">
                <a:moveTo>
                  <a:pt x="249465" y="54864"/>
                </a:moveTo>
                <a:lnTo>
                  <a:pt x="228600" y="54864"/>
                </a:lnTo>
                <a:lnTo>
                  <a:pt x="235719" y="53435"/>
                </a:lnTo>
                <a:lnTo>
                  <a:pt x="240982" y="49149"/>
                </a:lnTo>
                <a:lnTo>
                  <a:pt x="244244" y="42005"/>
                </a:lnTo>
                <a:lnTo>
                  <a:pt x="245364" y="32004"/>
                </a:lnTo>
                <a:lnTo>
                  <a:pt x="244244" y="21121"/>
                </a:lnTo>
                <a:lnTo>
                  <a:pt x="240982" y="13525"/>
                </a:lnTo>
                <a:lnTo>
                  <a:pt x="235719" y="9072"/>
                </a:lnTo>
                <a:lnTo>
                  <a:pt x="228600" y="7620"/>
                </a:lnTo>
                <a:lnTo>
                  <a:pt x="248629" y="7620"/>
                </a:lnTo>
                <a:lnTo>
                  <a:pt x="249174" y="8001"/>
                </a:lnTo>
                <a:lnTo>
                  <a:pt x="254317" y="18002"/>
                </a:lnTo>
                <a:lnTo>
                  <a:pt x="256032" y="32004"/>
                </a:lnTo>
                <a:lnTo>
                  <a:pt x="254317" y="45362"/>
                </a:lnTo>
                <a:lnTo>
                  <a:pt x="249465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73523" y="4732020"/>
            <a:ext cx="257810" cy="71755"/>
          </a:xfrm>
          <a:custGeom>
            <a:avLst/>
            <a:gdLst/>
            <a:ahLst/>
            <a:cxnLst/>
            <a:rect l="l" t="t" r="r" b="b"/>
            <a:pathLst>
              <a:path w="257810" h="71754">
                <a:moveTo>
                  <a:pt x="24384" y="64008"/>
                </a:moveTo>
                <a:lnTo>
                  <a:pt x="14144" y="62650"/>
                </a:lnTo>
                <a:lnTo>
                  <a:pt x="6477" y="58864"/>
                </a:lnTo>
                <a:lnTo>
                  <a:pt x="1666" y="53078"/>
                </a:lnTo>
                <a:lnTo>
                  <a:pt x="0" y="45720"/>
                </a:lnTo>
                <a:lnTo>
                  <a:pt x="0" y="38100"/>
                </a:lnTo>
                <a:lnTo>
                  <a:pt x="6096" y="32004"/>
                </a:lnTo>
                <a:lnTo>
                  <a:pt x="13716" y="28956"/>
                </a:lnTo>
                <a:lnTo>
                  <a:pt x="7620" y="25908"/>
                </a:lnTo>
                <a:lnTo>
                  <a:pt x="3048" y="21336"/>
                </a:lnTo>
                <a:lnTo>
                  <a:pt x="3048" y="15240"/>
                </a:lnTo>
                <a:lnTo>
                  <a:pt x="4667" y="9001"/>
                </a:lnTo>
                <a:lnTo>
                  <a:pt x="9144" y="4191"/>
                </a:lnTo>
                <a:lnTo>
                  <a:pt x="15906" y="1095"/>
                </a:lnTo>
                <a:lnTo>
                  <a:pt x="24384" y="0"/>
                </a:lnTo>
                <a:lnTo>
                  <a:pt x="33504" y="1095"/>
                </a:lnTo>
                <a:lnTo>
                  <a:pt x="40195" y="4191"/>
                </a:lnTo>
                <a:lnTo>
                  <a:pt x="43132" y="7620"/>
                </a:lnTo>
                <a:lnTo>
                  <a:pt x="16764" y="7620"/>
                </a:lnTo>
                <a:lnTo>
                  <a:pt x="12192" y="10668"/>
                </a:lnTo>
                <a:lnTo>
                  <a:pt x="12192" y="22860"/>
                </a:lnTo>
                <a:lnTo>
                  <a:pt x="16764" y="25908"/>
                </a:lnTo>
                <a:lnTo>
                  <a:pt x="43434" y="25908"/>
                </a:lnTo>
                <a:lnTo>
                  <a:pt x="42672" y="27432"/>
                </a:lnTo>
                <a:lnTo>
                  <a:pt x="36576" y="28956"/>
                </a:lnTo>
                <a:lnTo>
                  <a:pt x="44196" y="32004"/>
                </a:lnTo>
                <a:lnTo>
                  <a:pt x="45720" y="33528"/>
                </a:lnTo>
                <a:lnTo>
                  <a:pt x="15240" y="33528"/>
                </a:lnTo>
                <a:lnTo>
                  <a:pt x="10668" y="38100"/>
                </a:lnTo>
                <a:lnTo>
                  <a:pt x="10668" y="51816"/>
                </a:lnTo>
                <a:lnTo>
                  <a:pt x="15240" y="54864"/>
                </a:lnTo>
                <a:lnTo>
                  <a:pt x="46740" y="54864"/>
                </a:lnTo>
                <a:lnTo>
                  <a:pt x="43053" y="58864"/>
                </a:lnTo>
                <a:lnTo>
                  <a:pt x="34861" y="62650"/>
                </a:lnTo>
                <a:lnTo>
                  <a:pt x="24384" y="64008"/>
                </a:lnTo>
                <a:close/>
              </a:path>
              <a:path w="257810" h="71754">
                <a:moveTo>
                  <a:pt x="43434" y="25908"/>
                </a:moveTo>
                <a:lnTo>
                  <a:pt x="32004" y="25908"/>
                </a:lnTo>
                <a:lnTo>
                  <a:pt x="36576" y="22860"/>
                </a:lnTo>
                <a:lnTo>
                  <a:pt x="36576" y="10668"/>
                </a:lnTo>
                <a:lnTo>
                  <a:pt x="32004" y="7620"/>
                </a:lnTo>
                <a:lnTo>
                  <a:pt x="43132" y="7620"/>
                </a:lnTo>
                <a:lnTo>
                  <a:pt x="44315" y="9001"/>
                </a:lnTo>
                <a:lnTo>
                  <a:pt x="45720" y="15240"/>
                </a:lnTo>
                <a:lnTo>
                  <a:pt x="45720" y="21336"/>
                </a:lnTo>
                <a:lnTo>
                  <a:pt x="43434" y="25908"/>
                </a:lnTo>
                <a:close/>
              </a:path>
              <a:path w="257810" h="71754">
                <a:moveTo>
                  <a:pt x="46740" y="54864"/>
                </a:moveTo>
                <a:lnTo>
                  <a:pt x="33528" y="54864"/>
                </a:lnTo>
                <a:lnTo>
                  <a:pt x="39624" y="51816"/>
                </a:lnTo>
                <a:lnTo>
                  <a:pt x="39624" y="38100"/>
                </a:lnTo>
                <a:lnTo>
                  <a:pt x="33528" y="33528"/>
                </a:lnTo>
                <a:lnTo>
                  <a:pt x="45720" y="33528"/>
                </a:lnTo>
                <a:lnTo>
                  <a:pt x="50292" y="38100"/>
                </a:lnTo>
                <a:lnTo>
                  <a:pt x="50292" y="45720"/>
                </a:lnTo>
                <a:lnTo>
                  <a:pt x="48387" y="53078"/>
                </a:lnTo>
                <a:lnTo>
                  <a:pt x="46740" y="54864"/>
                </a:lnTo>
                <a:close/>
              </a:path>
              <a:path w="257810" h="71754">
                <a:moveTo>
                  <a:pt x="68580" y="62484"/>
                </a:moveTo>
                <a:lnTo>
                  <a:pt x="59436" y="62484"/>
                </a:lnTo>
                <a:lnTo>
                  <a:pt x="57912" y="60960"/>
                </a:lnTo>
                <a:lnTo>
                  <a:pt x="57912" y="54864"/>
                </a:lnTo>
                <a:lnTo>
                  <a:pt x="60960" y="51816"/>
                </a:lnTo>
                <a:lnTo>
                  <a:pt x="67056" y="51816"/>
                </a:lnTo>
                <a:lnTo>
                  <a:pt x="68580" y="54864"/>
                </a:lnTo>
                <a:lnTo>
                  <a:pt x="68580" y="62484"/>
                </a:lnTo>
                <a:close/>
              </a:path>
              <a:path w="257810" h="71754">
                <a:moveTo>
                  <a:pt x="62484" y="71628"/>
                </a:moveTo>
                <a:lnTo>
                  <a:pt x="56388" y="71628"/>
                </a:lnTo>
                <a:lnTo>
                  <a:pt x="60960" y="62484"/>
                </a:lnTo>
                <a:lnTo>
                  <a:pt x="67056" y="62484"/>
                </a:lnTo>
                <a:lnTo>
                  <a:pt x="62484" y="71628"/>
                </a:lnTo>
                <a:close/>
              </a:path>
              <a:path w="257810" h="71754">
                <a:moveTo>
                  <a:pt x="105156" y="64008"/>
                </a:moveTo>
                <a:lnTo>
                  <a:pt x="93154" y="61793"/>
                </a:lnTo>
                <a:lnTo>
                  <a:pt x="84582" y="55435"/>
                </a:lnTo>
                <a:lnTo>
                  <a:pt x="79438" y="45362"/>
                </a:lnTo>
                <a:lnTo>
                  <a:pt x="77724" y="32004"/>
                </a:lnTo>
                <a:lnTo>
                  <a:pt x="79438" y="18002"/>
                </a:lnTo>
                <a:lnTo>
                  <a:pt x="84582" y="8001"/>
                </a:lnTo>
                <a:lnTo>
                  <a:pt x="93154" y="2000"/>
                </a:lnTo>
                <a:lnTo>
                  <a:pt x="105156" y="0"/>
                </a:lnTo>
                <a:lnTo>
                  <a:pt x="116276" y="2000"/>
                </a:lnTo>
                <a:lnTo>
                  <a:pt x="123880" y="7620"/>
                </a:lnTo>
                <a:lnTo>
                  <a:pt x="105156" y="7620"/>
                </a:lnTo>
                <a:lnTo>
                  <a:pt x="98036" y="9072"/>
                </a:lnTo>
                <a:lnTo>
                  <a:pt x="92773" y="13525"/>
                </a:lnTo>
                <a:lnTo>
                  <a:pt x="89511" y="21121"/>
                </a:lnTo>
                <a:lnTo>
                  <a:pt x="88392" y="32004"/>
                </a:lnTo>
                <a:lnTo>
                  <a:pt x="89511" y="42005"/>
                </a:lnTo>
                <a:lnTo>
                  <a:pt x="92773" y="49149"/>
                </a:lnTo>
                <a:lnTo>
                  <a:pt x="98036" y="53435"/>
                </a:lnTo>
                <a:lnTo>
                  <a:pt x="105156" y="54864"/>
                </a:lnTo>
                <a:lnTo>
                  <a:pt x="124678" y="54864"/>
                </a:lnTo>
                <a:lnTo>
                  <a:pt x="124396" y="55435"/>
                </a:lnTo>
                <a:lnTo>
                  <a:pt x="116276" y="61793"/>
                </a:lnTo>
                <a:lnTo>
                  <a:pt x="105156" y="64008"/>
                </a:lnTo>
                <a:close/>
              </a:path>
              <a:path w="257810" h="71754">
                <a:moveTo>
                  <a:pt x="124678" y="54864"/>
                </a:moveTo>
                <a:lnTo>
                  <a:pt x="105156" y="54864"/>
                </a:lnTo>
                <a:lnTo>
                  <a:pt x="112037" y="53435"/>
                </a:lnTo>
                <a:lnTo>
                  <a:pt x="116776" y="49149"/>
                </a:lnTo>
                <a:lnTo>
                  <a:pt x="119514" y="42005"/>
                </a:lnTo>
                <a:lnTo>
                  <a:pt x="120396" y="32004"/>
                </a:lnTo>
                <a:lnTo>
                  <a:pt x="119514" y="21121"/>
                </a:lnTo>
                <a:lnTo>
                  <a:pt x="116776" y="13525"/>
                </a:lnTo>
                <a:lnTo>
                  <a:pt x="112037" y="9072"/>
                </a:lnTo>
                <a:lnTo>
                  <a:pt x="105156" y="7620"/>
                </a:lnTo>
                <a:lnTo>
                  <a:pt x="123880" y="7620"/>
                </a:lnTo>
                <a:lnTo>
                  <a:pt x="124396" y="8001"/>
                </a:lnTo>
                <a:lnTo>
                  <a:pt x="129373" y="18002"/>
                </a:lnTo>
                <a:lnTo>
                  <a:pt x="131064" y="32004"/>
                </a:lnTo>
                <a:lnTo>
                  <a:pt x="129373" y="45362"/>
                </a:lnTo>
                <a:lnTo>
                  <a:pt x="124678" y="54864"/>
                </a:lnTo>
                <a:close/>
              </a:path>
              <a:path w="257810" h="71754">
                <a:moveTo>
                  <a:pt x="167640" y="64008"/>
                </a:moveTo>
                <a:lnTo>
                  <a:pt x="156281" y="61793"/>
                </a:lnTo>
                <a:lnTo>
                  <a:pt x="147637" y="55435"/>
                </a:lnTo>
                <a:lnTo>
                  <a:pt x="142136" y="45362"/>
                </a:lnTo>
                <a:lnTo>
                  <a:pt x="140208" y="32004"/>
                </a:lnTo>
                <a:lnTo>
                  <a:pt x="142136" y="18002"/>
                </a:lnTo>
                <a:lnTo>
                  <a:pt x="147637" y="8001"/>
                </a:lnTo>
                <a:lnTo>
                  <a:pt x="156281" y="2000"/>
                </a:lnTo>
                <a:lnTo>
                  <a:pt x="167640" y="0"/>
                </a:lnTo>
                <a:lnTo>
                  <a:pt x="179641" y="2000"/>
                </a:lnTo>
                <a:lnTo>
                  <a:pt x="187669" y="7620"/>
                </a:lnTo>
                <a:lnTo>
                  <a:pt x="167640" y="7620"/>
                </a:lnTo>
                <a:lnTo>
                  <a:pt x="160520" y="9072"/>
                </a:lnTo>
                <a:lnTo>
                  <a:pt x="155257" y="13525"/>
                </a:lnTo>
                <a:lnTo>
                  <a:pt x="151995" y="21121"/>
                </a:lnTo>
                <a:lnTo>
                  <a:pt x="150876" y="32004"/>
                </a:lnTo>
                <a:lnTo>
                  <a:pt x="151995" y="42005"/>
                </a:lnTo>
                <a:lnTo>
                  <a:pt x="155257" y="49149"/>
                </a:lnTo>
                <a:lnTo>
                  <a:pt x="160520" y="53435"/>
                </a:lnTo>
                <a:lnTo>
                  <a:pt x="167640" y="54864"/>
                </a:lnTo>
                <a:lnTo>
                  <a:pt x="188505" y="54864"/>
                </a:lnTo>
                <a:lnTo>
                  <a:pt x="188214" y="55435"/>
                </a:lnTo>
                <a:lnTo>
                  <a:pt x="179641" y="61793"/>
                </a:lnTo>
                <a:lnTo>
                  <a:pt x="167640" y="64008"/>
                </a:lnTo>
                <a:close/>
              </a:path>
              <a:path w="257810" h="71754">
                <a:moveTo>
                  <a:pt x="188505" y="54864"/>
                </a:moveTo>
                <a:lnTo>
                  <a:pt x="167640" y="54864"/>
                </a:lnTo>
                <a:lnTo>
                  <a:pt x="174759" y="53435"/>
                </a:lnTo>
                <a:lnTo>
                  <a:pt x="180022" y="49149"/>
                </a:lnTo>
                <a:lnTo>
                  <a:pt x="183284" y="42005"/>
                </a:lnTo>
                <a:lnTo>
                  <a:pt x="184404" y="32004"/>
                </a:lnTo>
                <a:lnTo>
                  <a:pt x="183284" y="21121"/>
                </a:lnTo>
                <a:lnTo>
                  <a:pt x="180022" y="13525"/>
                </a:lnTo>
                <a:lnTo>
                  <a:pt x="174759" y="9072"/>
                </a:lnTo>
                <a:lnTo>
                  <a:pt x="167640" y="7620"/>
                </a:lnTo>
                <a:lnTo>
                  <a:pt x="187669" y="7620"/>
                </a:lnTo>
                <a:lnTo>
                  <a:pt x="188214" y="8001"/>
                </a:lnTo>
                <a:lnTo>
                  <a:pt x="193357" y="18002"/>
                </a:lnTo>
                <a:lnTo>
                  <a:pt x="195072" y="32004"/>
                </a:lnTo>
                <a:lnTo>
                  <a:pt x="193357" y="45362"/>
                </a:lnTo>
                <a:lnTo>
                  <a:pt x="188505" y="54864"/>
                </a:lnTo>
                <a:close/>
              </a:path>
              <a:path w="257810" h="71754">
                <a:moveTo>
                  <a:pt x="231648" y="64008"/>
                </a:moveTo>
                <a:lnTo>
                  <a:pt x="219646" y="61793"/>
                </a:lnTo>
                <a:lnTo>
                  <a:pt x="211074" y="55435"/>
                </a:lnTo>
                <a:lnTo>
                  <a:pt x="205930" y="45362"/>
                </a:lnTo>
                <a:lnTo>
                  <a:pt x="204216" y="32004"/>
                </a:lnTo>
                <a:lnTo>
                  <a:pt x="205930" y="18002"/>
                </a:lnTo>
                <a:lnTo>
                  <a:pt x="211074" y="8001"/>
                </a:lnTo>
                <a:lnTo>
                  <a:pt x="219646" y="2000"/>
                </a:lnTo>
                <a:lnTo>
                  <a:pt x="231648" y="0"/>
                </a:lnTo>
                <a:lnTo>
                  <a:pt x="242768" y="2000"/>
                </a:lnTo>
                <a:lnTo>
                  <a:pt x="250372" y="7620"/>
                </a:lnTo>
                <a:lnTo>
                  <a:pt x="231648" y="7620"/>
                </a:lnTo>
                <a:lnTo>
                  <a:pt x="223885" y="9072"/>
                </a:lnTo>
                <a:lnTo>
                  <a:pt x="218694" y="13525"/>
                </a:lnTo>
                <a:lnTo>
                  <a:pt x="215788" y="21121"/>
                </a:lnTo>
                <a:lnTo>
                  <a:pt x="214884" y="32004"/>
                </a:lnTo>
                <a:lnTo>
                  <a:pt x="215788" y="42005"/>
                </a:lnTo>
                <a:lnTo>
                  <a:pt x="218694" y="49149"/>
                </a:lnTo>
                <a:lnTo>
                  <a:pt x="223885" y="53435"/>
                </a:lnTo>
                <a:lnTo>
                  <a:pt x="231648" y="54864"/>
                </a:lnTo>
                <a:lnTo>
                  <a:pt x="251170" y="54864"/>
                </a:lnTo>
                <a:lnTo>
                  <a:pt x="250888" y="55435"/>
                </a:lnTo>
                <a:lnTo>
                  <a:pt x="242768" y="61793"/>
                </a:lnTo>
                <a:lnTo>
                  <a:pt x="231648" y="64008"/>
                </a:lnTo>
                <a:close/>
              </a:path>
              <a:path w="257810" h="71754">
                <a:moveTo>
                  <a:pt x="251170" y="54864"/>
                </a:moveTo>
                <a:lnTo>
                  <a:pt x="231648" y="54864"/>
                </a:lnTo>
                <a:lnTo>
                  <a:pt x="238529" y="53435"/>
                </a:lnTo>
                <a:lnTo>
                  <a:pt x="243268" y="49149"/>
                </a:lnTo>
                <a:lnTo>
                  <a:pt x="246006" y="42005"/>
                </a:lnTo>
                <a:lnTo>
                  <a:pt x="246888" y="32004"/>
                </a:lnTo>
                <a:lnTo>
                  <a:pt x="246006" y="21121"/>
                </a:lnTo>
                <a:lnTo>
                  <a:pt x="243268" y="13525"/>
                </a:lnTo>
                <a:lnTo>
                  <a:pt x="238529" y="9072"/>
                </a:lnTo>
                <a:lnTo>
                  <a:pt x="231648" y="7620"/>
                </a:lnTo>
                <a:lnTo>
                  <a:pt x="250372" y="7620"/>
                </a:lnTo>
                <a:lnTo>
                  <a:pt x="250888" y="8001"/>
                </a:lnTo>
                <a:lnTo>
                  <a:pt x="255865" y="18002"/>
                </a:lnTo>
                <a:lnTo>
                  <a:pt x="257556" y="32004"/>
                </a:lnTo>
                <a:lnTo>
                  <a:pt x="255865" y="45362"/>
                </a:lnTo>
                <a:lnTo>
                  <a:pt x="251170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62728" y="4732020"/>
            <a:ext cx="302260" cy="71755"/>
          </a:xfrm>
          <a:custGeom>
            <a:avLst/>
            <a:gdLst/>
            <a:ahLst/>
            <a:cxnLst/>
            <a:rect l="l" t="t" r="r" b="b"/>
            <a:pathLst>
              <a:path w="302260" h="71754">
                <a:moveTo>
                  <a:pt x="22860" y="64008"/>
                </a:moveTo>
                <a:lnTo>
                  <a:pt x="12192" y="64008"/>
                </a:lnTo>
                <a:lnTo>
                  <a:pt x="12192" y="9144"/>
                </a:lnTo>
                <a:lnTo>
                  <a:pt x="0" y="9144"/>
                </a:lnTo>
                <a:lnTo>
                  <a:pt x="0" y="0"/>
                </a:lnTo>
                <a:lnTo>
                  <a:pt x="22860" y="0"/>
                </a:lnTo>
                <a:lnTo>
                  <a:pt x="22860" y="64008"/>
                </a:lnTo>
                <a:close/>
              </a:path>
              <a:path w="302260" h="71754">
                <a:moveTo>
                  <a:pt x="65532" y="64008"/>
                </a:moveTo>
                <a:lnTo>
                  <a:pt x="53530" y="61793"/>
                </a:lnTo>
                <a:lnTo>
                  <a:pt x="44958" y="55435"/>
                </a:lnTo>
                <a:lnTo>
                  <a:pt x="39814" y="45362"/>
                </a:lnTo>
                <a:lnTo>
                  <a:pt x="38100" y="32004"/>
                </a:lnTo>
                <a:lnTo>
                  <a:pt x="39814" y="18002"/>
                </a:lnTo>
                <a:lnTo>
                  <a:pt x="44958" y="8001"/>
                </a:lnTo>
                <a:lnTo>
                  <a:pt x="53530" y="2000"/>
                </a:lnTo>
                <a:lnTo>
                  <a:pt x="65532" y="0"/>
                </a:lnTo>
                <a:lnTo>
                  <a:pt x="76890" y="2000"/>
                </a:lnTo>
                <a:lnTo>
                  <a:pt x="84985" y="7620"/>
                </a:lnTo>
                <a:lnTo>
                  <a:pt x="65532" y="7620"/>
                </a:lnTo>
                <a:lnTo>
                  <a:pt x="58412" y="9072"/>
                </a:lnTo>
                <a:lnTo>
                  <a:pt x="53149" y="13525"/>
                </a:lnTo>
                <a:lnTo>
                  <a:pt x="49887" y="21121"/>
                </a:lnTo>
                <a:lnTo>
                  <a:pt x="48768" y="32004"/>
                </a:lnTo>
                <a:lnTo>
                  <a:pt x="49887" y="42005"/>
                </a:lnTo>
                <a:lnTo>
                  <a:pt x="53149" y="49149"/>
                </a:lnTo>
                <a:lnTo>
                  <a:pt x="58412" y="53435"/>
                </a:lnTo>
                <a:lnTo>
                  <a:pt x="65532" y="54864"/>
                </a:lnTo>
                <a:lnTo>
                  <a:pt x="85846" y="54864"/>
                </a:lnTo>
                <a:lnTo>
                  <a:pt x="85534" y="55435"/>
                </a:lnTo>
                <a:lnTo>
                  <a:pt x="76890" y="61793"/>
                </a:lnTo>
                <a:lnTo>
                  <a:pt x="65532" y="64008"/>
                </a:lnTo>
                <a:close/>
              </a:path>
              <a:path w="302260" h="71754">
                <a:moveTo>
                  <a:pt x="85846" y="54864"/>
                </a:moveTo>
                <a:lnTo>
                  <a:pt x="65532" y="54864"/>
                </a:lnTo>
                <a:lnTo>
                  <a:pt x="72413" y="53435"/>
                </a:lnTo>
                <a:lnTo>
                  <a:pt x="77152" y="49149"/>
                </a:lnTo>
                <a:lnTo>
                  <a:pt x="79890" y="42005"/>
                </a:lnTo>
                <a:lnTo>
                  <a:pt x="80772" y="32004"/>
                </a:lnTo>
                <a:lnTo>
                  <a:pt x="79890" y="21121"/>
                </a:lnTo>
                <a:lnTo>
                  <a:pt x="77152" y="13525"/>
                </a:lnTo>
                <a:lnTo>
                  <a:pt x="72413" y="9072"/>
                </a:lnTo>
                <a:lnTo>
                  <a:pt x="65532" y="7620"/>
                </a:lnTo>
                <a:lnTo>
                  <a:pt x="84985" y="7620"/>
                </a:lnTo>
                <a:lnTo>
                  <a:pt x="85534" y="8001"/>
                </a:lnTo>
                <a:lnTo>
                  <a:pt x="91035" y="18002"/>
                </a:lnTo>
                <a:lnTo>
                  <a:pt x="92964" y="32004"/>
                </a:lnTo>
                <a:lnTo>
                  <a:pt x="91035" y="45362"/>
                </a:lnTo>
                <a:lnTo>
                  <a:pt x="85846" y="54864"/>
                </a:lnTo>
                <a:close/>
              </a:path>
              <a:path w="302260" h="71754">
                <a:moveTo>
                  <a:pt x="105156" y="71628"/>
                </a:moveTo>
                <a:lnTo>
                  <a:pt x="100584" y="71628"/>
                </a:lnTo>
                <a:lnTo>
                  <a:pt x="103632" y="62484"/>
                </a:lnTo>
                <a:lnTo>
                  <a:pt x="102108" y="62484"/>
                </a:lnTo>
                <a:lnTo>
                  <a:pt x="100584" y="60960"/>
                </a:lnTo>
                <a:lnTo>
                  <a:pt x="100584" y="54864"/>
                </a:lnTo>
                <a:lnTo>
                  <a:pt x="103632" y="51816"/>
                </a:lnTo>
                <a:lnTo>
                  <a:pt x="109728" y="51816"/>
                </a:lnTo>
                <a:lnTo>
                  <a:pt x="112776" y="54864"/>
                </a:lnTo>
                <a:lnTo>
                  <a:pt x="112776" y="60960"/>
                </a:lnTo>
                <a:lnTo>
                  <a:pt x="111252" y="62484"/>
                </a:lnTo>
                <a:lnTo>
                  <a:pt x="105156" y="71628"/>
                </a:lnTo>
                <a:close/>
              </a:path>
              <a:path w="302260" h="71754">
                <a:moveTo>
                  <a:pt x="147828" y="64008"/>
                </a:moveTo>
                <a:lnTo>
                  <a:pt x="136469" y="61793"/>
                </a:lnTo>
                <a:lnTo>
                  <a:pt x="127825" y="55435"/>
                </a:lnTo>
                <a:lnTo>
                  <a:pt x="122324" y="45362"/>
                </a:lnTo>
                <a:lnTo>
                  <a:pt x="120396" y="32004"/>
                </a:lnTo>
                <a:lnTo>
                  <a:pt x="122324" y="18002"/>
                </a:lnTo>
                <a:lnTo>
                  <a:pt x="127825" y="8001"/>
                </a:lnTo>
                <a:lnTo>
                  <a:pt x="136469" y="2000"/>
                </a:lnTo>
                <a:lnTo>
                  <a:pt x="147828" y="0"/>
                </a:lnTo>
                <a:lnTo>
                  <a:pt x="159829" y="2000"/>
                </a:lnTo>
                <a:lnTo>
                  <a:pt x="167857" y="7620"/>
                </a:lnTo>
                <a:lnTo>
                  <a:pt x="147828" y="7620"/>
                </a:lnTo>
                <a:lnTo>
                  <a:pt x="140946" y="9072"/>
                </a:lnTo>
                <a:lnTo>
                  <a:pt x="136207" y="13525"/>
                </a:lnTo>
                <a:lnTo>
                  <a:pt x="133469" y="21121"/>
                </a:lnTo>
                <a:lnTo>
                  <a:pt x="132588" y="32004"/>
                </a:lnTo>
                <a:lnTo>
                  <a:pt x="133469" y="42005"/>
                </a:lnTo>
                <a:lnTo>
                  <a:pt x="136207" y="49149"/>
                </a:lnTo>
                <a:lnTo>
                  <a:pt x="140946" y="53435"/>
                </a:lnTo>
                <a:lnTo>
                  <a:pt x="147828" y="54864"/>
                </a:lnTo>
                <a:lnTo>
                  <a:pt x="168693" y="54864"/>
                </a:lnTo>
                <a:lnTo>
                  <a:pt x="168402" y="55435"/>
                </a:lnTo>
                <a:lnTo>
                  <a:pt x="159829" y="61793"/>
                </a:lnTo>
                <a:lnTo>
                  <a:pt x="147828" y="64008"/>
                </a:lnTo>
                <a:close/>
              </a:path>
              <a:path w="302260" h="71754">
                <a:moveTo>
                  <a:pt x="168693" y="54864"/>
                </a:moveTo>
                <a:lnTo>
                  <a:pt x="147828" y="54864"/>
                </a:lnTo>
                <a:lnTo>
                  <a:pt x="154947" y="53435"/>
                </a:lnTo>
                <a:lnTo>
                  <a:pt x="160210" y="49149"/>
                </a:lnTo>
                <a:lnTo>
                  <a:pt x="163472" y="42005"/>
                </a:lnTo>
                <a:lnTo>
                  <a:pt x="164592" y="32004"/>
                </a:lnTo>
                <a:lnTo>
                  <a:pt x="163472" y="21121"/>
                </a:lnTo>
                <a:lnTo>
                  <a:pt x="160210" y="13525"/>
                </a:lnTo>
                <a:lnTo>
                  <a:pt x="154947" y="9072"/>
                </a:lnTo>
                <a:lnTo>
                  <a:pt x="147828" y="7620"/>
                </a:lnTo>
                <a:lnTo>
                  <a:pt x="167857" y="7620"/>
                </a:lnTo>
                <a:lnTo>
                  <a:pt x="168402" y="8001"/>
                </a:lnTo>
                <a:lnTo>
                  <a:pt x="173545" y="18002"/>
                </a:lnTo>
                <a:lnTo>
                  <a:pt x="175260" y="32004"/>
                </a:lnTo>
                <a:lnTo>
                  <a:pt x="173545" y="45362"/>
                </a:lnTo>
                <a:lnTo>
                  <a:pt x="168693" y="54864"/>
                </a:lnTo>
                <a:close/>
              </a:path>
              <a:path w="302260" h="71754">
                <a:moveTo>
                  <a:pt x="211836" y="64008"/>
                </a:moveTo>
                <a:lnTo>
                  <a:pt x="199834" y="61793"/>
                </a:lnTo>
                <a:lnTo>
                  <a:pt x="191262" y="55435"/>
                </a:lnTo>
                <a:lnTo>
                  <a:pt x="186118" y="45362"/>
                </a:lnTo>
                <a:lnTo>
                  <a:pt x="184404" y="32004"/>
                </a:lnTo>
                <a:lnTo>
                  <a:pt x="186118" y="18002"/>
                </a:lnTo>
                <a:lnTo>
                  <a:pt x="191262" y="8001"/>
                </a:lnTo>
                <a:lnTo>
                  <a:pt x="199834" y="2000"/>
                </a:lnTo>
                <a:lnTo>
                  <a:pt x="211836" y="0"/>
                </a:lnTo>
                <a:lnTo>
                  <a:pt x="222956" y="2000"/>
                </a:lnTo>
                <a:lnTo>
                  <a:pt x="230560" y="7620"/>
                </a:lnTo>
                <a:lnTo>
                  <a:pt x="211836" y="7620"/>
                </a:lnTo>
                <a:lnTo>
                  <a:pt x="204716" y="9072"/>
                </a:lnTo>
                <a:lnTo>
                  <a:pt x="199453" y="13525"/>
                </a:lnTo>
                <a:lnTo>
                  <a:pt x="196191" y="21121"/>
                </a:lnTo>
                <a:lnTo>
                  <a:pt x="195072" y="32004"/>
                </a:lnTo>
                <a:lnTo>
                  <a:pt x="196191" y="42005"/>
                </a:lnTo>
                <a:lnTo>
                  <a:pt x="199453" y="49149"/>
                </a:lnTo>
                <a:lnTo>
                  <a:pt x="204716" y="53435"/>
                </a:lnTo>
                <a:lnTo>
                  <a:pt x="211836" y="54864"/>
                </a:lnTo>
                <a:lnTo>
                  <a:pt x="231358" y="54864"/>
                </a:lnTo>
                <a:lnTo>
                  <a:pt x="231076" y="55435"/>
                </a:lnTo>
                <a:lnTo>
                  <a:pt x="222956" y="61793"/>
                </a:lnTo>
                <a:lnTo>
                  <a:pt x="211836" y="64008"/>
                </a:lnTo>
                <a:close/>
              </a:path>
              <a:path w="302260" h="71754">
                <a:moveTo>
                  <a:pt x="231358" y="54864"/>
                </a:moveTo>
                <a:lnTo>
                  <a:pt x="211836" y="54864"/>
                </a:lnTo>
                <a:lnTo>
                  <a:pt x="218717" y="53435"/>
                </a:lnTo>
                <a:lnTo>
                  <a:pt x="223456" y="49149"/>
                </a:lnTo>
                <a:lnTo>
                  <a:pt x="226194" y="42005"/>
                </a:lnTo>
                <a:lnTo>
                  <a:pt x="227076" y="32004"/>
                </a:lnTo>
                <a:lnTo>
                  <a:pt x="226194" y="21121"/>
                </a:lnTo>
                <a:lnTo>
                  <a:pt x="223456" y="13525"/>
                </a:lnTo>
                <a:lnTo>
                  <a:pt x="218717" y="9072"/>
                </a:lnTo>
                <a:lnTo>
                  <a:pt x="211836" y="7620"/>
                </a:lnTo>
                <a:lnTo>
                  <a:pt x="230560" y="7620"/>
                </a:lnTo>
                <a:lnTo>
                  <a:pt x="231076" y="8001"/>
                </a:lnTo>
                <a:lnTo>
                  <a:pt x="236053" y="18002"/>
                </a:lnTo>
                <a:lnTo>
                  <a:pt x="237744" y="32004"/>
                </a:lnTo>
                <a:lnTo>
                  <a:pt x="236053" y="45362"/>
                </a:lnTo>
                <a:lnTo>
                  <a:pt x="231358" y="54864"/>
                </a:lnTo>
                <a:close/>
              </a:path>
              <a:path w="302260" h="71754">
                <a:moveTo>
                  <a:pt x="274320" y="64008"/>
                </a:moveTo>
                <a:lnTo>
                  <a:pt x="262961" y="61793"/>
                </a:lnTo>
                <a:lnTo>
                  <a:pt x="254317" y="55435"/>
                </a:lnTo>
                <a:lnTo>
                  <a:pt x="248816" y="45362"/>
                </a:lnTo>
                <a:lnTo>
                  <a:pt x="246888" y="32004"/>
                </a:lnTo>
                <a:lnTo>
                  <a:pt x="248816" y="18002"/>
                </a:lnTo>
                <a:lnTo>
                  <a:pt x="254317" y="8001"/>
                </a:lnTo>
                <a:lnTo>
                  <a:pt x="262961" y="2000"/>
                </a:lnTo>
                <a:lnTo>
                  <a:pt x="274320" y="0"/>
                </a:lnTo>
                <a:lnTo>
                  <a:pt x="285678" y="2000"/>
                </a:lnTo>
                <a:lnTo>
                  <a:pt x="293773" y="7620"/>
                </a:lnTo>
                <a:lnTo>
                  <a:pt x="274320" y="7620"/>
                </a:lnTo>
                <a:lnTo>
                  <a:pt x="267200" y="9072"/>
                </a:lnTo>
                <a:lnTo>
                  <a:pt x="261937" y="13525"/>
                </a:lnTo>
                <a:lnTo>
                  <a:pt x="258675" y="21121"/>
                </a:lnTo>
                <a:lnTo>
                  <a:pt x="257556" y="32004"/>
                </a:lnTo>
                <a:lnTo>
                  <a:pt x="258675" y="42005"/>
                </a:lnTo>
                <a:lnTo>
                  <a:pt x="261937" y="49149"/>
                </a:lnTo>
                <a:lnTo>
                  <a:pt x="267200" y="53435"/>
                </a:lnTo>
                <a:lnTo>
                  <a:pt x="274320" y="54864"/>
                </a:lnTo>
                <a:lnTo>
                  <a:pt x="294634" y="54864"/>
                </a:lnTo>
                <a:lnTo>
                  <a:pt x="294322" y="55435"/>
                </a:lnTo>
                <a:lnTo>
                  <a:pt x="285678" y="61793"/>
                </a:lnTo>
                <a:lnTo>
                  <a:pt x="274320" y="64008"/>
                </a:lnTo>
                <a:close/>
              </a:path>
              <a:path w="302260" h="71754">
                <a:moveTo>
                  <a:pt x="294634" y="54864"/>
                </a:moveTo>
                <a:lnTo>
                  <a:pt x="274320" y="54864"/>
                </a:lnTo>
                <a:lnTo>
                  <a:pt x="281439" y="53435"/>
                </a:lnTo>
                <a:lnTo>
                  <a:pt x="286702" y="49149"/>
                </a:lnTo>
                <a:lnTo>
                  <a:pt x="289964" y="42005"/>
                </a:lnTo>
                <a:lnTo>
                  <a:pt x="291084" y="32004"/>
                </a:lnTo>
                <a:lnTo>
                  <a:pt x="289964" y="21121"/>
                </a:lnTo>
                <a:lnTo>
                  <a:pt x="286702" y="13525"/>
                </a:lnTo>
                <a:lnTo>
                  <a:pt x="281439" y="9072"/>
                </a:lnTo>
                <a:lnTo>
                  <a:pt x="274320" y="7620"/>
                </a:lnTo>
                <a:lnTo>
                  <a:pt x="293773" y="7620"/>
                </a:lnTo>
                <a:lnTo>
                  <a:pt x="294322" y="8001"/>
                </a:lnTo>
                <a:lnTo>
                  <a:pt x="299823" y="18002"/>
                </a:lnTo>
                <a:lnTo>
                  <a:pt x="301752" y="32004"/>
                </a:lnTo>
                <a:lnTo>
                  <a:pt x="299823" y="45362"/>
                </a:lnTo>
                <a:lnTo>
                  <a:pt x="294634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79364" y="4732020"/>
            <a:ext cx="292735" cy="71755"/>
          </a:xfrm>
          <a:custGeom>
            <a:avLst/>
            <a:gdLst/>
            <a:ahLst/>
            <a:cxnLst/>
            <a:rect l="l" t="t" r="r" b="b"/>
            <a:pathLst>
              <a:path w="292735" h="71754">
                <a:moveTo>
                  <a:pt x="22860" y="64008"/>
                </a:moveTo>
                <a:lnTo>
                  <a:pt x="12192" y="64008"/>
                </a:lnTo>
                <a:lnTo>
                  <a:pt x="12192" y="9144"/>
                </a:lnTo>
                <a:lnTo>
                  <a:pt x="0" y="9144"/>
                </a:lnTo>
                <a:lnTo>
                  <a:pt x="0" y="0"/>
                </a:lnTo>
                <a:lnTo>
                  <a:pt x="22860" y="0"/>
                </a:lnTo>
                <a:lnTo>
                  <a:pt x="22860" y="64008"/>
                </a:lnTo>
                <a:close/>
              </a:path>
              <a:path w="292735" h="71754">
                <a:moveTo>
                  <a:pt x="41148" y="16764"/>
                </a:moveTo>
                <a:lnTo>
                  <a:pt x="60960" y="0"/>
                </a:lnTo>
                <a:lnTo>
                  <a:pt x="71628" y="0"/>
                </a:lnTo>
                <a:lnTo>
                  <a:pt x="80772" y="6096"/>
                </a:lnTo>
                <a:lnTo>
                  <a:pt x="80772" y="9144"/>
                </a:lnTo>
                <a:lnTo>
                  <a:pt x="53340" y="9144"/>
                </a:lnTo>
                <a:lnTo>
                  <a:pt x="47244" y="12192"/>
                </a:lnTo>
                <a:lnTo>
                  <a:pt x="41148" y="16764"/>
                </a:lnTo>
                <a:close/>
              </a:path>
              <a:path w="292735" h="71754">
                <a:moveTo>
                  <a:pt x="83820" y="64008"/>
                </a:moveTo>
                <a:lnTo>
                  <a:pt x="38100" y="64008"/>
                </a:lnTo>
                <a:lnTo>
                  <a:pt x="38100" y="56388"/>
                </a:lnTo>
                <a:lnTo>
                  <a:pt x="60960" y="30480"/>
                </a:lnTo>
                <a:lnTo>
                  <a:pt x="65532" y="25908"/>
                </a:lnTo>
                <a:lnTo>
                  <a:pt x="70104" y="19812"/>
                </a:lnTo>
                <a:lnTo>
                  <a:pt x="70104" y="12192"/>
                </a:lnTo>
                <a:lnTo>
                  <a:pt x="65532" y="9144"/>
                </a:lnTo>
                <a:lnTo>
                  <a:pt x="80772" y="9144"/>
                </a:lnTo>
                <a:lnTo>
                  <a:pt x="80772" y="21336"/>
                </a:lnTo>
                <a:lnTo>
                  <a:pt x="76200" y="28956"/>
                </a:lnTo>
                <a:lnTo>
                  <a:pt x="51816" y="53340"/>
                </a:lnTo>
                <a:lnTo>
                  <a:pt x="83820" y="53340"/>
                </a:lnTo>
                <a:lnTo>
                  <a:pt x="83820" y="64008"/>
                </a:lnTo>
                <a:close/>
              </a:path>
              <a:path w="292735" h="71754">
                <a:moveTo>
                  <a:pt x="96012" y="71628"/>
                </a:moveTo>
                <a:lnTo>
                  <a:pt x="91440" y="71628"/>
                </a:lnTo>
                <a:lnTo>
                  <a:pt x="94488" y="62484"/>
                </a:lnTo>
                <a:lnTo>
                  <a:pt x="92964" y="62484"/>
                </a:lnTo>
                <a:lnTo>
                  <a:pt x="91440" y="60960"/>
                </a:lnTo>
                <a:lnTo>
                  <a:pt x="91440" y="54864"/>
                </a:lnTo>
                <a:lnTo>
                  <a:pt x="94488" y="51816"/>
                </a:lnTo>
                <a:lnTo>
                  <a:pt x="100584" y="51816"/>
                </a:lnTo>
                <a:lnTo>
                  <a:pt x="103632" y="54864"/>
                </a:lnTo>
                <a:lnTo>
                  <a:pt x="103632" y="60960"/>
                </a:lnTo>
                <a:lnTo>
                  <a:pt x="102108" y="62484"/>
                </a:lnTo>
                <a:lnTo>
                  <a:pt x="96012" y="71628"/>
                </a:lnTo>
                <a:close/>
              </a:path>
              <a:path w="292735" h="71754">
                <a:moveTo>
                  <a:pt x="138684" y="64008"/>
                </a:moveTo>
                <a:lnTo>
                  <a:pt x="127325" y="61793"/>
                </a:lnTo>
                <a:lnTo>
                  <a:pt x="118681" y="55435"/>
                </a:lnTo>
                <a:lnTo>
                  <a:pt x="113180" y="45362"/>
                </a:lnTo>
                <a:lnTo>
                  <a:pt x="111252" y="32004"/>
                </a:lnTo>
                <a:lnTo>
                  <a:pt x="113180" y="18002"/>
                </a:lnTo>
                <a:lnTo>
                  <a:pt x="118681" y="8001"/>
                </a:lnTo>
                <a:lnTo>
                  <a:pt x="127325" y="2000"/>
                </a:lnTo>
                <a:lnTo>
                  <a:pt x="138684" y="0"/>
                </a:lnTo>
                <a:lnTo>
                  <a:pt x="150042" y="2000"/>
                </a:lnTo>
                <a:lnTo>
                  <a:pt x="158137" y="7620"/>
                </a:lnTo>
                <a:lnTo>
                  <a:pt x="138684" y="7620"/>
                </a:lnTo>
                <a:lnTo>
                  <a:pt x="131564" y="9072"/>
                </a:lnTo>
                <a:lnTo>
                  <a:pt x="126301" y="13525"/>
                </a:lnTo>
                <a:lnTo>
                  <a:pt x="123039" y="21121"/>
                </a:lnTo>
                <a:lnTo>
                  <a:pt x="121920" y="32004"/>
                </a:lnTo>
                <a:lnTo>
                  <a:pt x="123039" y="42005"/>
                </a:lnTo>
                <a:lnTo>
                  <a:pt x="126301" y="49149"/>
                </a:lnTo>
                <a:lnTo>
                  <a:pt x="131564" y="53435"/>
                </a:lnTo>
                <a:lnTo>
                  <a:pt x="138684" y="54864"/>
                </a:lnTo>
                <a:lnTo>
                  <a:pt x="158998" y="54864"/>
                </a:lnTo>
                <a:lnTo>
                  <a:pt x="158686" y="55435"/>
                </a:lnTo>
                <a:lnTo>
                  <a:pt x="150042" y="61793"/>
                </a:lnTo>
                <a:lnTo>
                  <a:pt x="138684" y="64008"/>
                </a:lnTo>
                <a:close/>
              </a:path>
              <a:path w="292735" h="71754">
                <a:moveTo>
                  <a:pt x="158998" y="54864"/>
                </a:moveTo>
                <a:lnTo>
                  <a:pt x="138684" y="54864"/>
                </a:lnTo>
                <a:lnTo>
                  <a:pt x="145803" y="53435"/>
                </a:lnTo>
                <a:lnTo>
                  <a:pt x="151066" y="49149"/>
                </a:lnTo>
                <a:lnTo>
                  <a:pt x="154328" y="42005"/>
                </a:lnTo>
                <a:lnTo>
                  <a:pt x="155448" y="32004"/>
                </a:lnTo>
                <a:lnTo>
                  <a:pt x="154328" y="21121"/>
                </a:lnTo>
                <a:lnTo>
                  <a:pt x="151066" y="13525"/>
                </a:lnTo>
                <a:lnTo>
                  <a:pt x="145803" y="9072"/>
                </a:lnTo>
                <a:lnTo>
                  <a:pt x="138684" y="7620"/>
                </a:lnTo>
                <a:lnTo>
                  <a:pt x="158137" y="7620"/>
                </a:lnTo>
                <a:lnTo>
                  <a:pt x="158686" y="8001"/>
                </a:lnTo>
                <a:lnTo>
                  <a:pt x="164187" y="18002"/>
                </a:lnTo>
                <a:lnTo>
                  <a:pt x="166116" y="32004"/>
                </a:lnTo>
                <a:lnTo>
                  <a:pt x="164187" y="45362"/>
                </a:lnTo>
                <a:lnTo>
                  <a:pt x="158998" y="54864"/>
                </a:lnTo>
                <a:close/>
              </a:path>
              <a:path w="292735" h="71754">
                <a:moveTo>
                  <a:pt x="201168" y="64008"/>
                </a:moveTo>
                <a:lnTo>
                  <a:pt x="190047" y="61793"/>
                </a:lnTo>
                <a:lnTo>
                  <a:pt x="181927" y="55435"/>
                </a:lnTo>
                <a:lnTo>
                  <a:pt x="176950" y="45362"/>
                </a:lnTo>
                <a:lnTo>
                  <a:pt x="175260" y="32004"/>
                </a:lnTo>
                <a:lnTo>
                  <a:pt x="176950" y="18002"/>
                </a:lnTo>
                <a:lnTo>
                  <a:pt x="181927" y="8001"/>
                </a:lnTo>
                <a:lnTo>
                  <a:pt x="190047" y="2000"/>
                </a:lnTo>
                <a:lnTo>
                  <a:pt x="201168" y="0"/>
                </a:lnTo>
                <a:lnTo>
                  <a:pt x="213169" y="2000"/>
                </a:lnTo>
                <a:lnTo>
                  <a:pt x="221197" y="7620"/>
                </a:lnTo>
                <a:lnTo>
                  <a:pt x="201168" y="7620"/>
                </a:lnTo>
                <a:lnTo>
                  <a:pt x="194286" y="9072"/>
                </a:lnTo>
                <a:lnTo>
                  <a:pt x="189547" y="13525"/>
                </a:lnTo>
                <a:lnTo>
                  <a:pt x="186809" y="21121"/>
                </a:lnTo>
                <a:lnTo>
                  <a:pt x="185928" y="32004"/>
                </a:lnTo>
                <a:lnTo>
                  <a:pt x="186809" y="42005"/>
                </a:lnTo>
                <a:lnTo>
                  <a:pt x="189547" y="49149"/>
                </a:lnTo>
                <a:lnTo>
                  <a:pt x="194286" y="53435"/>
                </a:lnTo>
                <a:lnTo>
                  <a:pt x="201168" y="54864"/>
                </a:lnTo>
                <a:lnTo>
                  <a:pt x="222033" y="54864"/>
                </a:lnTo>
                <a:lnTo>
                  <a:pt x="221742" y="55435"/>
                </a:lnTo>
                <a:lnTo>
                  <a:pt x="213169" y="61793"/>
                </a:lnTo>
                <a:lnTo>
                  <a:pt x="201168" y="64008"/>
                </a:lnTo>
                <a:close/>
              </a:path>
              <a:path w="292735" h="71754">
                <a:moveTo>
                  <a:pt x="222033" y="54864"/>
                </a:moveTo>
                <a:lnTo>
                  <a:pt x="201168" y="54864"/>
                </a:lnTo>
                <a:lnTo>
                  <a:pt x="208287" y="53435"/>
                </a:lnTo>
                <a:lnTo>
                  <a:pt x="213550" y="49149"/>
                </a:lnTo>
                <a:lnTo>
                  <a:pt x="216812" y="42005"/>
                </a:lnTo>
                <a:lnTo>
                  <a:pt x="217932" y="32004"/>
                </a:lnTo>
                <a:lnTo>
                  <a:pt x="216812" y="21121"/>
                </a:lnTo>
                <a:lnTo>
                  <a:pt x="213550" y="13525"/>
                </a:lnTo>
                <a:lnTo>
                  <a:pt x="208287" y="9072"/>
                </a:lnTo>
                <a:lnTo>
                  <a:pt x="201168" y="7620"/>
                </a:lnTo>
                <a:lnTo>
                  <a:pt x="221197" y="7620"/>
                </a:lnTo>
                <a:lnTo>
                  <a:pt x="221742" y="8001"/>
                </a:lnTo>
                <a:lnTo>
                  <a:pt x="226885" y="18002"/>
                </a:lnTo>
                <a:lnTo>
                  <a:pt x="228600" y="32004"/>
                </a:lnTo>
                <a:lnTo>
                  <a:pt x="226885" y="45362"/>
                </a:lnTo>
                <a:lnTo>
                  <a:pt x="222033" y="54864"/>
                </a:lnTo>
                <a:close/>
              </a:path>
              <a:path w="292735" h="71754">
                <a:moveTo>
                  <a:pt x="265176" y="64008"/>
                </a:moveTo>
                <a:lnTo>
                  <a:pt x="253174" y="61793"/>
                </a:lnTo>
                <a:lnTo>
                  <a:pt x="244602" y="55435"/>
                </a:lnTo>
                <a:lnTo>
                  <a:pt x="239458" y="45362"/>
                </a:lnTo>
                <a:lnTo>
                  <a:pt x="237744" y="32004"/>
                </a:lnTo>
                <a:lnTo>
                  <a:pt x="239458" y="18002"/>
                </a:lnTo>
                <a:lnTo>
                  <a:pt x="244602" y="8001"/>
                </a:lnTo>
                <a:lnTo>
                  <a:pt x="253174" y="2000"/>
                </a:lnTo>
                <a:lnTo>
                  <a:pt x="265176" y="0"/>
                </a:lnTo>
                <a:lnTo>
                  <a:pt x="276534" y="2000"/>
                </a:lnTo>
                <a:lnTo>
                  <a:pt x="284629" y="7620"/>
                </a:lnTo>
                <a:lnTo>
                  <a:pt x="265176" y="7620"/>
                </a:lnTo>
                <a:lnTo>
                  <a:pt x="258056" y="9072"/>
                </a:lnTo>
                <a:lnTo>
                  <a:pt x="252793" y="13525"/>
                </a:lnTo>
                <a:lnTo>
                  <a:pt x="249531" y="21121"/>
                </a:lnTo>
                <a:lnTo>
                  <a:pt x="248412" y="32004"/>
                </a:lnTo>
                <a:lnTo>
                  <a:pt x="249531" y="42005"/>
                </a:lnTo>
                <a:lnTo>
                  <a:pt x="252793" y="49149"/>
                </a:lnTo>
                <a:lnTo>
                  <a:pt x="258056" y="53435"/>
                </a:lnTo>
                <a:lnTo>
                  <a:pt x="265176" y="54864"/>
                </a:lnTo>
                <a:lnTo>
                  <a:pt x="285490" y="54864"/>
                </a:lnTo>
                <a:lnTo>
                  <a:pt x="285178" y="55435"/>
                </a:lnTo>
                <a:lnTo>
                  <a:pt x="276534" y="61793"/>
                </a:lnTo>
                <a:lnTo>
                  <a:pt x="265176" y="64008"/>
                </a:lnTo>
                <a:close/>
              </a:path>
              <a:path w="292735" h="71754">
                <a:moveTo>
                  <a:pt x="285490" y="54864"/>
                </a:moveTo>
                <a:lnTo>
                  <a:pt x="265176" y="54864"/>
                </a:lnTo>
                <a:lnTo>
                  <a:pt x="272057" y="53435"/>
                </a:lnTo>
                <a:lnTo>
                  <a:pt x="276796" y="49149"/>
                </a:lnTo>
                <a:lnTo>
                  <a:pt x="279534" y="42005"/>
                </a:lnTo>
                <a:lnTo>
                  <a:pt x="280416" y="32004"/>
                </a:lnTo>
                <a:lnTo>
                  <a:pt x="279534" y="21121"/>
                </a:lnTo>
                <a:lnTo>
                  <a:pt x="276796" y="13525"/>
                </a:lnTo>
                <a:lnTo>
                  <a:pt x="272057" y="9072"/>
                </a:lnTo>
                <a:lnTo>
                  <a:pt x="265176" y="7620"/>
                </a:lnTo>
                <a:lnTo>
                  <a:pt x="284629" y="7620"/>
                </a:lnTo>
                <a:lnTo>
                  <a:pt x="285178" y="8001"/>
                </a:lnTo>
                <a:lnTo>
                  <a:pt x="290679" y="18002"/>
                </a:lnTo>
                <a:lnTo>
                  <a:pt x="292608" y="32004"/>
                </a:lnTo>
                <a:lnTo>
                  <a:pt x="290679" y="45362"/>
                </a:lnTo>
                <a:lnTo>
                  <a:pt x="285490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91428" y="4732020"/>
            <a:ext cx="292735" cy="71755"/>
          </a:xfrm>
          <a:custGeom>
            <a:avLst/>
            <a:gdLst/>
            <a:ahLst/>
            <a:cxnLst/>
            <a:rect l="l" t="t" r="r" b="b"/>
            <a:pathLst>
              <a:path w="292735" h="71754">
                <a:moveTo>
                  <a:pt x="22860" y="64008"/>
                </a:moveTo>
                <a:lnTo>
                  <a:pt x="12192" y="64008"/>
                </a:lnTo>
                <a:lnTo>
                  <a:pt x="12192" y="9144"/>
                </a:lnTo>
                <a:lnTo>
                  <a:pt x="0" y="9144"/>
                </a:lnTo>
                <a:lnTo>
                  <a:pt x="0" y="0"/>
                </a:lnTo>
                <a:lnTo>
                  <a:pt x="22860" y="0"/>
                </a:lnTo>
                <a:lnTo>
                  <a:pt x="22860" y="64008"/>
                </a:lnTo>
                <a:close/>
              </a:path>
              <a:path w="292735" h="71754">
                <a:moveTo>
                  <a:pt x="85344" y="47244"/>
                </a:moveTo>
                <a:lnTo>
                  <a:pt x="36576" y="47244"/>
                </a:lnTo>
                <a:lnTo>
                  <a:pt x="36576" y="39624"/>
                </a:lnTo>
                <a:lnTo>
                  <a:pt x="57912" y="0"/>
                </a:lnTo>
                <a:lnTo>
                  <a:pt x="68580" y="0"/>
                </a:lnTo>
                <a:lnTo>
                  <a:pt x="47244" y="38100"/>
                </a:lnTo>
                <a:lnTo>
                  <a:pt x="85344" y="38100"/>
                </a:lnTo>
                <a:lnTo>
                  <a:pt x="85344" y="47244"/>
                </a:lnTo>
                <a:close/>
              </a:path>
              <a:path w="292735" h="71754">
                <a:moveTo>
                  <a:pt x="76200" y="38100"/>
                </a:moveTo>
                <a:lnTo>
                  <a:pt x="67056" y="38100"/>
                </a:lnTo>
                <a:lnTo>
                  <a:pt x="67056" y="22860"/>
                </a:lnTo>
                <a:lnTo>
                  <a:pt x="76200" y="22860"/>
                </a:lnTo>
                <a:lnTo>
                  <a:pt x="76200" y="38100"/>
                </a:lnTo>
                <a:close/>
              </a:path>
              <a:path w="292735" h="71754">
                <a:moveTo>
                  <a:pt x="76200" y="64008"/>
                </a:moveTo>
                <a:lnTo>
                  <a:pt x="67056" y="64008"/>
                </a:lnTo>
                <a:lnTo>
                  <a:pt x="67056" y="47244"/>
                </a:lnTo>
                <a:lnTo>
                  <a:pt x="76200" y="47244"/>
                </a:lnTo>
                <a:lnTo>
                  <a:pt x="76200" y="64008"/>
                </a:lnTo>
                <a:close/>
              </a:path>
              <a:path w="292735" h="71754">
                <a:moveTo>
                  <a:pt x="103632" y="62484"/>
                </a:moveTo>
                <a:lnTo>
                  <a:pt x="92964" y="62484"/>
                </a:lnTo>
                <a:lnTo>
                  <a:pt x="92964" y="54864"/>
                </a:lnTo>
                <a:lnTo>
                  <a:pt x="94488" y="51816"/>
                </a:lnTo>
                <a:lnTo>
                  <a:pt x="100584" y="51816"/>
                </a:lnTo>
                <a:lnTo>
                  <a:pt x="103632" y="54864"/>
                </a:lnTo>
                <a:lnTo>
                  <a:pt x="103632" y="62484"/>
                </a:lnTo>
                <a:close/>
              </a:path>
              <a:path w="292735" h="71754">
                <a:moveTo>
                  <a:pt x="96012" y="71628"/>
                </a:moveTo>
                <a:lnTo>
                  <a:pt x="91440" y="71628"/>
                </a:lnTo>
                <a:lnTo>
                  <a:pt x="94488" y="62484"/>
                </a:lnTo>
                <a:lnTo>
                  <a:pt x="102108" y="62484"/>
                </a:lnTo>
                <a:lnTo>
                  <a:pt x="96012" y="71628"/>
                </a:lnTo>
                <a:close/>
              </a:path>
              <a:path w="292735" h="71754">
                <a:moveTo>
                  <a:pt x="138684" y="64008"/>
                </a:moveTo>
                <a:lnTo>
                  <a:pt x="127325" y="61793"/>
                </a:lnTo>
                <a:lnTo>
                  <a:pt x="118681" y="55435"/>
                </a:lnTo>
                <a:lnTo>
                  <a:pt x="113180" y="45362"/>
                </a:lnTo>
                <a:lnTo>
                  <a:pt x="111252" y="32004"/>
                </a:lnTo>
                <a:lnTo>
                  <a:pt x="113180" y="18002"/>
                </a:lnTo>
                <a:lnTo>
                  <a:pt x="118681" y="8001"/>
                </a:lnTo>
                <a:lnTo>
                  <a:pt x="127325" y="2000"/>
                </a:lnTo>
                <a:lnTo>
                  <a:pt x="138684" y="0"/>
                </a:lnTo>
                <a:lnTo>
                  <a:pt x="150685" y="2000"/>
                </a:lnTo>
                <a:lnTo>
                  <a:pt x="158713" y="7620"/>
                </a:lnTo>
                <a:lnTo>
                  <a:pt x="138684" y="7620"/>
                </a:lnTo>
                <a:lnTo>
                  <a:pt x="131802" y="9072"/>
                </a:lnTo>
                <a:lnTo>
                  <a:pt x="127063" y="13525"/>
                </a:lnTo>
                <a:lnTo>
                  <a:pt x="124325" y="21121"/>
                </a:lnTo>
                <a:lnTo>
                  <a:pt x="123444" y="32004"/>
                </a:lnTo>
                <a:lnTo>
                  <a:pt x="124325" y="42005"/>
                </a:lnTo>
                <a:lnTo>
                  <a:pt x="127063" y="49149"/>
                </a:lnTo>
                <a:lnTo>
                  <a:pt x="131802" y="53435"/>
                </a:lnTo>
                <a:lnTo>
                  <a:pt x="138684" y="54864"/>
                </a:lnTo>
                <a:lnTo>
                  <a:pt x="159549" y="54864"/>
                </a:lnTo>
                <a:lnTo>
                  <a:pt x="159258" y="55435"/>
                </a:lnTo>
                <a:lnTo>
                  <a:pt x="150685" y="61793"/>
                </a:lnTo>
                <a:lnTo>
                  <a:pt x="138684" y="64008"/>
                </a:lnTo>
                <a:close/>
              </a:path>
              <a:path w="292735" h="71754">
                <a:moveTo>
                  <a:pt x="159549" y="54864"/>
                </a:moveTo>
                <a:lnTo>
                  <a:pt x="138684" y="54864"/>
                </a:lnTo>
                <a:lnTo>
                  <a:pt x="145803" y="53435"/>
                </a:lnTo>
                <a:lnTo>
                  <a:pt x="151066" y="49149"/>
                </a:lnTo>
                <a:lnTo>
                  <a:pt x="154328" y="42005"/>
                </a:lnTo>
                <a:lnTo>
                  <a:pt x="155448" y="32004"/>
                </a:lnTo>
                <a:lnTo>
                  <a:pt x="154328" y="21121"/>
                </a:lnTo>
                <a:lnTo>
                  <a:pt x="151066" y="13525"/>
                </a:lnTo>
                <a:lnTo>
                  <a:pt x="145803" y="9072"/>
                </a:lnTo>
                <a:lnTo>
                  <a:pt x="138684" y="7620"/>
                </a:lnTo>
                <a:lnTo>
                  <a:pt x="158713" y="7620"/>
                </a:lnTo>
                <a:lnTo>
                  <a:pt x="159258" y="8001"/>
                </a:lnTo>
                <a:lnTo>
                  <a:pt x="164401" y="18002"/>
                </a:lnTo>
                <a:lnTo>
                  <a:pt x="166116" y="32004"/>
                </a:lnTo>
                <a:lnTo>
                  <a:pt x="164401" y="45362"/>
                </a:lnTo>
                <a:lnTo>
                  <a:pt x="159549" y="54864"/>
                </a:lnTo>
                <a:close/>
              </a:path>
              <a:path w="292735" h="71754">
                <a:moveTo>
                  <a:pt x="202692" y="64008"/>
                </a:moveTo>
                <a:lnTo>
                  <a:pt x="190690" y="61793"/>
                </a:lnTo>
                <a:lnTo>
                  <a:pt x="182118" y="55435"/>
                </a:lnTo>
                <a:lnTo>
                  <a:pt x="176974" y="45362"/>
                </a:lnTo>
                <a:lnTo>
                  <a:pt x="175260" y="32004"/>
                </a:lnTo>
                <a:lnTo>
                  <a:pt x="176974" y="18002"/>
                </a:lnTo>
                <a:lnTo>
                  <a:pt x="182118" y="8001"/>
                </a:lnTo>
                <a:lnTo>
                  <a:pt x="190690" y="2000"/>
                </a:lnTo>
                <a:lnTo>
                  <a:pt x="202692" y="0"/>
                </a:lnTo>
                <a:lnTo>
                  <a:pt x="214050" y="2000"/>
                </a:lnTo>
                <a:lnTo>
                  <a:pt x="222145" y="7620"/>
                </a:lnTo>
                <a:lnTo>
                  <a:pt x="202692" y="7620"/>
                </a:lnTo>
                <a:lnTo>
                  <a:pt x="195572" y="9072"/>
                </a:lnTo>
                <a:lnTo>
                  <a:pt x="190309" y="13525"/>
                </a:lnTo>
                <a:lnTo>
                  <a:pt x="187047" y="21121"/>
                </a:lnTo>
                <a:lnTo>
                  <a:pt x="185928" y="32004"/>
                </a:lnTo>
                <a:lnTo>
                  <a:pt x="187047" y="42005"/>
                </a:lnTo>
                <a:lnTo>
                  <a:pt x="190309" y="49149"/>
                </a:lnTo>
                <a:lnTo>
                  <a:pt x="195572" y="53435"/>
                </a:lnTo>
                <a:lnTo>
                  <a:pt x="202692" y="54864"/>
                </a:lnTo>
                <a:lnTo>
                  <a:pt x="223006" y="54864"/>
                </a:lnTo>
                <a:lnTo>
                  <a:pt x="222694" y="55435"/>
                </a:lnTo>
                <a:lnTo>
                  <a:pt x="214050" y="61793"/>
                </a:lnTo>
                <a:lnTo>
                  <a:pt x="202692" y="64008"/>
                </a:lnTo>
                <a:close/>
              </a:path>
              <a:path w="292735" h="71754">
                <a:moveTo>
                  <a:pt x="223006" y="54864"/>
                </a:moveTo>
                <a:lnTo>
                  <a:pt x="202692" y="54864"/>
                </a:lnTo>
                <a:lnTo>
                  <a:pt x="209573" y="53435"/>
                </a:lnTo>
                <a:lnTo>
                  <a:pt x="214312" y="49149"/>
                </a:lnTo>
                <a:lnTo>
                  <a:pt x="217050" y="42005"/>
                </a:lnTo>
                <a:lnTo>
                  <a:pt x="217932" y="32004"/>
                </a:lnTo>
                <a:lnTo>
                  <a:pt x="217050" y="21121"/>
                </a:lnTo>
                <a:lnTo>
                  <a:pt x="214312" y="13525"/>
                </a:lnTo>
                <a:lnTo>
                  <a:pt x="209573" y="9072"/>
                </a:lnTo>
                <a:lnTo>
                  <a:pt x="202692" y="7620"/>
                </a:lnTo>
                <a:lnTo>
                  <a:pt x="222145" y="7620"/>
                </a:lnTo>
                <a:lnTo>
                  <a:pt x="222694" y="8001"/>
                </a:lnTo>
                <a:lnTo>
                  <a:pt x="228195" y="18002"/>
                </a:lnTo>
                <a:lnTo>
                  <a:pt x="230124" y="32004"/>
                </a:lnTo>
                <a:lnTo>
                  <a:pt x="228195" y="45362"/>
                </a:lnTo>
                <a:lnTo>
                  <a:pt x="223006" y="54864"/>
                </a:lnTo>
                <a:close/>
              </a:path>
              <a:path w="292735" h="71754">
                <a:moveTo>
                  <a:pt x="265176" y="64008"/>
                </a:moveTo>
                <a:lnTo>
                  <a:pt x="253817" y="61793"/>
                </a:lnTo>
                <a:lnTo>
                  <a:pt x="245173" y="55435"/>
                </a:lnTo>
                <a:lnTo>
                  <a:pt x="239672" y="45362"/>
                </a:lnTo>
                <a:lnTo>
                  <a:pt x="237744" y="32004"/>
                </a:lnTo>
                <a:lnTo>
                  <a:pt x="239672" y="18002"/>
                </a:lnTo>
                <a:lnTo>
                  <a:pt x="245173" y="8001"/>
                </a:lnTo>
                <a:lnTo>
                  <a:pt x="253817" y="2000"/>
                </a:lnTo>
                <a:lnTo>
                  <a:pt x="265176" y="0"/>
                </a:lnTo>
                <a:lnTo>
                  <a:pt x="277177" y="2000"/>
                </a:lnTo>
                <a:lnTo>
                  <a:pt x="285205" y="7620"/>
                </a:lnTo>
                <a:lnTo>
                  <a:pt x="265176" y="7620"/>
                </a:lnTo>
                <a:lnTo>
                  <a:pt x="258294" y="9072"/>
                </a:lnTo>
                <a:lnTo>
                  <a:pt x="253555" y="13525"/>
                </a:lnTo>
                <a:lnTo>
                  <a:pt x="250817" y="21121"/>
                </a:lnTo>
                <a:lnTo>
                  <a:pt x="249936" y="32004"/>
                </a:lnTo>
                <a:lnTo>
                  <a:pt x="250817" y="42005"/>
                </a:lnTo>
                <a:lnTo>
                  <a:pt x="253555" y="49149"/>
                </a:lnTo>
                <a:lnTo>
                  <a:pt x="258294" y="53435"/>
                </a:lnTo>
                <a:lnTo>
                  <a:pt x="265176" y="54864"/>
                </a:lnTo>
                <a:lnTo>
                  <a:pt x="286041" y="54864"/>
                </a:lnTo>
                <a:lnTo>
                  <a:pt x="285750" y="55435"/>
                </a:lnTo>
                <a:lnTo>
                  <a:pt x="277177" y="61793"/>
                </a:lnTo>
                <a:lnTo>
                  <a:pt x="265176" y="64008"/>
                </a:lnTo>
                <a:close/>
              </a:path>
              <a:path w="292735" h="71754">
                <a:moveTo>
                  <a:pt x="286041" y="54864"/>
                </a:moveTo>
                <a:lnTo>
                  <a:pt x="265176" y="54864"/>
                </a:lnTo>
                <a:lnTo>
                  <a:pt x="272295" y="53435"/>
                </a:lnTo>
                <a:lnTo>
                  <a:pt x="277558" y="49149"/>
                </a:lnTo>
                <a:lnTo>
                  <a:pt x="280820" y="42005"/>
                </a:lnTo>
                <a:lnTo>
                  <a:pt x="281940" y="32004"/>
                </a:lnTo>
                <a:lnTo>
                  <a:pt x="280820" y="21121"/>
                </a:lnTo>
                <a:lnTo>
                  <a:pt x="277558" y="13525"/>
                </a:lnTo>
                <a:lnTo>
                  <a:pt x="272295" y="9072"/>
                </a:lnTo>
                <a:lnTo>
                  <a:pt x="265176" y="7620"/>
                </a:lnTo>
                <a:lnTo>
                  <a:pt x="285205" y="7620"/>
                </a:lnTo>
                <a:lnTo>
                  <a:pt x="285750" y="8001"/>
                </a:lnTo>
                <a:lnTo>
                  <a:pt x="290893" y="18002"/>
                </a:lnTo>
                <a:lnTo>
                  <a:pt x="292608" y="32004"/>
                </a:lnTo>
                <a:lnTo>
                  <a:pt x="290893" y="45362"/>
                </a:lnTo>
                <a:lnTo>
                  <a:pt x="286041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01968" y="4732020"/>
            <a:ext cx="294640" cy="71755"/>
          </a:xfrm>
          <a:custGeom>
            <a:avLst/>
            <a:gdLst/>
            <a:ahLst/>
            <a:cxnLst/>
            <a:rect l="l" t="t" r="r" b="b"/>
            <a:pathLst>
              <a:path w="294640" h="71754">
                <a:moveTo>
                  <a:pt x="22860" y="64008"/>
                </a:moveTo>
                <a:lnTo>
                  <a:pt x="12192" y="64008"/>
                </a:lnTo>
                <a:lnTo>
                  <a:pt x="12192" y="9144"/>
                </a:lnTo>
                <a:lnTo>
                  <a:pt x="0" y="9144"/>
                </a:lnTo>
                <a:lnTo>
                  <a:pt x="0" y="0"/>
                </a:lnTo>
                <a:lnTo>
                  <a:pt x="22860" y="0"/>
                </a:lnTo>
                <a:lnTo>
                  <a:pt x="22860" y="64008"/>
                </a:lnTo>
                <a:close/>
              </a:path>
              <a:path w="294640" h="71754">
                <a:moveTo>
                  <a:pt x="64008" y="64008"/>
                </a:moveTo>
                <a:lnTo>
                  <a:pt x="53530" y="61817"/>
                </a:lnTo>
                <a:lnTo>
                  <a:pt x="45339" y="55626"/>
                </a:lnTo>
                <a:lnTo>
                  <a:pt x="40005" y="46005"/>
                </a:lnTo>
                <a:lnTo>
                  <a:pt x="38100" y="33528"/>
                </a:lnTo>
                <a:lnTo>
                  <a:pt x="40028" y="19288"/>
                </a:lnTo>
                <a:lnTo>
                  <a:pt x="45529" y="8763"/>
                </a:lnTo>
                <a:lnTo>
                  <a:pt x="54173" y="2238"/>
                </a:lnTo>
                <a:lnTo>
                  <a:pt x="65532" y="0"/>
                </a:lnTo>
                <a:lnTo>
                  <a:pt x="73152" y="0"/>
                </a:lnTo>
                <a:lnTo>
                  <a:pt x="79248" y="1524"/>
                </a:lnTo>
                <a:lnTo>
                  <a:pt x="85344" y="4572"/>
                </a:lnTo>
                <a:lnTo>
                  <a:pt x="83515" y="7620"/>
                </a:lnTo>
                <a:lnTo>
                  <a:pt x="67056" y="7620"/>
                </a:lnTo>
                <a:lnTo>
                  <a:pt x="59055" y="9286"/>
                </a:lnTo>
                <a:lnTo>
                  <a:pt x="53340" y="14097"/>
                </a:lnTo>
                <a:lnTo>
                  <a:pt x="49911" y="21764"/>
                </a:lnTo>
                <a:lnTo>
                  <a:pt x="48768" y="32004"/>
                </a:lnTo>
                <a:lnTo>
                  <a:pt x="54864" y="32004"/>
                </a:lnTo>
                <a:lnTo>
                  <a:pt x="50292" y="36576"/>
                </a:lnTo>
                <a:lnTo>
                  <a:pt x="50292" y="48768"/>
                </a:lnTo>
                <a:lnTo>
                  <a:pt x="54864" y="54864"/>
                </a:lnTo>
                <a:lnTo>
                  <a:pt x="83093" y="54864"/>
                </a:lnTo>
                <a:lnTo>
                  <a:pt x="80581" y="58483"/>
                </a:lnTo>
                <a:lnTo>
                  <a:pt x="73366" y="62603"/>
                </a:lnTo>
                <a:lnTo>
                  <a:pt x="64008" y="64008"/>
                </a:lnTo>
                <a:close/>
              </a:path>
              <a:path w="294640" h="71754">
                <a:moveTo>
                  <a:pt x="80772" y="12192"/>
                </a:moveTo>
                <a:lnTo>
                  <a:pt x="77724" y="9144"/>
                </a:lnTo>
                <a:lnTo>
                  <a:pt x="71628" y="7620"/>
                </a:lnTo>
                <a:lnTo>
                  <a:pt x="83515" y="7620"/>
                </a:lnTo>
                <a:lnTo>
                  <a:pt x="80772" y="12192"/>
                </a:lnTo>
                <a:close/>
              </a:path>
              <a:path w="294640" h="71754">
                <a:moveTo>
                  <a:pt x="54864" y="32004"/>
                </a:moveTo>
                <a:lnTo>
                  <a:pt x="48768" y="32004"/>
                </a:lnTo>
                <a:lnTo>
                  <a:pt x="51816" y="25908"/>
                </a:lnTo>
                <a:lnTo>
                  <a:pt x="57912" y="22860"/>
                </a:lnTo>
                <a:lnTo>
                  <a:pt x="67056" y="22860"/>
                </a:lnTo>
                <a:lnTo>
                  <a:pt x="75295" y="24241"/>
                </a:lnTo>
                <a:lnTo>
                  <a:pt x="81534" y="28194"/>
                </a:lnTo>
                <a:lnTo>
                  <a:pt x="82982" y="30480"/>
                </a:lnTo>
                <a:lnTo>
                  <a:pt x="56388" y="30480"/>
                </a:lnTo>
                <a:lnTo>
                  <a:pt x="54864" y="32004"/>
                </a:lnTo>
                <a:close/>
              </a:path>
              <a:path w="294640" h="71754">
                <a:moveTo>
                  <a:pt x="83093" y="54864"/>
                </a:moveTo>
                <a:lnTo>
                  <a:pt x="71628" y="54864"/>
                </a:lnTo>
                <a:lnTo>
                  <a:pt x="77724" y="50292"/>
                </a:lnTo>
                <a:lnTo>
                  <a:pt x="77724" y="35052"/>
                </a:lnTo>
                <a:lnTo>
                  <a:pt x="71628" y="30480"/>
                </a:lnTo>
                <a:lnTo>
                  <a:pt x="82982" y="30480"/>
                </a:lnTo>
                <a:lnTo>
                  <a:pt x="85486" y="34432"/>
                </a:lnTo>
                <a:lnTo>
                  <a:pt x="86868" y="42672"/>
                </a:lnTo>
                <a:lnTo>
                  <a:pt x="85224" y="51792"/>
                </a:lnTo>
                <a:lnTo>
                  <a:pt x="83093" y="54864"/>
                </a:lnTo>
                <a:close/>
              </a:path>
              <a:path w="294640" h="71754">
                <a:moveTo>
                  <a:pt x="105156" y="62484"/>
                </a:moveTo>
                <a:lnTo>
                  <a:pt x="96012" y="62484"/>
                </a:lnTo>
                <a:lnTo>
                  <a:pt x="94488" y="60960"/>
                </a:lnTo>
                <a:lnTo>
                  <a:pt x="94488" y="54864"/>
                </a:lnTo>
                <a:lnTo>
                  <a:pt x="97536" y="51816"/>
                </a:lnTo>
                <a:lnTo>
                  <a:pt x="103632" y="51816"/>
                </a:lnTo>
                <a:lnTo>
                  <a:pt x="105156" y="54864"/>
                </a:lnTo>
                <a:lnTo>
                  <a:pt x="105156" y="62484"/>
                </a:lnTo>
                <a:close/>
              </a:path>
              <a:path w="294640" h="71754">
                <a:moveTo>
                  <a:pt x="99060" y="71628"/>
                </a:moveTo>
                <a:lnTo>
                  <a:pt x="92964" y="71628"/>
                </a:lnTo>
                <a:lnTo>
                  <a:pt x="97536" y="62484"/>
                </a:lnTo>
                <a:lnTo>
                  <a:pt x="103632" y="62484"/>
                </a:lnTo>
                <a:lnTo>
                  <a:pt x="99060" y="71628"/>
                </a:lnTo>
                <a:close/>
              </a:path>
              <a:path w="294640" h="71754">
                <a:moveTo>
                  <a:pt x="141732" y="64008"/>
                </a:moveTo>
                <a:lnTo>
                  <a:pt x="129730" y="61793"/>
                </a:lnTo>
                <a:lnTo>
                  <a:pt x="121158" y="55435"/>
                </a:lnTo>
                <a:lnTo>
                  <a:pt x="116014" y="45362"/>
                </a:lnTo>
                <a:lnTo>
                  <a:pt x="114300" y="32004"/>
                </a:lnTo>
                <a:lnTo>
                  <a:pt x="116014" y="18002"/>
                </a:lnTo>
                <a:lnTo>
                  <a:pt x="121158" y="8001"/>
                </a:lnTo>
                <a:lnTo>
                  <a:pt x="129730" y="2000"/>
                </a:lnTo>
                <a:lnTo>
                  <a:pt x="141732" y="0"/>
                </a:lnTo>
                <a:lnTo>
                  <a:pt x="153090" y="2000"/>
                </a:lnTo>
                <a:lnTo>
                  <a:pt x="161185" y="7620"/>
                </a:lnTo>
                <a:lnTo>
                  <a:pt x="141732" y="7620"/>
                </a:lnTo>
                <a:lnTo>
                  <a:pt x="134612" y="9072"/>
                </a:lnTo>
                <a:lnTo>
                  <a:pt x="129349" y="13525"/>
                </a:lnTo>
                <a:lnTo>
                  <a:pt x="126087" y="21121"/>
                </a:lnTo>
                <a:lnTo>
                  <a:pt x="124968" y="32004"/>
                </a:lnTo>
                <a:lnTo>
                  <a:pt x="126087" y="42005"/>
                </a:lnTo>
                <a:lnTo>
                  <a:pt x="129349" y="49149"/>
                </a:lnTo>
                <a:lnTo>
                  <a:pt x="134612" y="53435"/>
                </a:lnTo>
                <a:lnTo>
                  <a:pt x="141732" y="54864"/>
                </a:lnTo>
                <a:lnTo>
                  <a:pt x="162046" y="54864"/>
                </a:lnTo>
                <a:lnTo>
                  <a:pt x="161734" y="55435"/>
                </a:lnTo>
                <a:lnTo>
                  <a:pt x="153090" y="61793"/>
                </a:lnTo>
                <a:lnTo>
                  <a:pt x="141732" y="64008"/>
                </a:lnTo>
                <a:close/>
              </a:path>
              <a:path w="294640" h="71754">
                <a:moveTo>
                  <a:pt x="162046" y="54864"/>
                </a:moveTo>
                <a:lnTo>
                  <a:pt x="141732" y="54864"/>
                </a:lnTo>
                <a:lnTo>
                  <a:pt x="148613" y="53435"/>
                </a:lnTo>
                <a:lnTo>
                  <a:pt x="153352" y="49149"/>
                </a:lnTo>
                <a:lnTo>
                  <a:pt x="156090" y="42005"/>
                </a:lnTo>
                <a:lnTo>
                  <a:pt x="156972" y="32004"/>
                </a:lnTo>
                <a:lnTo>
                  <a:pt x="156090" y="21121"/>
                </a:lnTo>
                <a:lnTo>
                  <a:pt x="153352" y="13525"/>
                </a:lnTo>
                <a:lnTo>
                  <a:pt x="148613" y="9072"/>
                </a:lnTo>
                <a:lnTo>
                  <a:pt x="141732" y="7620"/>
                </a:lnTo>
                <a:lnTo>
                  <a:pt x="161185" y="7620"/>
                </a:lnTo>
                <a:lnTo>
                  <a:pt x="161734" y="8001"/>
                </a:lnTo>
                <a:lnTo>
                  <a:pt x="167235" y="18002"/>
                </a:lnTo>
                <a:lnTo>
                  <a:pt x="169164" y="32004"/>
                </a:lnTo>
                <a:lnTo>
                  <a:pt x="167235" y="45362"/>
                </a:lnTo>
                <a:lnTo>
                  <a:pt x="162046" y="54864"/>
                </a:lnTo>
                <a:close/>
              </a:path>
              <a:path w="294640" h="71754">
                <a:moveTo>
                  <a:pt x="204216" y="64008"/>
                </a:moveTo>
                <a:lnTo>
                  <a:pt x="192857" y="61793"/>
                </a:lnTo>
                <a:lnTo>
                  <a:pt x="184213" y="55435"/>
                </a:lnTo>
                <a:lnTo>
                  <a:pt x="178712" y="45362"/>
                </a:lnTo>
                <a:lnTo>
                  <a:pt x="176784" y="32004"/>
                </a:lnTo>
                <a:lnTo>
                  <a:pt x="178712" y="18002"/>
                </a:lnTo>
                <a:lnTo>
                  <a:pt x="184213" y="8001"/>
                </a:lnTo>
                <a:lnTo>
                  <a:pt x="192857" y="2000"/>
                </a:lnTo>
                <a:lnTo>
                  <a:pt x="204216" y="0"/>
                </a:lnTo>
                <a:lnTo>
                  <a:pt x="216217" y="2000"/>
                </a:lnTo>
                <a:lnTo>
                  <a:pt x="224245" y="7620"/>
                </a:lnTo>
                <a:lnTo>
                  <a:pt x="204216" y="7620"/>
                </a:lnTo>
                <a:lnTo>
                  <a:pt x="197334" y="9072"/>
                </a:lnTo>
                <a:lnTo>
                  <a:pt x="192595" y="13525"/>
                </a:lnTo>
                <a:lnTo>
                  <a:pt x="189857" y="21121"/>
                </a:lnTo>
                <a:lnTo>
                  <a:pt x="188976" y="32004"/>
                </a:lnTo>
                <a:lnTo>
                  <a:pt x="189857" y="42005"/>
                </a:lnTo>
                <a:lnTo>
                  <a:pt x="192595" y="49149"/>
                </a:lnTo>
                <a:lnTo>
                  <a:pt x="197334" y="53435"/>
                </a:lnTo>
                <a:lnTo>
                  <a:pt x="204216" y="54864"/>
                </a:lnTo>
                <a:lnTo>
                  <a:pt x="225081" y="54864"/>
                </a:lnTo>
                <a:lnTo>
                  <a:pt x="224790" y="55435"/>
                </a:lnTo>
                <a:lnTo>
                  <a:pt x="216217" y="61793"/>
                </a:lnTo>
                <a:lnTo>
                  <a:pt x="204216" y="64008"/>
                </a:lnTo>
                <a:close/>
              </a:path>
              <a:path w="294640" h="71754">
                <a:moveTo>
                  <a:pt x="225081" y="54864"/>
                </a:moveTo>
                <a:lnTo>
                  <a:pt x="204216" y="54864"/>
                </a:lnTo>
                <a:lnTo>
                  <a:pt x="211335" y="53435"/>
                </a:lnTo>
                <a:lnTo>
                  <a:pt x="216598" y="49149"/>
                </a:lnTo>
                <a:lnTo>
                  <a:pt x="219860" y="42005"/>
                </a:lnTo>
                <a:lnTo>
                  <a:pt x="220980" y="32004"/>
                </a:lnTo>
                <a:lnTo>
                  <a:pt x="219860" y="21121"/>
                </a:lnTo>
                <a:lnTo>
                  <a:pt x="216598" y="13525"/>
                </a:lnTo>
                <a:lnTo>
                  <a:pt x="211335" y="9072"/>
                </a:lnTo>
                <a:lnTo>
                  <a:pt x="204216" y="7620"/>
                </a:lnTo>
                <a:lnTo>
                  <a:pt x="224245" y="7620"/>
                </a:lnTo>
                <a:lnTo>
                  <a:pt x="224790" y="8001"/>
                </a:lnTo>
                <a:lnTo>
                  <a:pt x="229933" y="18002"/>
                </a:lnTo>
                <a:lnTo>
                  <a:pt x="231648" y="32004"/>
                </a:lnTo>
                <a:lnTo>
                  <a:pt x="229933" y="45362"/>
                </a:lnTo>
                <a:lnTo>
                  <a:pt x="225081" y="54864"/>
                </a:lnTo>
                <a:close/>
              </a:path>
              <a:path w="294640" h="71754">
                <a:moveTo>
                  <a:pt x="268224" y="64008"/>
                </a:moveTo>
                <a:lnTo>
                  <a:pt x="256222" y="61793"/>
                </a:lnTo>
                <a:lnTo>
                  <a:pt x="247650" y="55435"/>
                </a:lnTo>
                <a:lnTo>
                  <a:pt x="242506" y="45362"/>
                </a:lnTo>
                <a:lnTo>
                  <a:pt x="240792" y="32004"/>
                </a:lnTo>
                <a:lnTo>
                  <a:pt x="242506" y="18002"/>
                </a:lnTo>
                <a:lnTo>
                  <a:pt x="247650" y="8001"/>
                </a:lnTo>
                <a:lnTo>
                  <a:pt x="256222" y="2000"/>
                </a:lnTo>
                <a:lnTo>
                  <a:pt x="268224" y="0"/>
                </a:lnTo>
                <a:lnTo>
                  <a:pt x="279344" y="2000"/>
                </a:lnTo>
                <a:lnTo>
                  <a:pt x="286948" y="7620"/>
                </a:lnTo>
                <a:lnTo>
                  <a:pt x="268224" y="7620"/>
                </a:lnTo>
                <a:lnTo>
                  <a:pt x="261104" y="9072"/>
                </a:lnTo>
                <a:lnTo>
                  <a:pt x="255841" y="13525"/>
                </a:lnTo>
                <a:lnTo>
                  <a:pt x="252579" y="21121"/>
                </a:lnTo>
                <a:lnTo>
                  <a:pt x="251460" y="32004"/>
                </a:lnTo>
                <a:lnTo>
                  <a:pt x="252579" y="42005"/>
                </a:lnTo>
                <a:lnTo>
                  <a:pt x="255841" y="49149"/>
                </a:lnTo>
                <a:lnTo>
                  <a:pt x="261104" y="53435"/>
                </a:lnTo>
                <a:lnTo>
                  <a:pt x="268224" y="54864"/>
                </a:lnTo>
                <a:lnTo>
                  <a:pt x="287746" y="54864"/>
                </a:lnTo>
                <a:lnTo>
                  <a:pt x="287464" y="55435"/>
                </a:lnTo>
                <a:lnTo>
                  <a:pt x="279344" y="61793"/>
                </a:lnTo>
                <a:lnTo>
                  <a:pt x="268224" y="64008"/>
                </a:lnTo>
                <a:close/>
              </a:path>
              <a:path w="294640" h="71754">
                <a:moveTo>
                  <a:pt x="287746" y="54864"/>
                </a:moveTo>
                <a:lnTo>
                  <a:pt x="268224" y="54864"/>
                </a:lnTo>
                <a:lnTo>
                  <a:pt x="275105" y="53435"/>
                </a:lnTo>
                <a:lnTo>
                  <a:pt x="279844" y="49149"/>
                </a:lnTo>
                <a:lnTo>
                  <a:pt x="282582" y="42005"/>
                </a:lnTo>
                <a:lnTo>
                  <a:pt x="283464" y="32004"/>
                </a:lnTo>
                <a:lnTo>
                  <a:pt x="282582" y="21121"/>
                </a:lnTo>
                <a:lnTo>
                  <a:pt x="279844" y="13525"/>
                </a:lnTo>
                <a:lnTo>
                  <a:pt x="275105" y="9072"/>
                </a:lnTo>
                <a:lnTo>
                  <a:pt x="268224" y="7620"/>
                </a:lnTo>
                <a:lnTo>
                  <a:pt x="286948" y="7620"/>
                </a:lnTo>
                <a:lnTo>
                  <a:pt x="287464" y="8001"/>
                </a:lnTo>
                <a:lnTo>
                  <a:pt x="292441" y="18002"/>
                </a:lnTo>
                <a:lnTo>
                  <a:pt x="294132" y="32004"/>
                </a:lnTo>
                <a:lnTo>
                  <a:pt x="292441" y="45362"/>
                </a:lnTo>
                <a:lnTo>
                  <a:pt x="287746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14031" y="4732020"/>
            <a:ext cx="295910" cy="71755"/>
          </a:xfrm>
          <a:custGeom>
            <a:avLst/>
            <a:gdLst/>
            <a:ahLst/>
            <a:cxnLst/>
            <a:rect l="l" t="t" r="r" b="b"/>
            <a:pathLst>
              <a:path w="295909" h="71754">
                <a:moveTo>
                  <a:pt x="22860" y="64008"/>
                </a:moveTo>
                <a:lnTo>
                  <a:pt x="12192" y="64008"/>
                </a:lnTo>
                <a:lnTo>
                  <a:pt x="12192" y="9144"/>
                </a:lnTo>
                <a:lnTo>
                  <a:pt x="0" y="9144"/>
                </a:lnTo>
                <a:lnTo>
                  <a:pt x="0" y="0"/>
                </a:lnTo>
                <a:lnTo>
                  <a:pt x="22860" y="0"/>
                </a:lnTo>
                <a:lnTo>
                  <a:pt x="22860" y="64008"/>
                </a:lnTo>
                <a:close/>
              </a:path>
              <a:path w="295909" h="71754">
                <a:moveTo>
                  <a:pt x="62484" y="64008"/>
                </a:moveTo>
                <a:lnTo>
                  <a:pt x="52244" y="62650"/>
                </a:lnTo>
                <a:lnTo>
                  <a:pt x="44577" y="58864"/>
                </a:lnTo>
                <a:lnTo>
                  <a:pt x="39766" y="53078"/>
                </a:lnTo>
                <a:lnTo>
                  <a:pt x="38100" y="45720"/>
                </a:lnTo>
                <a:lnTo>
                  <a:pt x="38100" y="38100"/>
                </a:lnTo>
                <a:lnTo>
                  <a:pt x="42672" y="32004"/>
                </a:lnTo>
                <a:lnTo>
                  <a:pt x="50292" y="28956"/>
                </a:lnTo>
                <a:lnTo>
                  <a:pt x="44196" y="25908"/>
                </a:lnTo>
                <a:lnTo>
                  <a:pt x="41148" y="21336"/>
                </a:lnTo>
                <a:lnTo>
                  <a:pt x="41148" y="15240"/>
                </a:lnTo>
                <a:lnTo>
                  <a:pt x="42552" y="9001"/>
                </a:lnTo>
                <a:lnTo>
                  <a:pt x="46672" y="4191"/>
                </a:lnTo>
                <a:lnTo>
                  <a:pt x="53363" y="1095"/>
                </a:lnTo>
                <a:lnTo>
                  <a:pt x="62484" y="0"/>
                </a:lnTo>
                <a:lnTo>
                  <a:pt x="70961" y="1095"/>
                </a:lnTo>
                <a:lnTo>
                  <a:pt x="77724" y="4191"/>
                </a:lnTo>
                <a:lnTo>
                  <a:pt x="80915" y="7620"/>
                </a:lnTo>
                <a:lnTo>
                  <a:pt x="54864" y="7620"/>
                </a:lnTo>
                <a:lnTo>
                  <a:pt x="50292" y="10668"/>
                </a:lnTo>
                <a:lnTo>
                  <a:pt x="50292" y="22860"/>
                </a:lnTo>
                <a:lnTo>
                  <a:pt x="54864" y="25908"/>
                </a:lnTo>
                <a:lnTo>
                  <a:pt x="81534" y="25908"/>
                </a:lnTo>
                <a:lnTo>
                  <a:pt x="80772" y="27432"/>
                </a:lnTo>
                <a:lnTo>
                  <a:pt x="74676" y="28956"/>
                </a:lnTo>
                <a:lnTo>
                  <a:pt x="82296" y="32004"/>
                </a:lnTo>
                <a:lnTo>
                  <a:pt x="83439" y="33528"/>
                </a:lnTo>
                <a:lnTo>
                  <a:pt x="53340" y="33528"/>
                </a:lnTo>
                <a:lnTo>
                  <a:pt x="47244" y="38100"/>
                </a:lnTo>
                <a:lnTo>
                  <a:pt x="47244" y="51816"/>
                </a:lnTo>
                <a:lnTo>
                  <a:pt x="53340" y="54864"/>
                </a:lnTo>
                <a:lnTo>
                  <a:pt x="83716" y="54864"/>
                </a:lnTo>
                <a:lnTo>
                  <a:pt x="80391" y="58864"/>
                </a:lnTo>
                <a:lnTo>
                  <a:pt x="72723" y="62650"/>
                </a:lnTo>
                <a:lnTo>
                  <a:pt x="62484" y="64008"/>
                </a:lnTo>
                <a:close/>
              </a:path>
              <a:path w="295909" h="71754">
                <a:moveTo>
                  <a:pt x="81534" y="25908"/>
                </a:moveTo>
                <a:lnTo>
                  <a:pt x="70104" y="25908"/>
                </a:lnTo>
                <a:lnTo>
                  <a:pt x="74676" y="22860"/>
                </a:lnTo>
                <a:lnTo>
                  <a:pt x="74676" y="10668"/>
                </a:lnTo>
                <a:lnTo>
                  <a:pt x="70104" y="7620"/>
                </a:lnTo>
                <a:lnTo>
                  <a:pt x="80915" y="7620"/>
                </a:lnTo>
                <a:lnTo>
                  <a:pt x="82200" y="9001"/>
                </a:lnTo>
                <a:lnTo>
                  <a:pt x="83820" y="15240"/>
                </a:lnTo>
                <a:lnTo>
                  <a:pt x="83820" y="21336"/>
                </a:lnTo>
                <a:lnTo>
                  <a:pt x="81534" y="25908"/>
                </a:lnTo>
                <a:close/>
              </a:path>
              <a:path w="295909" h="71754">
                <a:moveTo>
                  <a:pt x="83716" y="54864"/>
                </a:moveTo>
                <a:lnTo>
                  <a:pt x="71628" y="54864"/>
                </a:lnTo>
                <a:lnTo>
                  <a:pt x="76200" y="51816"/>
                </a:lnTo>
                <a:lnTo>
                  <a:pt x="76200" y="38100"/>
                </a:lnTo>
                <a:lnTo>
                  <a:pt x="71628" y="33528"/>
                </a:lnTo>
                <a:lnTo>
                  <a:pt x="83439" y="33528"/>
                </a:lnTo>
                <a:lnTo>
                  <a:pt x="86868" y="38100"/>
                </a:lnTo>
                <a:lnTo>
                  <a:pt x="86868" y="45720"/>
                </a:lnTo>
                <a:lnTo>
                  <a:pt x="85201" y="53078"/>
                </a:lnTo>
                <a:lnTo>
                  <a:pt x="83716" y="54864"/>
                </a:lnTo>
                <a:close/>
              </a:path>
              <a:path w="295909" h="71754">
                <a:moveTo>
                  <a:pt x="99060" y="71628"/>
                </a:moveTo>
                <a:lnTo>
                  <a:pt x="94488" y="71628"/>
                </a:lnTo>
                <a:lnTo>
                  <a:pt x="97536" y="62484"/>
                </a:lnTo>
                <a:lnTo>
                  <a:pt x="96012" y="62484"/>
                </a:lnTo>
                <a:lnTo>
                  <a:pt x="94488" y="60960"/>
                </a:lnTo>
                <a:lnTo>
                  <a:pt x="94488" y="54864"/>
                </a:lnTo>
                <a:lnTo>
                  <a:pt x="97536" y="51816"/>
                </a:lnTo>
                <a:lnTo>
                  <a:pt x="103632" y="51816"/>
                </a:lnTo>
                <a:lnTo>
                  <a:pt x="106680" y="54864"/>
                </a:lnTo>
                <a:lnTo>
                  <a:pt x="106680" y="60960"/>
                </a:lnTo>
                <a:lnTo>
                  <a:pt x="105156" y="62484"/>
                </a:lnTo>
                <a:lnTo>
                  <a:pt x="99060" y="71628"/>
                </a:lnTo>
                <a:close/>
              </a:path>
              <a:path w="295909" h="71754">
                <a:moveTo>
                  <a:pt x="141732" y="64008"/>
                </a:moveTo>
                <a:lnTo>
                  <a:pt x="130373" y="61793"/>
                </a:lnTo>
                <a:lnTo>
                  <a:pt x="121729" y="55435"/>
                </a:lnTo>
                <a:lnTo>
                  <a:pt x="116228" y="45362"/>
                </a:lnTo>
                <a:lnTo>
                  <a:pt x="114300" y="32004"/>
                </a:lnTo>
                <a:lnTo>
                  <a:pt x="116228" y="18002"/>
                </a:lnTo>
                <a:lnTo>
                  <a:pt x="121729" y="8001"/>
                </a:lnTo>
                <a:lnTo>
                  <a:pt x="130373" y="2000"/>
                </a:lnTo>
                <a:lnTo>
                  <a:pt x="141732" y="0"/>
                </a:lnTo>
                <a:lnTo>
                  <a:pt x="153733" y="2000"/>
                </a:lnTo>
                <a:lnTo>
                  <a:pt x="161761" y="7620"/>
                </a:lnTo>
                <a:lnTo>
                  <a:pt x="141732" y="7620"/>
                </a:lnTo>
                <a:lnTo>
                  <a:pt x="134612" y="9072"/>
                </a:lnTo>
                <a:lnTo>
                  <a:pt x="129349" y="13525"/>
                </a:lnTo>
                <a:lnTo>
                  <a:pt x="126087" y="21121"/>
                </a:lnTo>
                <a:lnTo>
                  <a:pt x="124968" y="32004"/>
                </a:lnTo>
                <a:lnTo>
                  <a:pt x="126087" y="42005"/>
                </a:lnTo>
                <a:lnTo>
                  <a:pt x="129349" y="49149"/>
                </a:lnTo>
                <a:lnTo>
                  <a:pt x="134612" y="53435"/>
                </a:lnTo>
                <a:lnTo>
                  <a:pt x="141732" y="54864"/>
                </a:lnTo>
                <a:lnTo>
                  <a:pt x="162597" y="54864"/>
                </a:lnTo>
                <a:lnTo>
                  <a:pt x="162306" y="55435"/>
                </a:lnTo>
                <a:lnTo>
                  <a:pt x="153733" y="61793"/>
                </a:lnTo>
                <a:lnTo>
                  <a:pt x="141732" y="64008"/>
                </a:lnTo>
                <a:close/>
              </a:path>
              <a:path w="295909" h="71754">
                <a:moveTo>
                  <a:pt x="162597" y="54864"/>
                </a:moveTo>
                <a:lnTo>
                  <a:pt x="141732" y="54864"/>
                </a:lnTo>
                <a:lnTo>
                  <a:pt x="148851" y="53435"/>
                </a:lnTo>
                <a:lnTo>
                  <a:pt x="154114" y="49149"/>
                </a:lnTo>
                <a:lnTo>
                  <a:pt x="157376" y="42005"/>
                </a:lnTo>
                <a:lnTo>
                  <a:pt x="158496" y="32004"/>
                </a:lnTo>
                <a:lnTo>
                  <a:pt x="157376" y="21121"/>
                </a:lnTo>
                <a:lnTo>
                  <a:pt x="154114" y="13525"/>
                </a:lnTo>
                <a:lnTo>
                  <a:pt x="148851" y="9072"/>
                </a:lnTo>
                <a:lnTo>
                  <a:pt x="141732" y="7620"/>
                </a:lnTo>
                <a:lnTo>
                  <a:pt x="161761" y="7620"/>
                </a:lnTo>
                <a:lnTo>
                  <a:pt x="162306" y="8001"/>
                </a:lnTo>
                <a:lnTo>
                  <a:pt x="167449" y="18002"/>
                </a:lnTo>
                <a:lnTo>
                  <a:pt x="169164" y="32004"/>
                </a:lnTo>
                <a:lnTo>
                  <a:pt x="167449" y="45362"/>
                </a:lnTo>
                <a:lnTo>
                  <a:pt x="162597" y="54864"/>
                </a:lnTo>
                <a:close/>
              </a:path>
              <a:path w="295909" h="71754">
                <a:moveTo>
                  <a:pt x="205740" y="64008"/>
                </a:moveTo>
                <a:lnTo>
                  <a:pt x="193738" y="61793"/>
                </a:lnTo>
                <a:lnTo>
                  <a:pt x="185166" y="55435"/>
                </a:lnTo>
                <a:lnTo>
                  <a:pt x="180022" y="45362"/>
                </a:lnTo>
                <a:lnTo>
                  <a:pt x="178308" y="32004"/>
                </a:lnTo>
                <a:lnTo>
                  <a:pt x="180022" y="18002"/>
                </a:lnTo>
                <a:lnTo>
                  <a:pt x="185166" y="8001"/>
                </a:lnTo>
                <a:lnTo>
                  <a:pt x="193738" y="2000"/>
                </a:lnTo>
                <a:lnTo>
                  <a:pt x="205740" y="0"/>
                </a:lnTo>
                <a:lnTo>
                  <a:pt x="216860" y="2000"/>
                </a:lnTo>
                <a:lnTo>
                  <a:pt x="224464" y="7620"/>
                </a:lnTo>
                <a:lnTo>
                  <a:pt x="205740" y="7620"/>
                </a:lnTo>
                <a:lnTo>
                  <a:pt x="197977" y="9072"/>
                </a:lnTo>
                <a:lnTo>
                  <a:pt x="192786" y="13525"/>
                </a:lnTo>
                <a:lnTo>
                  <a:pt x="189880" y="21121"/>
                </a:lnTo>
                <a:lnTo>
                  <a:pt x="188976" y="32004"/>
                </a:lnTo>
                <a:lnTo>
                  <a:pt x="189880" y="42005"/>
                </a:lnTo>
                <a:lnTo>
                  <a:pt x="192786" y="49149"/>
                </a:lnTo>
                <a:lnTo>
                  <a:pt x="197977" y="53435"/>
                </a:lnTo>
                <a:lnTo>
                  <a:pt x="205740" y="54864"/>
                </a:lnTo>
                <a:lnTo>
                  <a:pt x="225262" y="54864"/>
                </a:lnTo>
                <a:lnTo>
                  <a:pt x="224980" y="55435"/>
                </a:lnTo>
                <a:lnTo>
                  <a:pt x="216860" y="61793"/>
                </a:lnTo>
                <a:lnTo>
                  <a:pt x="205740" y="64008"/>
                </a:lnTo>
                <a:close/>
              </a:path>
              <a:path w="295909" h="71754">
                <a:moveTo>
                  <a:pt x="225262" y="54864"/>
                </a:moveTo>
                <a:lnTo>
                  <a:pt x="205740" y="54864"/>
                </a:lnTo>
                <a:lnTo>
                  <a:pt x="212621" y="53435"/>
                </a:lnTo>
                <a:lnTo>
                  <a:pt x="217360" y="49149"/>
                </a:lnTo>
                <a:lnTo>
                  <a:pt x="220098" y="42005"/>
                </a:lnTo>
                <a:lnTo>
                  <a:pt x="220980" y="32004"/>
                </a:lnTo>
                <a:lnTo>
                  <a:pt x="220098" y="21121"/>
                </a:lnTo>
                <a:lnTo>
                  <a:pt x="217360" y="13525"/>
                </a:lnTo>
                <a:lnTo>
                  <a:pt x="212621" y="9072"/>
                </a:lnTo>
                <a:lnTo>
                  <a:pt x="205740" y="7620"/>
                </a:lnTo>
                <a:lnTo>
                  <a:pt x="224464" y="7620"/>
                </a:lnTo>
                <a:lnTo>
                  <a:pt x="224980" y="8001"/>
                </a:lnTo>
                <a:lnTo>
                  <a:pt x="229957" y="18002"/>
                </a:lnTo>
                <a:lnTo>
                  <a:pt x="231648" y="32004"/>
                </a:lnTo>
                <a:lnTo>
                  <a:pt x="229957" y="45362"/>
                </a:lnTo>
                <a:lnTo>
                  <a:pt x="225262" y="54864"/>
                </a:lnTo>
                <a:close/>
              </a:path>
              <a:path w="295909" h="71754">
                <a:moveTo>
                  <a:pt x="268224" y="64008"/>
                </a:moveTo>
                <a:lnTo>
                  <a:pt x="256222" y="61793"/>
                </a:lnTo>
                <a:lnTo>
                  <a:pt x="247650" y="55435"/>
                </a:lnTo>
                <a:lnTo>
                  <a:pt x="242506" y="45362"/>
                </a:lnTo>
                <a:lnTo>
                  <a:pt x="240792" y="32004"/>
                </a:lnTo>
                <a:lnTo>
                  <a:pt x="242506" y="18002"/>
                </a:lnTo>
                <a:lnTo>
                  <a:pt x="247650" y="8001"/>
                </a:lnTo>
                <a:lnTo>
                  <a:pt x="256222" y="2000"/>
                </a:lnTo>
                <a:lnTo>
                  <a:pt x="268224" y="0"/>
                </a:lnTo>
                <a:lnTo>
                  <a:pt x="279582" y="2000"/>
                </a:lnTo>
                <a:lnTo>
                  <a:pt x="287677" y="7620"/>
                </a:lnTo>
                <a:lnTo>
                  <a:pt x="268224" y="7620"/>
                </a:lnTo>
                <a:lnTo>
                  <a:pt x="261104" y="9072"/>
                </a:lnTo>
                <a:lnTo>
                  <a:pt x="255841" y="13525"/>
                </a:lnTo>
                <a:lnTo>
                  <a:pt x="252579" y="21121"/>
                </a:lnTo>
                <a:lnTo>
                  <a:pt x="251460" y="32004"/>
                </a:lnTo>
                <a:lnTo>
                  <a:pt x="252579" y="42005"/>
                </a:lnTo>
                <a:lnTo>
                  <a:pt x="255841" y="49149"/>
                </a:lnTo>
                <a:lnTo>
                  <a:pt x="261104" y="53435"/>
                </a:lnTo>
                <a:lnTo>
                  <a:pt x="268224" y="54864"/>
                </a:lnTo>
                <a:lnTo>
                  <a:pt x="288538" y="54864"/>
                </a:lnTo>
                <a:lnTo>
                  <a:pt x="288226" y="55435"/>
                </a:lnTo>
                <a:lnTo>
                  <a:pt x="279582" y="61793"/>
                </a:lnTo>
                <a:lnTo>
                  <a:pt x="268224" y="64008"/>
                </a:lnTo>
                <a:close/>
              </a:path>
              <a:path w="295909" h="71754">
                <a:moveTo>
                  <a:pt x="288538" y="54864"/>
                </a:moveTo>
                <a:lnTo>
                  <a:pt x="268224" y="54864"/>
                </a:lnTo>
                <a:lnTo>
                  <a:pt x="275105" y="53435"/>
                </a:lnTo>
                <a:lnTo>
                  <a:pt x="279844" y="49149"/>
                </a:lnTo>
                <a:lnTo>
                  <a:pt x="282582" y="42005"/>
                </a:lnTo>
                <a:lnTo>
                  <a:pt x="283464" y="32004"/>
                </a:lnTo>
                <a:lnTo>
                  <a:pt x="282582" y="21121"/>
                </a:lnTo>
                <a:lnTo>
                  <a:pt x="279844" y="13525"/>
                </a:lnTo>
                <a:lnTo>
                  <a:pt x="275105" y="9072"/>
                </a:lnTo>
                <a:lnTo>
                  <a:pt x="268224" y="7620"/>
                </a:lnTo>
                <a:lnTo>
                  <a:pt x="287677" y="7620"/>
                </a:lnTo>
                <a:lnTo>
                  <a:pt x="288226" y="8001"/>
                </a:lnTo>
                <a:lnTo>
                  <a:pt x="293727" y="18002"/>
                </a:lnTo>
                <a:lnTo>
                  <a:pt x="295656" y="32004"/>
                </a:lnTo>
                <a:lnTo>
                  <a:pt x="293727" y="45362"/>
                </a:lnTo>
                <a:lnTo>
                  <a:pt x="288538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15428" y="4732020"/>
            <a:ext cx="318770" cy="71755"/>
          </a:xfrm>
          <a:custGeom>
            <a:avLst/>
            <a:gdLst/>
            <a:ahLst/>
            <a:cxnLst/>
            <a:rect l="l" t="t" r="r" b="b"/>
            <a:pathLst>
              <a:path w="318770" h="71754">
                <a:moveTo>
                  <a:pt x="4572" y="16764"/>
                </a:moveTo>
                <a:lnTo>
                  <a:pt x="0" y="7620"/>
                </a:lnTo>
                <a:lnTo>
                  <a:pt x="6096" y="3048"/>
                </a:lnTo>
                <a:lnTo>
                  <a:pt x="15240" y="0"/>
                </a:lnTo>
                <a:lnTo>
                  <a:pt x="35052" y="0"/>
                </a:lnTo>
                <a:lnTo>
                  <a:pt x="42672" y="6096"/>
                </a:lnTo>
                <a:lnTo>
                  <a:pt x="42672" y="9144"/>
                </a:lnTo>
                <a:lnTo>
                  <a:pt x="15240" y="9144"/>
                </a:lnTo>
                <a:lnTo>
                  <a:pt x="9144" y="12192"/>
                </a:lnTo>
                <a:lnTo>
                  <a:pt x="4572" y="16764"/>
                </a:lnTo>
                <a:close/>
              </a:path>
              <a:path w="318770" h="71754">
                <a:moveTo>
                  <a:pt x="45720" y="64008"/>
                </a:moveTo>
                <a:lnTo>
                  <a:pt x="1524" y="64008"/>
                </a:lnTo>
                <a:lnTo>
                  <a:pt x="1524" y="56388"/>
                </a:lnTo>
                <a:lnTo>
                  <a:pt x="24384" y="30480"/>
                </a:lnTo>
                <a:lnTo>
                  <a:pt x="28956" y="25908"/>
                </a:lnTo>
                <a:lnTo>
                  <a:pt x="32004" y="19812"/>
                </a:lnTo>
                <a:lnTo>
                  <a:pt x="32004" y="12192"/>
                </a:lnTo>
                <a:lnTo>
                  <a:pt x="27432" y="9144"/>
                </a:lnTo>
                <a:lnTo>
                  <a:pt x="42672" y="9144"/>
                </a:lnTo>
                <a:lnTo>
                  <a:pt x="42672" y="21336"/>
                </a:lnTo>
                <a:lnTo>
                  <a:pt x="38100" y="28956"/>
                </a:lnTo>
                <a:lnTo>
                  <a:pt x="32004" y="36576"/>
                </a:lnTo>
                <a:lnTo>
                  <a:pt x="15240" y="53340"/>
                </a:lnTo>
                <a:lnTo>
                  <a:pt x="45720" y="53340"/>
                </a:lnTo>
                <a:lnTo>
                  <a:pt x="45720" y="64008"/>
                </a:lnTo>
                <a:close/>
              </a:path>
              <a:path w="318770" h="71754">
                <a:moveTo>
                  <a:pt x="82296" y="64008"/>
                </a:moveTo>
                <a:lnTo>
                  <a:pt x="70294" y="61793"/>
                </a:lnTo>
                <a:lnTo>
                  <a:pt x="61722" y="55435"/>
                </a:lnTo>
                <a:lnTo>
                  <a:pt x="56578" y="45362"/>
                </a:lnTo>
                <a:lnTo>
                  <a:pt x="54864" y="32004"/>
                </a:lnTo>
                <a:lnTo>
                  <a:pt x="56578" y="18002"/>
                </a:lnTo>
                <a:lnTo>
                  <a:pt x="61722" y="8001"/>
                </a:lnTo>
                <a:lnTo>
                  <a:pt x="70294" y="2000"/>
                </a:lnTo>
                <a:lnTo>
                  <a:pt x="82296" y="0"/>
                </a:lnTo>
                <a:lnTo>
                  <a:pt x="93654" y="2000"/>
                </a:lnTo>
                <a:lnTo>
                  <a:pt x="101749" y="7620"/>
                </a:lnTo>
                <a:lnTo>
                  <a:pt x="82296" y="7620"/>
                </a:lnTo>
                <a:lnTo>
                  <a:pt x="75176" y="9072"/>
                </a:lnTo>
                <a:lnTo>
                  <a:pt x="69913" y="13525"/>
                </a:lnTo>
                <a:lnTo>
                  <a:pt x="66651" y="21121"/>
                </a:lnTo>
                <a:lnTo>
                  <a:pt x="65532" y="32004"/>
                </a:lnTo>
                <a:lnTo>
                  <a:pt x="66651" y="42005"/>
                </a:lnTo>
                <a:lnTo>
                  <a:pt x="69913" y="49149"/>
                </a:lnTo>
                <a:lnTo>
                  <a:pt x="75176" y="53435"/>
                </a:lnTo>
                <a:lnTo>
                  <a:pt x="82296" y="54864"/>
                </a:lnTo>
                <a:lnTo>
                  <a:pt x="102610" y="54864"/>
                </a:lnTo>
                <a:lnTo>
                  <a:pt x="102298" y="55435"/>
                </a:lnTo>
                <a:lnTo>
                  <a:pt x="93654" y="61793"/>
                </a:lnTo>
                <a:lnTo>
                  <a:pt x="82296" y="64008"/>
                </a:lnTo>
                <a:close/>
              </a:path>
              <a:path w="318770" h="71754">
                <a:moveTo>
                  <a:pt x="102610" y="54864"/>
                </a:moveTo>
                <a:lnTo>
                  <a:pt x="82296" y="54864"/>
                </a:lnTo>
                <a:lnTo>
                  <a:pt x="89177" y="53435"/>
                </a:lnTo>
                <a:lnTo>
                  <a:pt x="93916" y="49149"/>
                </a:lnTo>
                <a:lnTo>
                  <a:pt x="96654" y="42005"/>
                </a:lnTo>
                <a:lnTo>
                  <a:pt x="97536" y="32004"/>
                </a:lnTo>
                <a:lnTo>
                  <a:pt x="96654" y="21121"/>
                </a:lnTo>
                <a:lnTo>
                  <a:pt x="93916" y="13525"/>
                </a:lnTo>
                <a:lnTo>
                  <a:pt x="89177" y="9072"/>
                </a:lnTo>
                <a:lnTo>
                  <a:pt x="82296" y="7620"/>
                </a:lnTo>
                <a:lnTo>
                  <a:pt x="101749" y="7620"/>
                </a:lnTo>
                <a:lnTo>
                  <a:pt x="102298" y="8001"/>
                </a:lnTo>
                <a:lnTo>
                  <a:pt x="107799" y="18002"/>
                </a:lnTo>
                <a:lnTo>
                  <a:pt x="109728" y="32004"/>
                </a:lnTo>
                <a:lnTo>
                  <a:pt x="107799" y="45362"/>
                </a:lnTo>
                <a:lnTo>
                  <a:pt x="102610" y="54864"/>
                </a:lnTo>
                <a:close/>
              </a:path>
              <a:path w="318770" h="71754">
                <a:moveTo>
                  <a:pt x="121920" y="71628"/>
                </a:moveTo>
                <a:lnTo>
                  <a:pt x="117348" y="71628"/>
                </a:lnTo>
                <a:lnTo>
                  <a:pt x="120396" y="62484"/>
                </a:lnTo>
                <a:lnTo>
                  <a:pt x="118872" y="62484"/>
                </a:lnTo>
                <a:lnTo>
                  <a:pt x="117348" y="60960"/>
                </a:lnTo>
                <a:lnTo>
                  <a:pt x="117348" y="54864"/>
                </a:lnTo>
                <a:lnTo>
                  <a:pt x="120396" y="51816"/>
                </a:lnTo>
                <a:lnTo>
                  <a:pt x="126492" y="51816"/>
                </a:lnTo>
                <a:lnTo>
                  <a:pt x="129540" y="54864"/>
                </a:lnTo>
                <a:lnTo>
                  <a:pt x="129540" y="60960"/>
                </a:lnTo>
                <a:lnTo>
                  <a:pt x="128016" y="62484"/>
                </a:lnTo>
                <a:lnTo>
                  <a:pt x="121920" y="71628"/>
                </a:lnTo>
                <a:close/>
              </a:path>
              <a:path w="318770" h="71754">
                <a:moveTo>
                  <a:pt x="164592" y="64008"/>
                </a:moveTo>
                <a:lnTo>
                  <a:pt x="153233" y="61793"/>
                </a:lnTo>
                <a:lnTo>
                  <a:pt x="144589" y="55435"/>
                </a:lnTo>
                <a:lnTo>
                  <a:pt x="139088" y="45362"/>
                </a:lnTo>
                <a:lnTo>
                  <a:pt x="137160" y="32004"/>
                </a:lnTo>
                <a:lnTo>
                  <a:pt x="139088" y="18002"/>
                </a:lnTo>
                <a:lnTo>
                  <a:pt x="144589" y="8001"/>
                </a:lnTo>
                <a:lnTo>
                  <a:pt x="153233" y="2000"/>
                </a:lnTo>
                <a:lnTo>
                  <a:pt x="164592" y="0"/>
                </a:lnTo>
                <a:lnTo>
                  <a:pt x="175950" y="2000"/>
                </a:lnTo>
                <a:lnTo>
                  <a:pt x="184045" y="7620"/>
                </a:lnTo>
                <a:lnTo>
                  <a:pt x="164592" y="7620"/>
                </a:lnTo>
                <a:lnTo>
                  <a:pt x="157472" y="9072"/>
                </a:lnTo>
                <a:lnTo>
                  <a:pt x="152209" y="13525"/>
                </a:lnTo>
                <a:lnTo>
                  <a:pt x="148947" y="21121"/>
                </a:lnTo>
                <a:lnTo>
                  <a:pt x="147828" y="32004"/>
                </a:lnTo>
                <a:lnTo>
                  <a:pt x="148947" y="42005"/>
                </a:lnTo>
                <a:lnTo>
                  <a:pt x="152209" y="49149"/>
                </a:lnTo>
                <a:lnTo>
                  <a:pt x="157472" y="53435"/>
                </a:lnTo>
                <a:lnTo>
                  <a:pt x="164592" y="54864"/>
                </a:lnTo>
                <a:lnTo>
                  <a:pt x="184906" y="54864"/>
                </a:lnTo>
                <a:lnTo>
                  <a:pt x="184594" y="55435"/>
                </a:lnTo>
                <a:lnTo>
                  <a:pt x="175950" y="61793"/>
                </a:lnTo>
                <a:lnTo>
                  <a:pt x="164592" y="64008"/>
                </a:lnTo>
                <a:close/>
              </a:path>
              <a:path w="318770" h="71754">
                <a:moveTo>
                  <a:pt x="184906" y="54864"/>
                </a:moveTo>
                <a:lnTo>
                  <a:pt x="164592" y="54864"/>
                </a:lnTo>
                <a:lnTo>
                  <a:pt x="171711" y="53435"/>
                </a:lnTo>
                <a:lnTo>
                  <a:pt x="176974" y="49149"/>
                </a:lnTo>
                <a:lnTo>
                  <a:pt x="180236" y="42005"/>
                </a:lnTo>
                <a:lnTo>
                  <a:pt x="181356" y="32004"/>
                </a:lnTo>
                <a:lnTo>
                  <a:pt x="180236" y="21121"/>
                </a:lnTo>
                <a:lnTo>
                  <a:pt x="176974" y="13525"/>
                </a:lnTo>
                <a:lnTo>
                  <a:pt x="171711" y="9072"/>
                </a:lnTo>
                <a:lnTo>
                  <a:pt x="164592" y="7620"/>
                </a:lnTo>
                <a:lnTo>
                  <a:pt x="184045" y="7620"/>
                </a:lnTo>
                <a:lnTo>
                  <a:pt x="184594" y="8001"/>
                </a:lnTo>
                <a:lnTo>
                  <a:pt x="190095" y="18002"/>
                </a:lnTo>
                <a:lnTo>
                  <a:pt x="192024" y="32004"/>
                </a:lnTo>
                <a:lnTo>
                  <a:pt x="190095" y="45362"/>
                </a:lnTo>
                <a:lnTo>
                  <a:pt x="184906" y="54864"/>
                </a:lnTo>
                <a:close/>
              </a:path>
              <a:path w="318770" h="71754">
                <a:moveTo>
                  <a:pt x="227076" y="64008"/>
                </a:moveTo>
                <a:lnTo>
                  <a:pt x="215955" y="61793"/>
                </a:lnTo>
                <a:lnTo>
                  <a:pt x="207835" y="55435"/>
                </a:lnTo>
                <a:lnTo>
                  <a:pt x="202858" y="45362"/>
                </a:lnTo>
                <a:lnTo>
                  <a:pt x="201168" y="32004"/>
                </a:lnTo>
                <a:lnTo>
                  <a:pt x="202858" y="18002"/>
                </a:lnTo>
                <a:lnTo>
                  <a:pt x="207835" y="8001"/>
                </a:lnTo>
                <a:lnTo>
                  <a:pt x="215955" y="2000"/>
                </a:lnTo>
                <a:lnTo>
                  <a:pt x="227076" y="0"/>
                </a:lnTo>
                <a:lnTo>
                  <a:pt x="239077" y="2000"/>
                </a:lnTo>
                <a:lnTo>
                  <a:pt x="247105" y="7620"/>
                </a:lnTo>
                <a:lnTo>
                  <a:pt x="227076" y="7620"/>
                </a:lnTo>
                <a:lnTo>
                  <a:pt x="220194" y="9072"/>
                </a:lnTo>
                <a:lnTo>
                  <a:pt x="215455" y="13525"/>
                </a:lnTo>
                <a:lnTo>
                  <a:pt x="212717" y="21121"/>
                </a:lnTo>
                <a:lnTo>
                  <a:pt x="211836" y="32004"/>
                </a:lnTo>
                <a:lnTo>
                  <a:pt x="212717" y="42005"/>
                </a:lnTo>
                <a:lnTo>
                  <a:pt x="215455" y="49149"/>
                </a:lnTo>
                <a:lnTo>
                  <a:pt x="220194" y="53435"/>
                </a:lnTo>
                <a:lnTo>
                  <a:pt x="227076" y="54864"/>
                </a:lnTo>
                <a:lnTo>
                  <a:pt x="247941" y="54864"/>
                </a:lnTo>
                <a:lnTo>
                  <a:pt x="247650" y="55435"/>
                </a:lnTo>
                <a:lnTo>
                  <a:pt x="239077" y="61793"/>
                </a:lnTo>
                <a:lnTo>
                  <a:pt x="227076" y="64008"/>
                </a:lnTo>
                <a:close/>
              </a:path>
              <a:path w="318770" h="71754">
                <a:moveTo>
                  <a:pt x="247941" y="54864"/>
                </a:moveTo>
                <a:lnTo>
                  <a:pt x="227076" y="54864"/>
                </a:lnTo>
                <a:lnTo>
                  <a:pt x="234195" y="53435"/>
                </a:lnTo>
                <a:lnTo>
                  <a:pt x="239458" y="49149"/>
                </a:lnTo>
                <a:lnTo>
                  <a:pt x="242720" y="42005"/>
                </a:lnTo>
                <a:lnTo>
                  <a:pt x="243840" y="32004"/>
                </a:lnTo>
                <a:lnTo>
                  <a:pt x="242720" y="21121"/>
                </a:lnTo>
                <a:lnTo>
                  <a:pt x="239458" y="13525"/>
                </a:lnTo>
                <a:lnTo>
                  <a:pt x="234195" y="9072"/>
                </a:lnTo>
                <a:lnTo>
                  <a:pt x="227076" y="7620"/>
                </a:lnTo>
                <a:lnTo>
                  <a:pt x="247105" y="7620"/>
                </a:lnTo>
                <a:lnTo>
                  <a:pt x="247650" y="8001"/>
                </a:lnTo>
                <a:lnTo>
                  <a:pt x="252793" y="18002"/>
                </a:lnTo>
                <a:lnTo>
                  <a:pt x="254508" y="32004"/>
                </a:lnTo>
                <a:lnTo>
                  <a:pt x="252793" y="45362"/>
                </a:lnTo>
                <a:lnTo>
                  <a:pt x="247941" y="54864"/>
                </a:lnTo>
                <a:close/>
              </a:path>
              <a:path w="318770" h="71754">
                <a:moveTo>
                  <a:pt x="291084" y="64008"/>
                </a:moveTo>
                <a:lnTo>
                  <a:pt x="279082" y="61793"/>
                </a:lnTo>
                <a:lnTo>
                  <a:pt x="270510" y="55435"/>
                </a:lnTo>
                <a:lnTo>
                  <a:pt x="265366" y="45362"/>
                </a:lnTo>
                <a:lnTo>
                  <a:pt x="263652" y="32004"/>
                </a:lnTo>
                <a:lnTo>
                  <a:pt x="265366" y="18002"/>
                </a:lnTo>
                <a:lnTo>
                  <a:pt x="270510" y="8001"/>
                </a:lnTo>
                <a:lnTo>
                  <a:pt x="279082" y="2000"/>
                </a:lnTo>
                <a:lnTo>
                  <a:pt x="291084" y="0"/>
                </a:lnTo>
                <a:lnTo>
                  <a:pt x="302442" y="2000"/>
                </a:lnTo>
                <a:lnTo>
                  <a:pt x="310537" y="7620"/>
                </a:lnTo>
                <a:lnTo>
                  <a:pt x="291084" y="7620"/>
                </a:lnTo>
                <a:lnTo>
                  <a:pt x="283964" y="9072"/>
                </a:lnTo>
                <a:lnTo>
                  <a:pt x="278701" y="13525"/>
                </a:lnTo>
                <a:lnTo>
                  <a:pt x="275439" y="21121"/>
                </a:lnTo>
                <a:lnTo>
                  <a:pt x="274320" y="32004"/>
                </a:lnTo>
                <a:lnTo>
                  <a:pt x="275439" y="42005"/>
                </a:lnTo>
                <a:lnTo>
                  <a:pt x="278701" y="49149"/>
                </a:lnTo>
                <a:lnTo>
                  <a:pt x="283964" y="53435"/>
                </a:lnTo>
                <a:lnTo>
                  <a:pt x="291084" y="54864"/>
                </a:lnTo>
                <a:lnTo>
                  <a:pt x="311398" y="54864"/>
                </a:lnTo>
                <a:lnTo>
                  <a:pt x="311086" y="55435"/>
                </a:lnTo>
                <a:lnTo>
                  <a:pt x="302442" y="61793"/>
                </a:lnTo>
                <a:lnTo>
                  <a:pt x="291084" y="64008"/>
                </a:lnTo>
                <a:close/>
              </a:path>
              <a:path w="318770" h="71754">
                <a:moveTo>
                  <a:pt x="311398" y="54864"/>
                </a:moveTo>
                <a:lnTo>
                  <a:pt x="291084" y="54864"/>
                </a:lnTo>
                <a:lnTo>
                  <a:pt x="297965" y="53435"/>
                </a:lnTo>
                <a:lnTo>
                  <a:pt x="302704" y="49149"/>
                </a:lnTo>
                <a:lnTo>
                  <a:pt x="305442" y="42005"/>
                </a:lnTo>
                <a:lnTo>
                  <a:pt x="306324" y="32004"/>
                </a:lnTo>
                <a:lnTo>
                  <a:pt x="305442" y="21121"/>
                </a:lnTo>
                <a:lnTo>
                  <a:pt x="302704" y="13525"/>
                </a:lnTo>
                <a:lnTo>
                  <a:pt x="297965" y="9072"/>
                </a:lnTo>
                <a:lnTo>
                  <a:pt x="291084" y="7620"/>
                </a:lnTo>
                <a:lnTo>
                  <a:pt x="310537" y="7620"/>
                </a:lnTo>
                <a:lnTo>
                  <a:pt x="311086" y="8001"/>
                </a:lnTo>
                <a:lnTo>
                  <a:pt x="316587" y="18002"/>
                </a:lnTo>
                <a:lnTo>
                  <a:pt x="318516" y="32004"/>
                </a:lnTo>
                <a:lnTo>
                  <a:pt x="316587" y="45362"/>
                </a:lnTo>
                <a:lnTo>
                  <a:pt x="311398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32064" y="4732020"/>
            <a:ext cx="309880" cy="71755"/>
          </a:xfrm>
          <a:custGeom>
            <a:avLst/>
            <a:gdLst/>
            <a:ahLst/>
            <a:cxnLst/>
            <a:rect l="l" t="t" r="r" b="b"/>
            <a:pathLst>
              <a:path w="309879" h="71754">
                <a:moveTo>
                  <a:pt x="4572" y="16764"/>
                </a:moveTo>
                <a:lnTo>
                  <a:pt x="0" y="7620"/>
                </a:lnTo>
                <a:lnTo>
                  <a:pt x="6096" y="3048"/>
                </a:lnTo>
                <a:lnTo>
                  <a:pt x="15240" y="0"/>
                </a:lnTo>
                <a:lnTo>
                  <a:pt x="22860" y="0"/>
                </a:lnTo>
                <a:lnTo>
                  <a:pt x="31337" y="1095"/>
                </a:lnTo>
                <a:lnTo>
                  <a:pt x="38100" y="4191"/>
                </a:lnTo>
                <a:lnTo>
                  <a:pt x="42576" y="9001"/>
                </a:lnTo>
                <a:lnTo>
                  <a:pt x="42613" y="9144"/>
                </a:lnTo>
                <a:lnTo>
                  <a:pt x="16764" y="9144"/>
                </a:lnTo>
                <a:lnTo>
                  <a:pt x="9144" y="12192"/>
                </a:lnTo>
                <a:lnTo>
                  <a:pt x="4572" y="16764"/>
                </a:lnTo>
                <a:close/>
              </a:path>
              <a:path w="309879" h="71754">
                <a:moveTo>
                  <a:pt x="45720" y="64008"/>
                </a:moveTo>
                <a:lnTo>
                  <a:pt x="1524" y="64008"/>
                </a:lnTo>
                <a:lnTo>
                  <a:pt x="1524" y="56388"/>
                </a:lnTo>
                <a:lnTo>
                  <a:pt x="24384" y="30480"/>
                </a:lnTo>
                <a:lnTo>
                  <a:pt x="28956" y="25908"/>
                </a:lnTo>
                <a:lnTo>
                  <a:pt x="32004" y="19812"/>
                </a:lnTo>
                <a:lnTo>
                  <a:pt x="32004" y="12192"/>
                </a:lnTo>
                <a:lnTo>
                  <a:pt x="28956" y="9144"/>
                </a:lnTo>
                <a:lnTo>
                  <a:pt x="42613" y="9144"/>
                </a:lnTo>
                <a:lnTo>
                  <a:pt x="44196" y="15240"/>
                </a:lnTo>
                <a:lnTo>
                  <a:pt x="44196" y="21336"/>
                </a:lnTo>
                <a:lnTo>
                  <a:pt x="32004" y="36576"/>
                </a:lnTo>
                <a:lnTo>
                  <a:pt x="15240" y="53340"/>
                </a:lnTo>
                <a:lnTo>
                  <a:pt x="45720" y="53340"/>
                </a:lnTo>
                <a:lnTo>
                  <a:pt x="45720" y="64008"/>
                </a:lnTo>
                <a:close/>
              </a:path>
              <a:path w="309879" h="71754">
                <a:moveTo>
                  <a:pt x="57912" y="16764"/>
                </a:moveTo>
                <a:lnTo>
                  <a:pt x="53340" y="7620"/>
                </a:lnTo>
                <a:lnTo>
                  <a:pt x="60960" y="3048"/>
                </a:lnTo>
                <a:lnTo>
                  <a:pt x="68580" y="0"/>
                </a:lnTo>
                <a:lnTo>
                  <a:pt x="76200" y="0"/>
                </a:lnTo>
                <a:lnTo>
                  <a:pt x="84677" y="1095"/>
                </a:lnTo>
                <a:lnTo>
                  <a:pt x="91440" y="4191"/>
                </a:lnTo>
                <a:lnTo>
                  <a:pt x="95916" y="9001"/>
                </a:lnTo>
                <a:lnTo>
                  <a:pt x="95953" y="9144"/>
                </a:lnTo>
                <a:lnTo>
                  <a:pt x="70104" y="9144"/>
                </a:lnTo>
                <a:lnTo>
                  <a:pt x="64008" y="12192"/>
                </a:lnTo>
                <a:lnTo>
                  <a:pt x="57912" y="16764"/>
                </a:lnTo>
                <a:close/>
              </a:path>
              <a:path w="309879" h="71754">
                <a:moveTo>
                  <a:pt x="100584" y="64008"/>
                </a:moveTo>
                <a:lnTo>
                  <a:pt x="54864" y="64008"/>
                </a:lnTo>
                <a:lnTo>
                  <a:pt x="54864" y="56388"/>
                </a:lnTo>
                <a:lnTo>
                  <a:pt x="77724" y="30480"/>
                </a:lnTo>
                <a:lnTo>
                  <a:pt x="82296" y="25908"/>
                </a:lnTo>
                <a:lnTo>
                  <a:pt x="85344" y="19812"/>
                </a:lnTo>
                <a:lnTo>
                  <a:pt x="85344" y="12192"/>
                </a:lnTo>
                <a:lnTo>
                  <a:pt x="82296" y="9144"/>
                </a:lnTo>
                <a:lnTo>
                  <a:pt x="95953" y="9144"/>
                </a:lnTo>
                <a:lnTo>
                  <a:pt x="97536" y="15240"/>
                </a:lnTo>
                <a:lnTo>
                  <a:pt x="97536" y="21336"/>
                </a:lnTo>
                <a:lnTo>
                  <a:pt x="92964" y="28956"/>
                </a:lnTo>
                <a:lnTo>
                  <a:pt x="68580" y="53340"/>
                </a:lnTo>
                <a:lnTo>
                  <a:pt x="100584" y="53340"/>
                </a:lnTo>
                <a:lnTo>
                  <a:pt x="100584" y="64008"/>
                </a:lnTo>
                <a:close/>
              </a:path>
              <a:path w="309879" h="71754">
                <a:moveTo>
                  <a:pt x="112776" y="71628"/>
                </a:moveTo>
                <a:lnTo>
                  <a:pt x="108204" y="71628"/>
                </a:lnTo>
                <a:lnTo>
                  <a:pt x="111252" y="62484"/>
                </a:lnTo>
                <a:lnTo>
                  <a:pt x="109728" y="62484"/>
                </a:lnTo>
                <a:lnTo>
                  <a:pt x="108204" y="60960"/>
                </a:lnTo>
                <a:lnTo>
                  <a:pt x="108204" y="54864"/>
                </a:lnTo>
                <a:lnTo>
                  <a:pt x="111252" y="51816"/>
                </a:lnTo>
                <a:lnTo>
                  <a:pt x="117348" y="51816"/>
                </a:lnTo>
                <a:lnTo>
                  <a:pt x="120396" y="54864"/>
                </a:lnTo>
                <a:lnTo>
                  <a:pt x="120396" y="60960"/>
                </a:lnTo>
                <a:lnTo>
                  <a:pt x="118872" y="62484"/>
                </a:lnTo>
                <a:lnTo>
                  <a:pt x="112776" y="71628"/>
                </a:lnTo>
                <a:close/>
              </a:path>
              <a:path w="309879" h="71754">
                <a:moveTo>
                  <a:pt x="155448" y="64008"/>
                </a:moveTo>
                <a:lnTo>
                  <a:pt x="143446" y="61793"/>
                </a:lnTo>
                <a:lnTo>
                  <a:pt x="134874" y="55435"/>
                </a:lnTo>
                <a:lnTo>
                  <a:pt x="129730" y="45362"/>
                </a:lnTo>
                <a:lnTo>
                  <a:pt x="128016" y="32004"/>
                </a:lnTo>
                <a:lnTo>
                  <a:pt x="129730" y="18002"/>
                </a:lnTo>
                <a:lnTo>
                  <a:pt x="134874" y="8001"/>
                </a:lnTo>
                <a:lnTo>
                  <a:pt x="143446" y="2000"/>
                </a:lnTo>
                <a:lnTo>
                  <a:pt x="155448" y="0"/>
                </a:lnTo>
                <a:lnTo>
                  <a:pt x="166806" y="2000"/>
                </a:lnTo>
                <a:lnTo>
                  <a:pt x="174901" y="7620"/>
                </a:lnTo>
                <a:lnTo>
                  <a:pt x="155448" y="7620"/>
                </a:lnTo>
                <a:lnTo>
                  <a:pt x="148328" y="9072"/>
                </a:lnTo>
                <a:lnTo>
                  <a:pt x="143065" y="13525"/>
                </a:lnTo>
                <a:lnTo>
                  <a:pt x="139803" y="21121"/>
                </a:lnTo>
                <a:lnTo>
                  <a:pt x="138684" y="32004"/>
                </a:lnTo>
                <a:lnTo>
                  <a:pt x="139803" y="42005"/>
                </a:lnTo>
                <a:lnTo>
                  <a:pt x="143065" y="49149"/>
                </a:lnTo>
                <a:lnTo>
                  <a:pt x="148328" y="53435"/>
                </a:lnTo>
                <a:lnTo>
                  <a:pt x="155448" y="54864"/>
                </a:lnTo>
                <a:lnTo>
                  <a:pt x="175762" y="54864"/>
                </a:lnTo>
                <a:lnTo>
                  <a:pt x="175450" y="55435"/>
                </a:lnTo>
                <a:lnTo>
                  <a:pt x="166806" y="61793"/>
                </a:lnTo>
                <a:lnTo>
                  <a:pt x="155448" y="64008"/>
                </a:lnTo>
                <a:close/>
              </a:path>
              <a:path w="309879" h="71754">
                <a:moveTo>
                  <a:pt x="175762" y="54864"/>
                </a:moveTo>
                <a:lnTo>
                  <a:pt x="155448" y="54864"/>
                </a:lnTo>
                <a:lnTo>
                  <a:pt x="162329" y="53435"/>
                </a:lnTo>
                <a:lnTo>
                  <a:pt x="167068" y="49149"/>
                </a:lnTo>
                <a:lnTo>
                  <a:pt x="169806" y="42005"/>
                </a:lnTo>
                <a:lnTo>
                  <a:pt x="170688" y="32004"/>
                </a:lnTo>
                <a:lnTo>
                  <a:pt x="169806" y="21121"/>
                </a:lnTo>
                <a:lnTo>
                  <a:pt x="167068" y="13525"/>
                </a:lnTo>
                <a:lnTo>
                  <a:pt x="162329" y="9072"/>
                </a:lnTo>
                <a:lnTo>
                  <a:pt x="155448" y="7620"/>
                </a:lnTo>
                <a:lnTo>
                  <a:pt x="174901" y="7620"/>
                </a:lnTo>
                <a:lnTo>
                  <a:pt x="175450" y="8001"/>
                </a:lnTo>
                <a:lnTo>
                  <a:pt x="180951" y="18002"/>
                </a:lnTo>
                <a:lnTo>
                  <a:pt x="182880" y="32004"/>
                </a:lnTo>
                <a:lnTo>
                  <a:pt x="180951" y="45362"/>
                </a:lnTo>
                <a:lnTo>
                  <a:pt x="175762" y="54864"/>
                </a:lnTo>
                <a:close/>
              </a:path>
              <a:path w="309879" h="71754">
                <a:moveTo>
                  <a:pt x="217932" y="64008"/>
                </a:moveTo>
                <a:lnTo>
                  <a:pt x="206573" y="61793"/>
                </a:lnTo>
                <a:lnTo>
                  <a:pt x="197929" y="55435"/>
                </a:lnTo>
                <a:lnTo>
                  <a:pt x="192428" y="45362"/>
                </a:lnTo>
                <a:lnTo>
                  <a:pt x="190500" y="32004"/>
                </a:lnTo>
                <a:lnTo>
                  <a:pt x="192428" y="18002"/>
                </a:lnTo>
                <a:lnTo>
                  <a:pt x="197929" y="8001"/>
                </a:lnTo>
                <a:lnTo>
                  <a:pt x="206573" y="2000"/>
                </a:lnTo>
                <a:lnTo>
                  <a:pt x="217932" y="0"/>
                </a:lnTo>
                <a:lnTo>
                  <a:pt x="229933" y="2000"/>
                </a:lnTo>
                <a:lnTo>
                  <a:pt x="237961" y="7620"/>
                </a:lnTo>
                <a:lnTo>
                  <a:pt x="217932" y="7620"/>
                </a:lnTo>
                <a:lnTo>
                  <a:pt x="211050" y="9072"/>
                </a:lnTo>
                <a:lnTo>
                  <a:pt x="206311" y="13525"/>
                </a:lnTo>
                <a:lnTo>
                  <a:pt x="203573" y="21121"/>
                </a:lnTo>
                <a:lnTo>
                  <a:pt x="202692" y="32004"/>
                </a:lnTo>
                <a:lnTo>
                  <a:pt x="203573" y="42005"/>
                </a:lnTo>
                <a:lnTo>
                  <a:pt x="206311" y="49149"/>
                </a:lnTo>
                <a:lnTo>
                  <a:pt x="211050" y="53435"/>
                </a:lnTo>
                <a:lnTo>
                  <a:pt x="217932" y="54864"/>
                </a:lnTo>
                <a:lnTo>
                  <a:pt x="238797" y="54864"/>
                </a:lnTo>
                <a:lnTo>
                  <a:pt x="238506" y="55435"/>
                </a:lnTo>
                <a:lnTo>
                  <a:pt x="229933" y="61793"/>
                </a:lnTo>
                <a:lnTo>
                  <a:pt x="217932" y="64008"/>
                </a:lnTo>
                <a:close/>
              </a:path>
              <a:path w="309879" h="71754">
                <a:moveTo>
                  <a:pt x="238797" y="54864"/>
                </a:moveTo>
                <a:lnTo>
                  <a:pt x="217932" y="54864"/>
                </a:lnTo>
                <a:lnTo>
                  <a:pt x="225051" y="53435"/>
                </a:lnTo>
                <a:lnTo>
                  <a:pt x="230314" y="49149"/>
                </a:lnTo>
                <a:lnTo>
                  <a:pt x="233576" y="42005"/>
                </a:lnTo>
                <a:lnTo>
                  <a:pt x="234696" y="32004"/>
                </a:lnTo>
                <a:lnTo>
                  <a:pt x="233576" y="21121"/>
                </a:lnTo>
                <a:lnTo>
                  <a:pt x="230314" y="13525"/>
                </a:lnTo>
                <a:lnTo>
                  <a:pt x="225051" y="9072"/>
                </a:lnTo>
                <a:lnTo>
                  <a:pt x="217932" y="7620"/>
                </a:lnTo>
                <a:lnTo>
                  <a:pt x="237961" y="7620"/>
                </a:lnTo>
                <a:lnTo>
                  <a:pt x="238506" y="8001"/>
                </a:lnTo>
                <a:lnTo>
                  <a:pt x="243649" y="18002"/>
                </a:lnTo>
                <a:lnTo>
                  <a:pt x="245364" y="32004"/>
                </a:lnTo>
                <a:lnTo>
                  <a:pt x="243649" y="45362"/>
                </a:lnTo>
                <a:lnTo>
                  <a:pt x="238797" y="54864"/>
                </a:lnTo>
                <a:close/>
              </a:path>
              <a:path w="309879" h="71754">
                <a:moveTo>
                  <a:pt x="281940" y="64008"/>
                </a:moveTo>
                <a:lnTo>
                  <a:pt x="269938" y="61793"/>
                </a:lnTo>
                <a:lnTo>
                  <a:pt x="261366" y="55435"/>
                </a:lnTo>
                <a:lnTo>
                  <a:pt x="256222" y="45362"/>
                </a:lnTo>
                <a:lnTo>
                  <a:pt x="254508" y="32004"/>
                </a:lnTo>
                <a:lnTo>
                  <a:pt x="256222" y="18002"/>
                </a:lnTo>
                <a:lnTo>
                  <a:pt x="261366" y="8001"/>
                </a:lnTo>
                <a:lnTo>
                  <a:pt x="269938" y="2000"/>
                </a:lnTo>
                <a:lnTo>
                  <a:pt x="281940" y="0"/>
                </a:lnTo>
                <a:lnTo>
                  <a:pt x="293298" y="2000"/>
                </a:lnTo>
                <a:lnTo>
                  <a:pt x="301393" y="7620"/>
                </a:lnTo>
                <a:lnTo>
                  <a:pt x="281940" y="7620"/>
                </a:lnTo>
                <a:lnTo>
                  <a:pt x="274820" y="9072"/>
                </a:lnTo>
                <a:lnTo>
                  <a:pt x="269557" y="13525"/>
                </a:lnTo>
                <a:lnTo>
                  <a:pt x="266295" y="21121"/>
                </a:lnTo>
                <a:lnTo>
                  <a:pt x="265176" y="32004"/>
                </a:lnTo>
                <a:lnTo>
                  <a:pt x="266295" y="42005"/>
                </a:lnTo>
                <a:lnTo>
                  <a:pt x="269557" y="49149"/>
                </a:lnTo>
                <a:lnTo>
                  <a:pt x="274820" y="53435"/>
                </a:lnTo>
                <a:lnTo>
                  <a:pt x="281940" y="54864"/>
                </a:lnTo>
                <a:lnTo>
                  <a:pt x="302254" y="54864"/>
                </a:lnTo>
                <a:lnTo>
                  <a:pt x="301942" y="55435"/>
                </a:lnTo>
                <a:lnTo>
                  <a:pt x="293298" y="61793"/>
                </a:lnTo>
                <a:lnTo>
                  <a:pt x="281940" y="64008"/>
                </a:lnTo>
                <a:close/>
              </a:path>
              <a:path w="309879" h="71754">
                <a:moveTo>
                  <a:pt x="302254" y="54864"/>
                </a:moveTo>
                <a:lnTo>
                  <a:pt x="281940" y="54864"/>
                </a:lnTo>
                <a:lnTo>
                  <a:pt x="288821" y="53435"/>
                </a:lnTo>
                <a:lnTo>
                  <a:pt x="293560" y="49149"/>
                </a:lnTo>
                <a:lnTo>
                  <a:pt x="296298" y="42005"/>
                </a:lnTo>
                <a:lnTo>
                  <a:pt x="297180" y="32004"/>
                </a:lnTo>
                <a:lnTo>
                  <a:pt x="296298" y="21121"/>
                </a:lnTo>
                <a:lnTo>
                  <a:pt x="293560" y="13525"/>
                </a:lnTo>
                <a:lnTo>
                  <a:pt x="288821" y="9072"/>
                </a:lnTo>
                <a:lnTo>
                  <a:pt x="281940" y="7620"/>
                </a:lnTo>
                <a:lnTo>
                  <a:pt x="301393" y="7620"/>
                </a:lnTo>
                <a:lnTo>
                  <a:pt x="301942" y="8001"/>
                </a:lnTo>
                <a:lnTo>
                  <a:pt x="307443" y="18002"/>
                </a:lnTo>
                <a:lnTo>
                  <a:pt x="309372" y="32004"/>
                </a:lnTo>
                <a:lnTo>
                  <a:pt x="307443" y="45362"/>
                </a:lnTo>
                <a:lnTo>
                  <a:pt x="302254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654807" y="4584191"/>
            <a:ext cx="5633085" cy="0"/>
          </a:xfrm>
          <a:custGeom>
            <a:avLst/>
            <a:gdLst/>
            <a:ahLst/>
            <a:cxnLst/>
            <a:rect l="l" t="t" r="r" b="b"/>
            <a:pathLst>
              <a:path w="5633084" h="0">
                <a:moveTo>
                  <a:pt x="0" y="0"/>
                </a:moveTo>
                <a:lnTo>
                  <a:pt x="5632704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10555" y="4902708"/>
            <a:ext cx="518159" cy="102235"/>
          </a:xfrm>
          <a:custGeom>
            <a:avLst/>
            <a:gdLst/>
            <a:ahLst/>
            <a:cxnLst/>
            <a:rect l="l" t="t" r="r" b="b"/>
            <a:pathLst>
              <a:path w="518160" h="102235">
                <a:moveTo>
                  <a:pt x="48768" y="102108"/>
                </a:moveTo>
                <a:lnTo>
                  <a:pt x="35052" y="102108"/>
                </a:lnTo>
                <a:lnTo>
                  <a:pt x="32004" y="100584"/>
                </a:lnTo>
                <a:lnTo>
                  <a:pt x="28956" y="97536"/>
                </a:lnTo>
                <a:lnTo>
                  <a:pt x="27432" y="94488"/>
                </a:lnTo>
                <a:lnTo>
                  <a:pt x="27432" y="85344"/>
                </a:lnTo>
                <a:lnTo>
                  <a:pt x="24384" y="83820"/>
                </a:lnTo>
                <a:lnTo>
                  <a:pt x="19812" y="83820"/>
                </a:lnTo>
                <a:lnTo>
                  <a:pt x="16764" y="80772"/>
                </a:lnTo>
                <a:lnTo>
                  <a:pt x="12192" y="79248"/>
                </a:lnTo>
                <a:lnTo>
                  <a:pt x="9144" y="76200"/>
                </a:lnTo>
                <a:lnTo>
                  <a:pt x="7620" y="73152"/>
                </a:lnTo>
                <a:lnTo>
                  <a:pt x="4572" y="70104"/>
                </a:lnTo>
                <a:lnTo>
                  <a:pt x="0" y="56388"/>
                </a:lnTo>
                <a:lnTo>
                  <a:pt x="0" y="33528"/>
                </a:lnTo>
                <a:lnTo>
                  <a:pt x="1524" y="28956"/>
                </a:lnTo>
                <a:lnTo>
                  <a:pt x="3048" y="22860"/>
                </a:lnTo>
                <a:lnTo>
                  <a:pt x="6096" y="19812"/>
                </a:lnTo>
                <a:lnTo>
                  <a:pt x="7620" y="16764"/>
                </a:lnTo>
                <a:lnTo>
                  <a:pt x="10668" y="12192"/>
                </a:lnTo>
                <a:lnTo>
                  <a:pt x="13716" y="10668"/>
                </a:lnTo>
                <a:lnTo>
                  <a:pt x="18288" y="9144"/>
                </a:lnTo>
                <a:lnTo>
                  <a:pt x="22860" y="6096"/>
                </a:lnTo>
                <a:lnTo>
                  <a:pt x="41148" y="6096"/>
                </a:lnTo>
                <a:lnTo>
                  <a:pt x="45720" y="9144"/>
                </a:lnTo>
                <a:lnTo>
                  <a:pt x="48768" y="10668"/>
                </a:lnTo>
                <a:lnTo>
                  <a:pt x="53340" y="12192"/>
                </a:lnTo>
                <a:lnTo>
                  <a:pt x="53848" y="13716"/>
                </a:lnTo>
                <a:lnTo>
                  <a:pt x="28956" y="13716"/>
                </a:lnTo>
                <a:lnTo>
                  <a:pt x="25908" y="15240"/>
                </a:lnTo>
                <a:lnTo>
                  <a:pt x="22860" y="15240"/>
                </a:lnTo>
                <a:lnTo>
                  <a:pt x="16764" y="18288"/>
                </a:lnTo>
                <a:lnTo>
                  <a:pt x="15240" y="21336"/>
                </a:lnTo>
                <a:lnTo>
                  <a:pt x="13716" y="22860"/>
                </a:lnTo>
                <a:lnTo>
                  <a:pt x="9144" y="32004"/>
                </a:lnTo>
                <a:lnTo>
                  <a:pt x="9144" y="59436"/>
                </a:lnTo>
                <a:lnTo>
                  <a:pt x="12192" y="65532"/>
                </a:lnTo>
                <a:lnTo>
                  <a:pt x="13716" y="67056"/>
                </a:lnTo>
                <a:lnTo>
                  <a:pt x="15240" y="70104"/>
                </a:lnTo>
                <a:lnTo>
                  <a:pt x="16764" y="71628"/>
                </a:lnTo>
                <a:lnTo>
                  <a:pt x="25908" y="76200"/>
                </a:lnTo>
                <a:lnTo>
                  <a:pt x="54102" y="76200"/>
                </a:lnTo>
                <a:lnTo>
                  <a:pt x="51816" y="79248"/>
                </a:lnTo>
                <a:lnTo>
                  <a:pt x="45720" y="83820"/>
                </a:lnTo>
                <a:lnTo>
                  <a:pt x="36576" y="85344"/>
                </a:lnTo>
                <a:lnTo>
                  <a:pt x="36576" y="94488"/>
                </a:lnTo>
                <a:lnTo>
                  <a:pt x="48768" y="94488"/>
                </a:lnTo>
                <a:lnTo>
                  <a:pt x="48768" y="102108"/>
                </a:lnTo>
                <a:close/>
              </a:path>
              <a:path w="518160" h="102235">
                <a:moveTo>
                  <a:pt x="54102" y="76200"/>
                </a:moveTo>
                <a:lnTo>
                  <a:pt x="38100" y="76200"/>
                </a:lnTo>
                <a:lnTo>
                  <a:pt x="44196" y="73152"/>
                </a:lnTo>
                <a:lnTo>
                  <a:pt x="45720" y="71628"/>
                </a:lnTo>
                <a:lnTo>
                  <a:pt x="48768" y="70104"/>
                </a:lnTo>
                <a:lnTo>
                  <a:pt x="50292" y="67056"/>
                </a:lnTo>
                <a:lnTo>
                  <a:pt x="51816" y="65532"/>
                </a:lnTo>
                <a:lnTo>
                  <a:pt x="53340" y="62484"/>
                </a:lnTo>
                <a:lnTo>
                  <a:pt x="53340" y="59436"/>
                </a:lnTo>
                <a:lnTo>
                  <a:pt x="54864" y="54864"/>
                </a:lnTo>
                <a:lnTo>
                  <a:pt x="54864" y="35052"/>
                </a:lnTo>
                <a:lnTo>
                  <a:pt x="53340" y="32004"/>
                </a:lnTo>
                <a:lnTo>
                  <a:pt x="53340" y="28956"/>
                </a:lnTo>
                <a:lnTo>
                  <a:pt x="50292" y="22860"/>
                </a:lnTo>
                <a:lnTo>
                  <a:pt x="44196" y="16764"/>
                </a:lnTo>
                <a:lnTo>
                  <a:pt x="41148" y="15240"/>
                </a:lnTo>
                <a:lnTo>
                  <a:pt x="38100" y="15240"/>
                </a:lnTo>
                <a:lnTo>
                  <a:pt x="35052" y="13716"/>
                </a:lnTo>
                <a:lnTo>
                  <a:pt x="53848" y="13716"/>
                </a:lnTo>
                <a:lnTo>
                  <a:pt x="54864" y="16764"/>
                </a:lnTo>
                <a:lnTo>
                  <a:pt x="60960" y="22860"/>
                </a:lnTo>
                <a:lnTo>
                  <a:pt x="62484" y="28956"/>
                </a:lnTo>
                <a:lnTo>
                  <a:pt x="64008" y="33528"/>
                </a:lnTo>
                <a:lnTo>
                  <a:pt x="64008" y="45720"/>
                </a:lnTo>
                <a:lnTo>
                  <a:pt x="63674" y="54292"/>
                </a:lnTo>
                <a:lnTo>
                  <a:pt x="62484" y="61722"/>
                </a:lnTo>
                <a:lnTo>
                  <a:pt x="60150" y="68008"/>
                </a:lnTo>
                <a:lnTo>
                  <a:pt x="56388" y="73152"/>
                </a:lnTo>
                <a:lnTo>
                  <a:pt x="54102" y="76200"/>
                </a:lnTo>
                <a:close/>
              </a:path>
              <a:path w="518160" h="102235">
                <a:moveTo>
                  <a:pt x="89916" y="50292"/>
                </a:moveTo>
                <a:lnTo>
                  <a:pt x="80772" y="48768"/>
                </a:lnTo>
                <a:lnTo>
                  <a:pt x="83820" y="7620"/>
                </a:lnTo>
                <a:lnTo>
                  <a:pt x="124968" y="7620"/>
                </a:lnTo>
                <a:lnTo>
                  <a:pt x="124968" y="15240"/>
                </a:lnTo>
                <a:lnTo>
                  <a:pt x="91440" y="15240"/>
                </a:lnTo>
                <a:lnTo>
                  <a:pt x="89916" y="44196"/>
                </a:lnTo>
                <a:lnTo>
                  <a:pt x="96012" y="44196"/>
                </a:lnTo>
                <a:lnTo>
                  <a:pt x="89916" y="50292"/>
                </a:lnTo>
                <a:close/>
              </a:path>
              <a:path w="518160" h="102235">
                <a:moveTo>
                  <a:pt x="123444" y="76200"/>
                </a:moveTo>
                <a:lnTo>
                  <a:pt x="112776" y="76200"/>
                </a:lnTo>
                <a:lnTo>
                  <a:pt x="114300" y="73152"/>
                </a:lnTo>
                <a:lnTo>
                  <a:pt x="117348" y="70104"/>
                </a:lnTo>
                <a:lnTo>
                  <a:pt x="118872" y="65532"/>
                </a:lnTo>
                <a:lnTo>
                  <a:pt x="118872" y="54864"/>
                </a:lnTo>
                <a:lnTo>
                  <a:pt x="117348" y="50292"/>
                </a:lnTo>
                <a:lnTo>
                  <a:pt x="114300" y="48768"/>
                </a:lnTo>
                <a:lnTo>
                  <a:pt x="112776" y="45720"/>
                </a:lnTo>
                <a:lnTo>
                  <a:pt x="108204" y="44196"/>
                </a:lnTo>
                <a:lnTo>
                  <a:pt x="89916" y="44196"/>
                </a:lnTo>
                <a:lnTo>
                  <a:pt x="96012" y="38100"/>
                </a:lnTo>
                <a:lnTo>
                  <a:pt x="99060" y="36576"/>
                </a:lnTo>
                <a:lnTo>
                  <a:pt x="112776" y="36576"/>
                </a:lnTo>
                <a:lnTo>
                  <a:pt x="114300" y="38100"/>
                </a:lnTo>
                <a:lnTo>
                  <a:pt x="117348" y="38100"/>
                </a:lnTo>
                <a:lnTo>
                  <a:pt x="120396" y="39624"/>
                </a:lnTo>
                <a:lnTo>
                  <a:pt x="121920" y="42672"/>
                </a:lnTo>
                <a:lnTo>
                  <a:pt x="124968" y="44196"/>
                </a:lnTo>
                <a:lnTo>
                  <a:pt x="126492" y="47244"/>
                </a:lnTo>
                <a:lnTo>
                  <a:pt x="126492" y="50292"/>
                </a:lnTo>
                <a:lnTo>
                  <a:pt x="128016" y="53340"/>
                </a:lnTo>
                <a:lnTo>
                  <a:pt x="128016" y="67056"/>
                </a:lnTo>
                <a:lnTo>
                  <a:pt x="123444" y="76200"/>
                </a:lnTo>
                <a:close/>
              </a:path>
              <a:path w="518160" h="102235">
                <a:moveTo>
                  <a:pt x="114300" y="83820"/>
                </a:moveTo>
                <a:lnTo>
                  <a:pt x="91440" y="83820"/>
                </a:lnTo>
                <a:lnTo>
                  <a:pt x="88392" y="80772"/>
                </a:lnTo>
                <a:lnTo>
                  <a:pt x="85344" y="79248"/>
                </a:lnTo>
                <a:lnTo>
                  <a:pt x="80772" y="74676"/>
                </a:lnTo>
                <a:lnTo>
                  <a:pt x="80772" y="73152"/>
                </a:lnTo>
                <a:lnTo>
                  <a:pt x="79248" y="71628"/>
                </a:lnTo>
                <a:lnTo>
                  <a:pt x="85344" y="67056"/>
                </a:lnTo>
                <a:lnTo>
                  <a:pt x="88392" y="70104"/>
                </a:lnTo>
                <a:lnTo>
                  <a:pt x="88392" y="71628"/>
                </a:lnTo>
                <a:lnTo>
                  <a:pt x="89916" y="71628"/>
                </a:lnTo>
                <a:lnTo>
                  <a:pt x="92964" y="74676"/>
                </a:lnTo>
                <a:lnTo>
                  <a:pt x="94488" y="74676"/>
                </a:lnTo>
                <a:lnTo>
                  <a:pt x="94488" y="76200"/>
                </a:lnTo>
                <a:lnTo>
                  <a:pt x="123444" y="76200"/>
                </a:lnTo>
                <a:lnTo>
                  <a:pt x="117348" y="82296"/>
                </a:lnTo>
                <a:lnTo>
                  <a:pt x="114300" y="83820"/>
                </a:lnTo>
                <a:close/>
              </a:path>
              <a:path w="518160" h="102235">
                <a:moveTo>
                  <a:pt x="106680" y="85344"/>
                </a:moveTo>
                <a:lnTo>
                  <a:pt x="97536" y="85344"/>
                </a:lnTo>
                <a:lnTo>
                  <a:pt x="94488" y="83820"/>
                </a:lnTo>
                <a:lnTo>
                  <a:pt x="111252" y="83820"/>
                </a:lnTo>
                <a:lnTo>
                  <a:pt x="106680" y="85344"/>
                </a:lnTo>
                <a:close/>
              </a:path>
              <a:path w="518160" h="102235">
                <a:moveTo>
                  <a:pt x="199644" y="99060"/>
                </a:moveTo>
                <a:lnTo>
                  <a:pt x="190500" y="99060"/>
                </a:lnTo>
                <a:lnTo>
                  <a:pt x="188976" y="96012"/>
                </a:lnTo>
                <a:lnTo>
                  <a:pt x="182880" y="89916"/>
                </a:lnTo>
                <a:lnTo>
                  <a:pt x="181356" y="86868"/>
                </a:lnTo>
                <a:lnTo>
                  <a:pt x="178308" y="82296"/>
                </a:lnTo>
                <a:lnTo>
                  <a:pt x="176784" y="79248"/>
                </a:lnTo>
                <a:lnTo>
                  <a:pt x="172212" y="65532"/>
                </a:lnTo>
                <a:lnTo>
                  <a:pt x="172212" y="59436"/>
                </a:lnTo>
                <a:lnTo>
                  <a:pt x="170688" y="54864"/>
                </a:lnTo>
                <a:lnTo>
                  <a:pt x="170688" y="44196"/>
                </a:lnTo>
                <a:lnTo>
                  <a:pt x="172212" y="39624"/>
                </a:lnTo>
                <a:lnTo>
                  <a:pt x="172212" y="35052"/>
                </a:lnTo>
                <a:lnTo>
                  <a:pt x="173736" y="28956"/>
                </a:lnTo>
                <a:lnTo>
                  <a:pt x="175260" y="24384"/>
                </a:lnTo>
                <a:lnTo>
                  <a:pt x="176784" y="21336"/>
                </a:lnTo>
                <a:lnTo>
                  <a:pt x="178308" y="16764"/>
                </a:lnTo>
                <a:lnTo>
                  <a:pt x="181356" y="12192"/>
                </a:lnTo>
                <a:lnTo>
                  <a:pt x="182880" y="9144"/>
                </a:lnTo>
                <a:lnTo>
                  <a:pt x="188976" y="3048"/>
                </a:lnTo>
                <a:lnTo>
                  <a:pt x="190500" y="0"/>
                </a:lnTo>
                <a:lnTo>
                  <a:pt x="199644" y="0"/>
                </a:lnTo>
                <a:lnTo>
                  <a:pt x="190500" y="9144"/>
                </a:lnTo>
                <a:lnTo>
                  <a:pt x="188976" y="13716"/>
                </a:lnTo>
                <a:lnTo>
                  <a:pt x="185928" y="16764"/>
                </a:lnTo>
                <a:lnTo>
                  <a:pt x="184404" y="21336"/>
                </a:lnTo>
                <a:lnTo>
                  <a:pt x="182880" y="24384"/>
                </a:lnTo>
                <a:lnTo>
                  <a:pt x="181356" y="28956"/>
                </a:lnTo>
                <a:lnTo>
                  <a:pt x="181356" y="33528"/>
                </a:lnTo>
                <a:lnTo>
                  <a:pt x="179832" y="36576"/>
                </a:lnTo>
                <a:lnTo>
                  <a:pt x="179832" y="62484"/>
                </a:lnTo>
                <a:lnTo>
                  <a:pt x="181356" y="65532"/>
                </a:lnTo>
                <a:lnTo>
                  <a:pt x="181356" y="70104"/>
                </a:lnTo>
                <a:lnTo>
                  <a:pt x="182880" y="74676"/>
                </a:lnTo>
                <a:lnTo>
                  <a:pt x="184404" y="77724"/>
                </a:lnTo>
                <a:lnTo>
                  <a:pt x="187452" y="82296"/>
                </a:lnTo>
                <a:lnTo>
                  <a:pt x="188976" y="85344"/>
                </a:lnTo>
                <a:lnTo>
                  <a:pt x="192024" y="89916"/>
                </a:lnTo>
                <a:lnTo>
                  <a:pt x="193548" y="92964"/>
                </a:lnTo>
                <a:lnTo>
                  <a:pt x="199644" y="99060"/>
                </a:lnTo>
                <a:close/>
              </a:path>
              <a:path w="518160" h="102235">
                <a:moveTo>
                  <a:pt x="242316" y="85344"/>
                </a:moveTo>
                <a:lnTo>
                  <a:pt x="225552" y="85344"/>
                </a:lnTo>
                <a:lnTo>
                  <a:pt x="219456" y="82296"/>
                </a:lnTo>
                <a:lnTo>
                  <a:pt x="205740" y="45720"/>
                </a:lnTo>
                <a:lnTo>
                  <a:pt x="206073" y="36909"/>
                </a:lnTo>
                <a:lnTo>
                  <a:pt x="225552" y="6096"/>
                </a:lnTo>
                <a:lnTo>
                  <a:pt x="242316" y="6096"/>
                </a:lnTo>
                <a:lnTo>
                  <a:pt x="248412" y="7620"/>
                </a:lnTo>
                <a:lnTo>
                  <a:pt x="251460" y="10668"/>
                </a:lnTo>
                <a:lnTo>
                  <a:pt x="256032" y="13716"/>
                </a:lnTo>
                <a:lnTo>
                  <a:pt x="233172" y="13716"/>
                </a:lnTo>
                <a:lnTo>
                  <a:pt x="230124" y="15240"/>
                </a:lnTo>
                <a:lnTo>
                  <a:pt x="227076" y="15240"/>
                </a:lnTo>
                <a:lnTo>
                  <a:pt x="224028" y="16764"/>
                </a:lnTo>
                <a:lnTo>
                  <a:pt x="222504" y="18288"/>
                </a:lnTo>
                <a:lnTo>
                  <a:pt x="220980" y="21336"/>
                </a:lnTo>
                <a:lnTo>
                  <a:pt x="219456" y="22860"/>
                </a:lnTo>
                <a:lnTo>
                  <a:pt x="214884" y="32004"/>
                </a:lnTo>
                <a:lnTo>
                  <a:pt x="214884" y="59436"/>
                </a:lnTo>
                <a:lnTo>
                  <a:pt x="216408" y="65532"/>
                </a:lnTo>
                <a:lnTo>
                  <a:pt x="220980" y="70104"/>
                </a:lnTo>
                <a:lnTo>
                  <a:pt x="224028" y="74676"/>
                </a:lnTo>
                <a:lnTo>
                  <a:pt x="228600" y="76200"/>
                </a:lnTo>
                <a:lnTo>
                  <a:pt x="258572" y="76200"/>
                </a:lnTo>
                <a:lnTo>
                  <a:pt x="257556" y="77724"/>
                </a:lnTo>
                <a:lnTo>
                  <a:pt x="248412" y="83820"/>
                </a:lnTo>
                <a:lnTo>
                  <a:pt x="242316" y="85344"/>
                </a:lnTo>
                <a:close/>
              </a:path>
              <a:path w="518160" h="102235">
                <a:moveTo>
                  <a:pt x="254508" y="27432"/>
                </a:moveTo>
                <a:lnTo>
                  <a:pt x="252984" y="22860"/>
                </a:lnTo>
                <a:lnTo>
                  <a:pt x="251460" y="19812"/>
                </a:lnTo>
                <a:lnTo>
                  <a:pt x="248412" y="18288"/>
                </a:lnTo>
                <a:lnTo>
                  <a:pt x="245364" y="15240"/>
                </a:lnTo>
                <a:lnTo>
                  <a:pt x="240792" y="13716"/>
                </a:lnTo>
                <a:lnTo>
                  <a:pt x="256032" y="13716"/>
                </a:lnTo>
                <a:lnTo>
                  <a:pt x="260604" y="16764"/>
                </a:lnTo>
                <a:lnTo>
                  <a:pt x="262128" y="22860"/>
                </a:lnTo>
                <a:lnTo>
                  <a:pt x="254508" y="27432"/>
                </a:lnTo>
                <a:close/>
              </a:path>
              <a:path w="518160" h="102235">
                <a:moveTo>
                  <a:pt x="258572" y="76200"/>
                </a:moveTo>
                <a:lnTo>
                  <a:pt x="245364" y="76200"/>
                </a:lnTo>
                <a:lnTo>
                  <a:pt x="254508" y="67056"/>
                </a:lnTo>
                <a:lnTo>
                  <a:pt x="256032" y="62484"/>
                </a:lnTo>
                <a:lnTo>
                  <a:pt x="262128" y="67056"/>
                </a:lnTo>
                <a:lnTo>
                  <a:pt x="260604" y="73152"/>
                </a:lnTo>
                <a:lnTo>
                  <a:pt x="258572" y="76200"/>
                </a:lnTo>
                <a:close/>
              </a:path>
              <a:path w="518160" h="102235">
                <a:moveTo>
                  <a:pt x="301752" y="85344"/>
                </a:moveTo>
                <a:lnTo>
                  <a:pt x="294132" y="85344"/>
                </a:lnTo>
                <a:lnTo>
                  <a:pt x="289560" y="83820"/>
                </a:lnTo>
                <a:lnTo>
                  <a:pt x="283464" y="80772"/>
                </a:lnTo>
                <a:lnTo>
                  <a:pt x="277368" y="74676"/>
                </a:lnTo>
                <a:lnTo>
                  <a:pt x="275844" y="71628"/>
                </a:lnTo>
                <a:lnTo>
                  <a:pt x="274320" y="67056"/>
                </a:lnTo>
                <a:lnTo>
                  <a:pt x="272796" y="64008"/>
                </a:lnTo>
                <a:lnTo>
                  <a:pt x="271272" y="59436"/>
                </a:lnTo>
                <a:lnTo>
                  <a:pt x="271272" y="50292"/>
                </a:lnTo>
                <a:lnTo>
                  <a:pt x="272796" y="47244"/>
                </a:lnTo>
                <a:lnTo>
                  <a:pt x="274320" y="42672"/>
                </a:lnTo>
                <a:lnTo>
                  <a:pt x="278892" y="33528"/>
                </a:lnTo>
                <a:lnTo>
                  <a:pt x="281940" y="32004"/>
                </a:lnTo>
                <a:lnTo>
                  <a:pt x="283464" y="28956"/>
                </a:lnTo>
                <a:lnTo>
                  <a:pt x="289560" y="25908"/>
                </a:lnTo>
                <a:lnTo>
                  <a:pt x="304800" y="25908"/>
                </a:lnTo>
                <a:lnTo>
                  <a:pt x="310896" y="28956"/>
                </a:lnTo>
                <a:lnTo>
                  <a:pt x="315468" y="33528"/>
                </a:lnTo>
                <a:lnTo>
                  <a:pt x="292608" y="33528"/>
                </a:lnTo>
                <a:lnTo>
                  <a:pt x="289560" y="35052"/>
                </a:lnTo>
                <a:lnTo>
                  <a:pt x="283464" y="41148"/>
                </a:lnTo>
                <a:lnTo>
                  <a:pt x="281940" y="45720"/>
                </a:lnTo>
                <a:lnTo>
                  <a:pt x="281940" y="65532"/>
                </a:lnTo>
                <a:lnTo>
                  <a:pt x="283464" y="70104"/>
                </a:lnTo>
                <a:lnTo>
                  <a:pt x="289560" y="76200"/>
                </a:lnTo>
                <a:lnTo>
                  <a:pt x="292608" y="77724"/>
                </a:lnTo>
                <a:lnTo>
                  <a:pt x="314706" y="77724"/>
                </a:lnTo>
                <a:lnTo>
                  <a:pt x="313944" y="79248"/>
                </a:lnTo>
                <a:lnTo>
                  <a:pt x="301752" y="85344"/>
                </a:lnTo>
                <a:close/>
              </a:path>
              <a:path w="518160" h="102235">
                <a:moveTo>
                  <a:pt x="314706" y="77724"/>
                </a:moveTo>
                <a:lnTo>
                  <a:pt x="301752" y="77724"/>
                </a:lnTo>
                <a:lnTo>
                  <a:pt x="306324" y="76200"/>
                </a:lnTo>
                <a:lnTo>
                  <a:pt x="312420" y="70104"/>
                </a:lnTo>
                <a:lnTo>
                  <a:pt x="313944" y="65532"/>
                </a:lnTo>
                <a:lnTo>
                  <a:pt x="313944" y="45720"/>
                </a:lnTo>
                <a:lnTo>
                  <a:pt x="312420" y="41148"/>
                </a:lnTo>
                <a:lnTo>
                  <a:pt x="306324" y="35052"/>
                </a:lnTo>
                <a:lnTo>
                  <a:pt x="301752" y="33528"/>
                </a:lnTo>
                <a:lnTo>
                  <a:pt x="315468" y="33528"/>
                </a:lnTo>
                <a:lnTo>
                  <a:pt x="318516" y="36576"/>
                </a:lnTo>
                <a:lnTo>
                  <a:pt x="321564" y="42672"/>
                </a:lnTo>
                <a:lnTo>
                  <a:pt x="323088" y="47244"/>
                </a:lnTo>
                <a:lnTo>
                  <a:pt x="323088" y="64008"/>
                </a:lnTo>
                <a:lnTo>
                  <a:pt x="321564" y="67056"/>
                </a:lnTo>
                <a:lnTo>
                  <a:pt x="320040" y="71628"/>
                </a:lnTo>
                <a:lnTo>
                  <a:pt x="318516" y="74676"/>
                </a:lnTo>
                <a:lnTo>
                  <a:pt x="315468" y="76200"/>
                </a:lnTo>
                <a:lnTo>
                  <a:pt x="314706" y="77724"/>
                </a:lnTo>
                <a:close/>
              </a:path>
              <a:path w="518160" h="102235">
                <a:moveTo>
                  <a:pt x="359664" y="85344"/>
                </a:moveTo>
                <a:lnTo>
                  <a:pt x="350520" y="85344"/>
                </a:lnTo>
                <a:lnTo>
                  <a:pt x="345948" y="83820"/>
                </a:lnTo>
                <a:lnTo>
                  <a:pt x="338328" y="76200"/>
                </a:lnTo>
                <a:lnTo>
                  <a:pt x="336804" y="70104"/>
                </a:lnTo>
                <a:lnTo>
                  <a:pt x="336804" y="27432"/>
                </a:lnTo>
                <a:lnTo>
                  <a:pt x="345948" y="27432"/>
                </a:lnTo>
                <a:lnTo>
                  <a:pt x="345948" y="71628"/>
                </a:lnTo>
                <a:lnTo>
                  <a:pt x="350520" y="77724"/>
                </a:lnTo>
                <a:lnTo>
                  <a:pt x="370332" y="77724"/>
                </a:lnTo>
                <a:lnTo>
                  <a:pt x="367284" y="80772"/>
                </a:lnTo>
                <a:lnTo>
                  <a:pt x="367284" y="82296"/>
                </a:lnTo>
                <a:lnTo>
                  <a:pt x="365760" y="82296"/>
                </a:lnTo>
                <a:lnTo>
                  <a:pt x="364236" y="83820"/>
                </a:lnTo>
                <a:lnTo>
                  <a:pt x="362712" y="83820"/>
                </a:lnTo>
                <a:lnTo>
                  <a:pt x="359664" y="85344"/>
                </a:lnTo>
                <a:close/>
              </a:path>
              <a:path w="518160" h="102235">
                <a:moveTo>
                  <a:pt x="370332" y="77724"/>
                </a:moveTo>
                <a:lnTo>
                  <a:pt x="362712" y="77724"/>
                </a:lnTo>
                <a:lnTo>
                  <a:pt x="364236" y="76200"/>
                </a:lnTo>
                <a:lnTo>
                  <a:pt x="367284" y="76200"/>
                </a:lnTo>
                <a:lnTo>
                  <a:pt x="368808" y="74676"/>
                </a:lnTo>
                <a:lnTo>
                  <a:pt x="368808" y="73152"/>
                </a:lnTo>
                <a:lnTo>
                  <a:pt x="370332" y="73152"/>
                </a:lnTo>
                <a:lnTo>
                  <a:pt x="371856" y="71628"/>
                </a:lnTo>
                <a:lnTo>
                  <a:pt x="371856" y="27432"/>
                </a:lnTo>
                <a:lnTo>
                  <a:pt x="381000" y="27432"/>
                </a:lnTo>
                <a:lnTo>
                  <a:pt x="381000" y="74676"/>
                </a:lnTo>
                <a:lnTo>
                  <a:pt x="371856" y="74676"/>
                </a:lnTo>
                <a:lnTo>
                  <a:pt x="371856" y="76200"/>
                </a:lnTo>
                <a:lnTo>
                  <a:pt x="370332" y="77724"/>
                </a:lnTo>
                <a:close/>
              </a:path>
              <a:path w="518160" h="102235">
                <a:moveTo>
                  <a:pt x="381000" y="83820"/>
                </a:moveTo>
                <a:lnTo>
                  <a:pt x="371856" y="83820"/>
                </a:lnTo>
                <a:lnTo>
                  <a:pt x="371856" y="74676"/>
                </a:lnTo>
                <a:lnTo>
                  <a:pt x="381000" y="74676"/>
                </a:lnTo>
                <a:lnTo>
                  <a:pt x="381000" y="83820"/>
                </a:lnTo>
                <a:close/>
              </a:path>
              <a:path w="518160" h="102235">
                <a:moveTo>
                  <a:pt x="413004" y="36576"/>
                </a:moveTo>
                <a:lnTo>
                  <a:pt x="408432" y="36576"/>
                </a:lnTo>
                <a:lnTo>
                  <a:pt x="409956" y="33528"/>
                </a:lnTo>
                <a:lnTo>
                  <a:pt x="414528" y="28956"/>
                </a:lnTo>
                <a:lnTo>
                  <a:pt x="420624" y="25908"/>
                </a:lnTo>
                <a:lnTo>
                  <a:pt x="431292" y="25908"/>
                </a:lnTo>
                <a:lnTo>
                  <a:pt x="435864" y="27432"/>
                </a:lnTo>
                <a:lnTo>
                  <a:pt x="438912" y="32004"/>
                </a:lnTo>
                <a:lnTo>
                  <a:pt x="440436" y="33528"/>
                </a:lnTo>
                <a:lnTo>
                  <a:pt x="419100" y="33528"/>
                </a:lnTo>
                <a:lnTo>
                  <a:pt x="417576" y="35052"/>
                </a:lnTo>
                <a:lnTo>
                  <a:pt x="414528" y="35052"/>
                </a:lnTo>
                <a:lnTo>
                  <a:pt x="413004" y="36576"/>
                </a:lnTo>
                <a:close/>
              </a:path>
              <a:path w="518160" h="102235">
                <a:moveTo>
                  <a:pt x="408432" y="83820"/>
                </a:moveTo>
                <a:lnTo>
                  <a:pt x="399288" y="83820"/>
                </a:lnTo>
                <a:lnTo>
                  <a:pt x="399288" y="27432"/>
                </a:lnTo>
                <a:lnTo>
                  <a:pt x="408432" y="27432"/>
                </a:lnTo>
                <a:lnTo>
                  <a:pt x="408432" y="36576"/>
                </a:lnTo>
                <a:lnTo>
                  <a:pt x="411480" y="36576"/>
                </a:lnTo>
                <a:lnTo>
                  <a:pt x="409956" y="38100"/>
                </a:lnTo>
                <a:lnTo>
                  <a:pt x="409956" y="39624"/>
                </a:lnTo>
                <a:lnTo>
                  <a:pt x="408432" y="41148"/>
                </a:lnTo>
                <a:lnTo>
                  <a:pt x="408432" y="83820"/>
                </a:lnTo>
                <a:close/>
              </a:path>
              <a:path w="518160" h="102235">
                <a:moveTo>
                  <a:pt x="443484" y="83820"/>
                </a:moveTo>
                <a:lnTo>
                  <a:pt x="434340" y="83820"/>
                </a:lnTo>
                <a:lnTo>
                  <a:pt x="434340" y="38100"/>
                </a:lnTo>
                <a:lnTo>
                  <a:pt x="431292" y="33528"/>
                </a:lnTo>
                <a:lnTo>
                  <a:pt x="440436" y="33528"/>
                </a:lnTo>
                <a:lnTo>
                  <a:pt x="441960" y="35052"/>
                </a:lnTo>
                <a:lnTo>
                  <a:pt x="443484" y="41148"/>
                </a:lnTo>
                <a:lnTo>
                  <a:pt x="443484" y="83820"/>
                </a:lnTo>
                <a:close/>
              </a:path>
              <a:path w="518160" h="102235">
                <a:moveTo>
                  <a:pt x="473964" y="27432"/>
                </a:moveTo>
                <a:lnTo>
                  <a:pt x="464820" y="27432"/>
                </a:lnTo>
                <a:lnTo>
                  <a:pt x="464820" y="25908"/>
                </a:lnTo>
                <a:lnTo>
                  <a:pt x="466344" y="25908"/>
                </a:lnTo>
                <a:lnTo>
                  <a:pt x="466344" y="12192"/>
                </a:lnTo>
                <a:lnTo>
                  <a:pt x="473964" y="12192"/>
                </a:lnTo>
                <a:lnTo>
                  <a:pt x="473964" y="27432"/>
                </a:lnTo>
                <a:close/>
              </a:path>
              <a:path w="518160" h="102235">
                <a:moveTo>
                  <a:pt x="486156" y="35052"/>
                </a:moveTo>
                <a:lnTo>
                  <a:pt x="455676" y="35052"/>
                </a:lnTo>
                <a:lnTo>
                  <a:pt x="455676" y="27432"/>
                </a:lnTo>
                <a:lnTo>
                  <a:pt x="486156" y="27432"/>
                </a:lnTo>
                <a:lnTo>
                  <a:pt x="486156" y="35052"/>
                </a:lnTo>
                <a:close/>
              </a:path>
              <a:path w="518160" h="102235">
                <a:moveTo>
                  <a:pt x="484632" y="83820"/>
                </a:moveTo>
                <a:lnTo>
                  <a:pt x="470916" y="83820"/>
                </a:lnTo>
                <a:lnTo>
                  <a:pt x="464820" y="77724"/>
                </a:lnTo>
                <a:lnTo>
                  <a:pt x="464820" y="35052"/>
                </a:lnTo>
                <a:lnTo>
                  <a:pt x="473964" y="35052"/>
                </a:lnTo>
                <a:lnTo>
                  <a:pt x="473964" y="76200"/>
                </a:lnTo>
                <a:lnTo>
                  <a:pt x="484632" y="76200"/>
                </a:lnTo>
                <a:lnTo>
                  <a:pt x="484632" y="83820"/>
                </a:lnTo>
                <a:close/>
              </a:path>
              <a:path w="518160" h="102235">
                <a:moveTo>
                  <a:pt x="498348" y="99060"/>
                </a:moveTo>
                <a:lnTo>
                  <a:pt x="490728" y="99060"/>
                </a:lnTo>
                <a:lnTo>
                  <a:pt x="496824" y="92964"/>
                </a:lnTo>
                <a:lnTo>
                  <a:pt x="498348" y="89916"/>
                </a:lnTo>
                <a:lnTo>
                  <a:pt x="501396" y="85344"/>
                </a:lnTo>
                <a:lnTo>
                  <a:pt x="502920" y="82296"/>
                </a:lnTo>
                <a:lnTo>
                  <a:pt x="504444" y="77724"/>
                </a:lnTo>
                <a:lnTo>
                  <a:pt x="507492" y="74676"/>
                </a:lnTo>
                <a:lnTo>
                  <a:pt x="507492" y="70104"/>
                </a:lnTo>
                <a:lnTo>
                  <a:pt x="509016" y="65532"/>
                </a:lnTo>
                <a:lnTo>
                  <a:pt x="510540" y="62484"/>
                </a:lnTo>
                <a:lnTo>
                  <a:pt x="510540" y="36576"/>
                </a:lnTo>
                <a:lnTo>
                  <a:pt x="509016" y="33528"/>
                </a:lnTo>
                <a:lnTo>
                  <a:pt x="507492" y="28956"/>
                </a:lnTo>
                <a:lnTo>
                  <a:pt x="507492" y="24384"/>
                </a:lnTo>
                <a:lnTo>
                  <a:pt x="504444" y="21336"/>
                </a:lnTo>
                <a:lnTo>
                  <a:pt x="502920" y="16764"/>
                </a:lnTo>
                <a:lnTo>
                  <a:pt x="501396" y="13716"/>
                </a:lnTo>
                <a:lnTo>
                  <a:pt x="498348" y="9144"/>
                </a:lnTo>
                <a:lnTo>
                  <a:pt x="496824" y="6096"/>
                </a:lnTo>
                <a:lnTo>
                  <a:pt x="490728" y="0"/>
                </a:lnTo>
                <a:lnTo>
                  <a:pt x="498348" y="0"/>
                </a:lnTo>
                <a:lnTo>
                  <a:pt x="504444" y="6096"/>
                </a:lnTo>
                <a:lnTo>
                  <a:pt x="505968" y="9144"/>
                </a:lnTo>
                <a:lnTo>
                  <a:pt x="509016" y="12192"/>
                </a:lnTo>
                <a:lnTo>
                  <a:pt x="510540" y="16764"/>
                </a:lnTo>
                <a:lnTo>
                  <a:pt x="513588" y="21336"/>
                </a:lnTo>
                <a:lnTo>
                  <a:pt x="515112" y="24384"/>
                </a:lnTo>
                <a:lnTo>
                  <a:pt x="516636" y="28956"/>
                </a:lnTo>
                <a:lnTo>
                  <a:pt x="516636" y="35052"/>
                </a:lnTo>
                <a:lnTo>
                  <a:pt x="518160" y="39624"/>
                </a:lnTo>
                <a:lnTo>
                  <a:pt x="518160" y="59436"/>
                </a:lnTo>
                <a:lnTo>
                  <a:pt x="516636" y="65532"/>
                </a:lnTo>
                <a:lnTo>
                  <a:pt x="516636" y="70104"/>
                </a:lnTo>
                <a:lnTo>
                  <a:pt x="513588" y="79248"/>
                </a:lnTo>
                <a:lnTo>
                  <a:pt x="510540" y="82296"/>
                </a:lnTo>
                <a:lnTo>
                  <a:pt x="509016" y="86868"/>
                </a:lnTo>
                <a:lnTo>
                  <a:pt x="505968" y="89916"/>
                </a:lnTo>
                <a:lnTo>
                  <a:pt x="504444" y="92964"/>
                </a:lnTo>
                <a:lnTo>
                  <a:pt x="498348" y="9906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04188" y="1322832"/>
            <a:ext cx="1005839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3" name="object 53"/>
          <p:cNvGrpSpPr/>
          <p:nvPr/>
        </p:nvGrpSpPr>
        <p:grpSpPr>
          <a:xfrm>
            <a:off x="2650235" y="1158239"/>
            <a:ext cx="5439410" cy="3413760"/>
            <a:chOff x="2650235" y="1158239"/>
            <a:chExt cx="5439410" cy="3413760"/>
          </a:xfrm>
        </p:grpSpPr>
        <p:sp>
          <p:nvSpPr>
            <p:cNvPr id="54" name="object 54"/>
            <p:cNvSpPr/>
            <p:nvPr/>
          </p:nvSpPr>
          <p:spPr>
            <a:xfrm>
              <a:off x="2650235" y="1158239"/>
              <a:ext cx="5439156" cy="792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650235" y="1255775"/>
              <a:ext cx="373379" cy="792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650235" y="1353311"/>
              <a:ext cx="2625851" cy="1021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650235" y="1455419"/>
              <a:ext cx="452627" cy="762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650235" y="1549907"/>
              <a:ext cx="251459" cy="1783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650235" y="1746503"/>
              <a:ext cx="160020" cy="792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650235" y="1844039"/>
              <a:ext cx="1376172" cy="807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650235" y="1941575"/>
              <a:ext cx="155448" cy="8077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650235" y="2040636"/>
              <a:ext cx="120395" cy="792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650235" y="2138172"/>
              <a:ext cx="219455" cy="807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650235" y="2235707"/>
              <a:ext cx="473963" cy="8077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650235" y="2334767"/>
              <a:ext cx="83820" cy="2758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650235" y="2628900"/>
              <a:ext cx="2145791" cy="17830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650235" y="2825495"/>
              <a:ext cx="458723" cy="17678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650235" y="3020567"/>
              <a:ext cx="152400" cy="8077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650235" y="3119627"/>
              <a:ext cx="819912" cy="7924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650235" y="3217163"/>
              <a:ext cx="143255" cy="27584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650235" y="3511295"/>
              <a:ext cx="4340351" cy="17830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653283" y="3707891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w="0" h="79375">
                  <a:moveTo>
                    <a:pt x="0" y="79248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650235" y="3805427"/>
              <a:ext cx="632460" cy="792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650235" y="3902963"/>
              <a:ext cx="2179320" cy="8077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650235" y="4002023"/>
              <a:ext cx="202691" cy="7924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650235" y="4099560"/>
              <a:ext cx="932688" cy="8077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650235" y="4197095"/>
              <a:ext cx="202691" cy="8077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650235" y="4296155"/>
              <a:ext cx="86868" cy="7924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650235" y="4393691"/>
              <a:ext cx="94487" cy="8077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650235" y="4491227"/>
              <a:ext cx="1054607" cy="8077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pc="-5"/>
              <a:t>5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4" y="483108"/>
            <a:ext cx="303530" cy="97790"/>
          </a:xfrm>
          <a:custGeom>
            <a:avLst/>
            <a:gdLst/>
            <a:ahLst/>
            <a:cxnLst/>
            <a:rect l="l" t="t" r="r" b="b"/>
            <a:pathLst>
              <a:path w="303530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03530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03530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03530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03530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03530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03530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03530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03530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03530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03530" h="97790">
                <a:moveTo>
                  <a:pt x="278892" y="97536"/>
                </a:moveTo>
                <a:lnTo>
                  <a:pt x="269748" y="97536"/>
                </a:lnTo>
                <a:lnTo>
                  <a:pt x="265176" y="96012"/>
                </a:lnTo>
                <a:lnTo>
                  <a:pt x="262128" y="94488"/>
                </a:lnTo>
                <a:lnTo>
                  <a:pt x="257556" y="92964"/>
                </a:lnTo>
                <a:lnTo>
                  <a:pt x="254508" y="91440"/>
                </a:lnTo>
                <a:lnTo>
                  <a:pt x="251460" y="88392"/>
                </a:lnTo>
                <a:lnTo>
                  <a:pt x="249936" y="85344"/>
                </a:lnTo>
                <a:lnTo>
                  <a:pt x="246888" y="80772"/>
                </a:lnTo>
                <a:lnTo>
                  <a:pt x="246888" y="77724"/>
                </a:lnTo>
                <a:lnTo>
                  <a:pt x="243840" y="68580"/>
                </a:lnTo>
                <a:lnTo>
                  <a:pt x="243840" y="56388"/>
                </a:lnTo>
                <a:lnTo>
                  <a:pt x="248412" y="38100"/>
                </a:lnTo>
                <a:lnTo>
                  <a:pt x="251460" y="32004"/>
                </a:lnTo>
                <a:lnTo>
                  <a:pt x="260604" y="18288"/>
                </a:lnTo>
                <a:lnTo>
                  <a:pt x="265176" y="15240"/>
                </a:lnTo>
                <a:lnTo>
                  <a:pt x="268224" y="10668"/>
                </a:lnTo>
                <a:lnTo>
                  <a:pt x="272796" y="7620"/>
                </a:lnTo>
                <a:lnTo>
                  <a:pt x="275844" y="6096"/>
                </a:lnTo>
                <a:lnTo>
                  <a:pt x="289560" y="6096"/>
                </a:lnTo>
                <a:lnTo>
                  <a:pt x="280416" y="12192"/>
                </a:lnTo>
                <a:lnTo>
                  <a:pt x="277368" y="16764"/>
                </a:lnTo>
                <a:lnTo>
                  <a:pt x="272796" y="19812"/>
                </a:lnTo>
                <a:lnTo>
                  <a:pt x="269748" y="22860"/>
                </a:lnTo>
                <a:lnTo>
                  <a:pt x="266700" y="27432"/>
                </a:lnTo>
                <a:lnTo>
                  <a:pt x="265176" y="30480"/>
                </a:lnTo>
                <a:lnTo>
                  <a:pt x="262128" y="33528"/>
                </a:lnTo>
                <a:lnTo>
                  <a:pt x="260604" y="38100"/>
                </a:lnTo>
                <a:lnTo>
                  <a:pt x="257556" y="42672"/>
                </a:lnTo>
                <a:lnTo>
                  <a:pt x="256032" y="47244"/>
                </a:lnTo>
                <a:lnTo>
                  <a:pt x="256032" y="53340"/>
                </a:lnTo>
                <a:lnTo>
                  <a:pt x="260604" y="53340"/>
                </a:lnTo>
                <a:lnTo>
                  <a:pt x="257556" y="56388"/>
                </a:lnTo>
                <a:lnTo>
                  <a:pt x="256032" y="60960"/>
                </a:lnTo>
                <a:lnTo>
                  <a:pt x="256032" y="74676"/>
                </a:lnTo>
                <a:lnTo>
                  <a:pt x="257556" y="79248"/>
                </a:lnTo>
                <a:lnTo>
                  <a:pt x="263652" y="85344"/>
                </a:lnTo>
                <a:lnTo>
                  <a:pt x="268224" y="88392"/>
                </a:lnTo>
                <a:lnTo>
                  <a:pt x="295656" y="88392"/>
                </a:lnTo>
                <a:lnTo>
                  <a:pt x="292608" y="91440"/>
                </a:lnTo>
                <a:lnTo>
                  <a:pt x="286512" y="94488"/>
                </a:lnTo>
                <a:lnTo>
                  <a:pt x="281940" y="96012"/>
                </a:lnTo>
                <a:lnTo>
                  <a:pt x="278892" y="97536"/>
                </a:lnTo>
                <a:close/>
              </a:path>
              <a:path w="303530" h="97790">
                <a:moveTo>
                  <a:pt x="260604" y="53340"/>
                </a:moveTo>
                <a:lnTo>
                  <a:pt x="256032" y="53340"/>
                </a:lnTo>
                <a:lnTo>
                  <a:pt x="257556" y="48768"/>
                </a:lnTo>
                <a:lnTo>
                  <a:pt x="263652" y="42672"/>
                </a:lnTo>
                <a:lnTo>
                  <a:pt x="272796" y="39624"/>
                </a:lnTo>
                <a:lnTo>
                  <a:pt x="284988" y="39624"/>
                </a:lnTo>
                <a:lnTo>
                  <a:pt x="294132" y="44196"/>
                </a:lnTo>
                <a:lnTo>
                  <a:pt x="297180" y="47244"/>
                </a:lnTo>
                <a:lnTo>
                  <a:pt x="297942" y="48768"/>
                </a:lnTo>
                <a:lnTo>
                  <a:pt x="268224" y="48768"/>
                </a:lnTo>
                <a:lnTo>
                  <a:pt x="263652" y="50292"/>
                </a:lnTo>
                <a:lnTo>
                  <a:pt x="260604" y="53340"/>
                </a:lnTo>
                <a:close/>
              </a:path>
              <a:path w="303530" h="97790">
                <a:moveTo>
                  <a:pt x="295656" y="88392"/>
                </a:moveTo>
                <a:lnTo>
                  <a:pt x="280416" y="88392"/>
                </a:lnTo>
                <a:lnTo>
                  <a:pt x="284988" y="85344"/>
                </a:lnTo>
                <a:lnTo>
                  <a:pt x="291084" y="79248"/>
                </a:lnTo>
                <a:lnTo>
                  <a:pt x="292608" y="74676"/>
                </a:lnTo>
                <a:lnTo>
                  <a:pt x="292608" y="60960"/>
                </a:lnTo>
                <a:lnTo>
                  <a:pt x="291084" y="56388"/>
                </a:lnTo>
                <a:lnTo>
                  <a:pt x="284988" y="50292"/>
                </a:lnTo>
                <a:lnTo>
                  <a:pt x="280416" y="48768"/>
                </a:lnTo>
                <a:lnTo>
                  <a:pt x="297942" y="48768"/>
                </a:lnTo>
                <a:lnTo>
                  <a:pt x="298704" y="50292"/>
                </a:lnTo>
                <a:lnTo>
                  <a:pt x="300228" y="51816"/>
                </a:lnTo>
                <a:lnTo>
                  <a:pt x="301752" y="56388"/>
                </a:lnTo>
                <a:lnTo>
                  <a:pt x="303276" y="59436"/>
                </a:lnTo>
                <a:lnTo>
                  <a:pt x="303276" y="76200"/>
                </a:lnTo>
                <a:lnTo>
                  <a:pt x="301752" y="79248"/>
                </a:lnTo>
                <a:lnTo>
                  <a:pt x="300228" y="83820"/>
                </a:lnTo>
                <a:lnTo>
                  <a:pt x="298704" y="86868"/>
                </a:lnTo>
                <a:lnTo>
                  <a:pt x="295656" y="88392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30936"/>
            <a:ext cx="8191500" cy="4598035"/>
          </a:xfrm>
          <a:custGeom>
            <a:avLst/>
            <a:gdLst/>
            <a:ahLst/>
            <a:cxnLst/>
            <a:rect l="l" t="t" r="r" b="b"/>
            <a:pathLst>
              <a:path w="8191500" h="4598035">
                <a:moveTo>
                  <a:pt x="8191500" y="4597908"/>
                </a:moveTo>
                <a:lnTo>
                  <a:pt x="0" y="4597908"/>
                </a:lnTo>
                <a:lnTo>
                  <a:pt x="0" y="0"/>
                </a:lnTo>
                <a:lnTo>
                  <a:pt x="8191500" y="0"/>
                </a:lnTo>
                <a:lnTo>
                  <a:pt x="8191500" y="4597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363" y="755904"/>
            <a:ext cx="1392936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53711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1579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9447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57315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25184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93052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60919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28788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96656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343204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38015" y="1193291"/>
            <a:ext cx="466725" cy="97790"/>
          </a:xfrm>
          <a:custGeom>
            <a:avLst/>
            <a:gdLst/>
            <a:ahLst/>
            <a:cxnLst/>
            <a:rect l="l" t="t" r="r" b="b"/>
            <a:pathLst>
              <a:path w="466725" h="97790">
                <a:moveTo>
                  <a:pt x="48917" y="65532"/>
                </a:moveTo>
                <a:lnTo>
                  <a:pt x="35052" y="65532"/>
                </a:lnTo>
                <a:lnTo>
                  <a:pt x="41148" y="60960"/>
                </a:lnTo>
                <a:lnTo>
                  <a:pt x="41148" y="44196"/>
                </a:lnTo>
                <a:lnTo>
                  <a:pt x="35052" y="39624"/>
                </a:lnTo>
                <a:lnTo>
                  <a:pt x="13716" y="39624"/>
                </a:lnTo>
                <a:lnTo>
                  <a:pt x="13716" y="32004"/>
                </a:lnTo>
                <a:lnTo>
                  <a:pt x="33528" y="10668"/>
                </a:lnTo>
                <a:lnTo>
                  <a:pt x="3048" y="10668"/>
                </a:lnTo>
                <a:lnTo>
                  <a:pt x="3048" y="0"/>
                </a:lnTo>
                <a:lnTo>
                  <a:pt x="50292" y="0"/>
                </a:lnTo>
                <a:lnTo>
                  <a:pt x="50292" y="7620"/>
                </a:lnTo>
                <a:lnTo>
                  <a:pt x="28956" y="30480"/>
                </a:lnTo>
                <a:lnTo>
                  <a:pt x="32004" y="32004"/>
                </a:lnTo>
                <a:lnTo>
                  <a:pt x="41124" y="33385"/>
                </a:lnTo>
                <a:lnTo>
                  <a:pt x="47815" y="37338"/>
                </a:lnTo>
                <a:lnTo>
                  <a:pt x="51935" y="43576"/>
                </a:lnTo>
                <a:lnTo>
                  <a:pt x="53340" y="51816"/>
                </a:lnTo>
                <a:lnTo>
                  <a:pt x="51411" y="62055"/>
                </a:lnTo>
                <a:lnTo>
                  <a:pt x="48917" y="65532"/>
                </a:lnTo>
                <a:close/>
              </a:path>
              <a:path w="466725" h="97790">
                <a:moveTo>
                  <a:pt x="25908" y="76200"/>
                </a:moveTo>
                <a:lnTo>
                  <a:pt x="18859" y="75652"/>
                </a:lnTo>
                <a:lnTo>
                  <a:pt x="11811" y="74104"/>
                </a:lnTo>
                <a:lnTo>
                  <a:pt x="5334" y="71699"/>
                </a:lnTo>
                <a:lnTo>
                  <a:pt x="0" y="68580"/>
                </a:lnTo>
                <a:lnTo>
                  <a:pt x="4572" y="57912"/>
                </a:lnTo>
                <a:lnTo>
                  <a:pt x="10668" y="62484"/>
                </a:lnTo>
                <a:lnTo>
                  <a:pt x="18288" y="65532"/>
                </a:lnTo>
                <a:lnTo>
                  <a:pt x="48917" y="65532"/>
                </a:lnTo>
                <a:lnTo>
                  <a:pt x="45910" y="69723"/>
                </a:lnTo>
                <a:lnTo>
                  <a:pt x="37266" y="74533"/>
                </a:lnTo>
                <a:lnTo>
                  <a:pt x="25908" y="76200"/>
                </a:lnTo>
                <a:close/>
              </a:path>
              <a:path w="466725" h="97790">
                <a:moveTo>
                  <a:pt x="91440" y="47244"/>
                </a:moveTo>
                <a:lnTo>
                  <a:pt x="65532" y="47244"/>
                </a:lnTo>
                <a:lnTo>
                  <a:pt x="65532" y="38100"/>
                </a:lnTo>
                <a:lnTo>
                  <a:pt x="91440" y="38100"/>
                </a:lnTo>
                <a:lnTo>
                  <a:pt x="91440" y="47244"/>
                </a:lnTo>
                <a:close/>
              </a:path>
              <a:path w="466725" h="97790">
                <a:moveTo>
                  <a:pt x="112776" y="39624"/>
                </a:moveTo>
                <a:lnTo>
                  <a:pt x="108204" y="39624"/>
                </a:lnTo>
                <a:lnTo>
                  <a:pt x="108204" y="0"/>
                </a:lnTo>
                <a:lnTo>
                  <a:pt x="153924" y="0"/>
                </a:lnTo>
                <a:lnTo>
                  <a:pt x="153924" y="10668"/>
                </a:lnTo>
                <a:lnTo>
                  <a:pt x="118872" y="10668"/>
                </a:lnTo>
                <a:lnTo>
                  <a:pt x="118872" y="27432"/>
                </a:lnTo>
                <a:lnTo>
                  <a:pt x="129540" y="27432"/>
                </a:lnTo>
                <a:lnTo>
                  <a:pt x="140898" y="29075"/>
                </a:lnTo>
                <a:lnTo>
                  <a:pt x="149542" y="33718"/>
                </a:lnTo>
                <a:lnTo>
                  <a:pt x="152882" y="38100"/>
                </a:lnTo>
                <a:lnTo>
                  <a:pt x="123444" y="38100"/>
                </a:lnTo>
                <a:lnTo>
                  <a:pt x="112776" y="39624"/>
                </a:lnTo>
                <a:close/>
              </a:path>
              <a:path w="466725" h="97790">
                <a:moveTo>
                  <a:pt x="151845" y="65532"/>
                </a:moveTo>
                <a:lnTo>
                  <a:pt x="137160" y="65532"/>
                </a:lnTo>
                <a:lnTo>
                  <a:pt x="143256" y="59436"/>
                </a:lnTo>
                <a:lnTo>
                  <a:pt x="143256" y="44196"/>
                </a:lnTo>
                <a:lnTo>
                  <a:pt x="137160" y="38100"/>
                </a:lnTo>
                <a:lnTo>
                  <a:pt x="152882" y="38100"/>
                </a:lnTo>
                <a:lnTo>
                  <a:pt x="155043" y="40933"/>
                </a:lnTo>
                <a:lnTo>
                  <a:pt x="156972" y="50292"/>
                </a:lnTo>
                <a:lnTo>
                  <a:pt x="155043" y="60769"/>
                </a:lnTo>
                <a:lnTo>
                  <a:pt x="151845" y="65532"/>
                </a:lnTo>
                <a:close/>
              </a:path>
              <a:path w="466725" h="97790">
                <a:moveTo>
                  <a:pt x="129540" y="76200"/>
                </a:moveTo>
                <a:lnTo>
                  <a:pt x="122467" y="75628"/>
                </a:lnTo>
                <a:lnTo>
                  <a:pt x="115252" y="73914"/>
                </a:lnTo>
                <a:lnTo>
                  <a:pt x="108323" y="71056"/>
                </a:lnTo>
                <a:lnTo>
                  <a:pt x="102108" y="67056"/>
                </a:lnTo>
                <a:lnTo>
                  <a:pt x="106680" y="56388"/>
                </a:lnTo>
                <a:lnTo>
                  <a:pt x="112776" y="62484"/>
                </a:lnTo>
                <a:lnTo>
                  <a:pt x="120396" y="65532"/>
                </a:lnTo>
                <a:lnTo>
                  <a:pt x="151845" y="65532"/>
                </a:lnTo>
                <a:lnTo>
                  <a:pt x="149542" y="68961"/>
                </a:lnTo>
                <a:lnTo>
                  <a:pt x="140898" y="74295"/>
                </a:lnTo>
                <a:lnTo>
                  <a:pt x="129540" y="76200"/>
                </a:lnTo>
                <a:close/>
              </a:path>
              <a:path w="466725" h="97790">
                <a:moveTo>
                  <a:pt x="221996" y="85344"/>
                </a:moveTo>
                <a:lnTo>
                  <a:pt x="207264" y="85344"/>
                </a:lnTo>
                <a:lnTo>
                  <a:pt x="210312" y="83820"/>
                </a:lnTo>
                <a:lnTo>
                  <a:pt x="213360" y="74676"/>
                </a:lnTo>
                <a:lnTo>
                  <a:pt x="190500" y="18288"/>
                </a:lnTo>
                <a:lnTo>
                  <a:pt x="202692" y="18288"/>
                </a:lnTo>
                <a:lnTo>
                  <a:pt x="219456" y="62484"/>
                </a:lnTo>
                <a:lnTo>
                  <a:pt x="230939" y="62484"/>
                </a:lnTo>
                <a:lnTo>
                  <a:pt x="222504" y="83820"/>
                </a:lnTo>
                <a:lnTo>
                  <a:pt x="221996" y="85344"/>
                </a:lnTo>
                <a:close/>
              </a:path>
              <a:path w="466725" h="97790">
                <a:moveTo>
                  <a:pt x="230939" y="62484"/>
                </a:moveTo>
                <a:lnTo>
                  <a:pt x="219456" y="62484"/>
                </a:lnTo>
                <a:lnTo>
                  <a:pt x="236220" y="18288"/>
                </a:lnTo>
                <a:lnTo>
                  <a:pt x="248412" y="18288"/>
                </a:lnTo>
                <a:lnTo>
                  <a:pt x="230939" y="62484"/>
                </a:lnTo>
                <a:close/>
              </a:path>
              <a:path w="466725" h="97790">
                <a:moveTo>
                  <a:pt x="211836" y="97536"/>
                </a:moveTo>
                <a:lnTo>
                  <a:pt x="198120" y="97536"/>
                </a:lnTo>
                <a:lnTo>
                  <a:pt x="193548" y="96012"/>
                </a:lnTo>
                <a:lnTo>
                  <a:pt x="190500" y="92964"/>
                </a:lnTo>
                <a:lnTo>
                  <a:pt x="195072" y="83820"/>
                </a:lnTo>
                <a:lnTo>
                  <a:pt x="198120" y="85344"/>
                </a:lnTo>
                <a:lnTo>
                  <a:pt x="221996" y="85344"/>
                </a:lnTo>
                <a:lnTo>
                  <a:pt x="219456" y="92964"/>
                </a:lnTo>
                <a:lnTo>
                  <a:pt x="211836" y="97536"/>
                </a:lnTo>
                <a:close/>
              </a:path>
              <a:path w="466725" h="97790">
                <a:moveTo>
                  <a:pt x="289560" y="76200"/>
                </a:moveTo>
                <a:lnTo>
                  <a:pt x="280416" y="76200"/>
                </a:lnTo>
                <a:lnTo>
                  <a:pt x="267938" y="74033"/>
                </a:lnTo>
                <a:lnTo>
                  <a:pt x="258318" y="68008"/>
                </a:lnTo>
                <a:lnTo>
                  <a:pt x="252126" y="58840"/>
                </a:lnTo>
                <a:lnTo>
                  <a:pt x="249936" y="47244"/>
                </a:lnTo>
                <a:lnTo>
                  <a:pt x="252102" y="34766"/>
                </a:lnTo>
                <a:lnTo>
                  <a:pt x="258127" y="25146"/>
                </a:lnTo>
                <a:lnTo>
                  <a:pt x="267295" y="18954"/>
                </a:lnTo>
                <a:lnTo>
                  <a:pt x="278892" y="16764"/>
                </a:lnTo>
                <a:lnTo>
                  <a:pt x="292393" y="19240"/>
                </a:lnTo>
                <a:lnTo>
                  <a:pt x="301180" y="26289"/>
                </a:lnTo>
                <a:lnTo>
                  <a:pt x="301646" y="27432"/>
                </a:lnTo>
                <a:lnTo>
                  <a:pt x="269748" y="27432"/>
                </a:lnTo>
                <a:lnTo>
                  <a:pt x="263652" y="33528"/>
                </a:lnTo>
                <a:lnTo>
                  <a:pt x="262128" y="42672"/>
                </a:lnTo>
                <a:lnTo>
                  <a:pt x="305917" y="42672"/>
                </a:lnTo>
                <a:lnTo>
                  <a:pt x="306324" y="51816"/>
                </a:lnTo>
                <a:lnTo>
                  <a:pt x="262128" y="51816"/>
                </a:lnTo>
                <a:lnTo>
                  <a:pt x="265176" y="60960"/>
                </a:lnTo>
                <a:lnTo>
                  <a:pt x="271272" y="65532"/>
                </a:lnTo>
                <a:lnTo>
                  <a:pt x="302056" y="65532"/>
                </a:lnTo>
                <a:lnTo>
                  <a:pt x="303276" y="67056"/>
                </a:lnTo>
                <a:lnTo>
                  <a:pt x="298704" y="73152"/>
                </a:lnTo>
                <a:lnTo>
                  <a:pt x="289560" y="76200"/>
                </a:lnTo>
                <a:close/>
              </a:path>
              <a:path w="466725" h="97790">
                <a:moveTo>
                  <a:pt x="305917" y="42672"/>
                </a:moveTo>
                <a:lnTo>
                  <a:pt x="295656" y="42672"/>
                </a:lnTo>
                <a:lnTo>
                  <a:pt x="295656" y="33528"/>
                </a:lnTo>
                <a:lnTo>
                  <a:pt x="289560" y="27432"/>
                </a:lnTo>
                <a:lnTo>
                  <a:pt x="301646" y="27432"/>
                </a:lnTo>
                <a:lnTo>
                  <a:pt x="305681" y="37338"/>
                </a:lnTo>
                <a:lnTo>
                  <a:pt x="305917" y="42672"/>
                </a:lnTo>
                <a:close/>
              </a:path>
              <a:path w="466725" h="97790">
                <a:moveTo>
                  <a:pt x="302056" y="65532"/>
                </a:moveTo>
                <a:lnTo>
                  <a:pt x="286512" y="65532"/>
                </a:lnTo>
                <a:lnTo>
                  <a:pt x="292608" y="64008"/>
                </a:lnTo>
                <a:lnTo>
                  <a:pt x="297180" y="59436"/>
                </a:lnTo>
                <a:lnTo>
                  <a:pt x="302056" y="65532"/>
                </a:lnTo>
                <a:close/>
              </a:path>
              <a:path w="466725" h="97790">
                <a:moveTo>
                  <a:pt x="323088" y="33528"/>
                </a:moveTo>
                <a:lnTo>
                  <a:pt x="342900" y="16764"/>
                </a:lnTo>
                <a:lnTo>
                  <a:pt x="353139" y="18168"/>
                </a:lnTo>
                <a:lnTo>
                  <a:pt x="360807" y="22288"/>
                </a:lnTo>
                <a:lnTo>
                  <a:pt x="364504" y="27432"/>
                </a:lnTo>
                <a:lnTo>
                  <a:pt x="335280" y="27432"/>
                </a:lnTo>
                <a:lnTo>
                  <a:pt x="329184" y="28956"/>
                </a:lnTo>
                <a:lnTo>
                  <a:pt x="323088" y="33528"/>
                </a:lnTo>
                <a:close/>
              </a:path>
              <a:path w="466725" h="97790">
                <a:moveTo>
                  <a:pt x="344424" y="76200"/>
                </a:moveTo>
                <a:lnTo>
                  <a:pt x="335280" y="76200"/>
                </a:lnTo>
                <a:lnTo>
                  <a:pt x="327040" y="74842"/>
                </a:lnTo>
                <a:lnTo>
                  <a:pt x="320802" y="71056"/>
                </a:lnTo>
                <a:lnTo>
                  <a:pt x="316849" y="65270"/>
                </a:lnTo>
                <a:lnTo>
                  <a:pt x="315468" y="57912"/>
                </a:lnTo>
                <a:lnTo>
                  <a:pt x="316872" y="50792"/>
                </a:lnTo>
                <a:lnTo>
                  <a:pt x="320992" y="45529"/>
                </a:lnTo>
                <a:lnTo>
                  <a:pt x="327683" y="42267"/>
                </a:lnTo>
                <a:lnTo>
                  <a:pt x="336804" y="41148"/>
                </a:lnTo>
                <a:lnTo>
                  <a:pt x="355092" y="41148"/>
                </a:lnTo>
                <a:lnTo>
                  <a:pt x="355092" y="32004"/>
                </a:lnTo>
                <a:lnTo>
                  <a:pt x="350520" y="27432"/>
                </a:lnTo>
                <a:lnTo>
                  <a:pt x="364504" y="27432"/>
                </a:lnTo>
                <a:lnTo>
                  <a:pt x="365617" y="28979"/>
                </a:lnTo>
                <a:lnTo>
                  <a:pt x="367284" y="38100"/>
                </a:lnTo>
                <a:lnTo>
                  <a:pt x="367284" y="50292"/>
                </a:lnTo>
                <a:lnTo>
                  <a:pt x="330708" y="50292"/>
                </a:lnTo>
                <a:lnTo>
                  <a:pt x="327660" y="51816"/>
                </a:lnTo>
                <a:lnTo>
                  <a:pt x="327660" y="62484"/>
                </a:lnTo>
                <a:lnTo>
                  <a:pt x="330708" y="67056"/>
                </a:lnTo>
                <a:lnTo>
                  <a:pt x="367284" y="67056"/>
                </a:lnTo>
                <a:lnTo>
                  <a:pt x="367284" y="68580"/>
                </a:lnTo>
                <a:lnTo>
                  <a:pt x="355092" y="68580"/>
                </a:lnTo>
                <a:lnTo>
                  <a:pt x="350520" y="74676"/>
                </a:lnTo>
                <a:lnTo>
                  <a:pt x="344424" y="76200"/>
                </a:lnTo>
                <a:close/>
              </a:path>
              <a:path w="466725" h="97790">
                <a:moveTo>
                  <a:pt x="367284" y="67056"/>
                </a:moveTo>
                <a:lnTo>
                  <a:pt x="347472" y="67056"/>
                </a:lnTo>
                <a:lnTo>
                  <a:pt x="353568" y="62484"/>
                </a:lnTo>
                <a:lnTo>
                  <a:pt x="355092" y="54864"/>
                </a:lnTo>
                <a:lnTo>
                  <a:pt x="355092" y="50292"/>
                </a:lnTo>
                <a:lnTo>
                  <a:pt x="367284" y="50292"/>
                </a:lnTo>
                <a:lnTo>
                  <a:pt x="367284" y="67056"/>
                </a:lnTo>
                <a:close/>
              </a:path>
              <a:path w="466725" h="97790">
                <a:moveTo>
                  <a:pt x="367284" y="76200"/>
                </a:moveTo>
                <a:lnTo>
                  <a:pt x="355092" y="76200"/>
                </a:lnTo>
                <a:lnTo>
                  <a:pt x="355092" y="68580"/>
                </a:lnTo>
                <a:lnTo>
                  <a:pt x="367284" y="68580"/>
                </a:lnTo>
                <a:lnTo>
                  <a:pt x="367284" y="76200"/>
                </a:lnTo>
                <a:close/>
              </a:path>
              <a:path w="466725" h="97790">
                <a:moveTo>
                  <a:pt x="417576" y="28956"/>
                </a:moveTo>
                <a:lnTo>
                  <a:pt x="396240" y="28956"/>
                </a:lnTo>
                <a:lnTo>
                  <a:pt x="400812" y="21336"/>
                </a:lnTo>
                <a:lnTo>
                  <a:pt x="408432" y="16764"/>
                </a:lnTo>
                <a:lnTo>
                  <a:pt x="417576" y="16764"/>
                </a:lnTo>
                <a:lnTo>
                  <a:pt x="417576" y="28956"/>
                </a:lnTo>
                <a:close/>
              </a:path>
              <a:path w="466725" h="97790">
                <a:moveTo>
                  <a:pt x="396240" y="76200"/>
                </a:moveTo>
                <a:lnTo>
                  <a:pt x="384048" y="76200"/>
                </a:lnTo>
                <a:lnTo>
                  <a:pt x="384048" y="18288"/>
                </a:lnTo>
                <a:lnTo>
                  <a:pt x="396240" y="18288"/>
                </a:lnTo>
                <a:lnTo>
                  <a:pt x="396240" y="28956"/>
                </a:lnTo>
                <a:lnTo>
                  <a:pt x="417576" y="28956"/>
                </a:lnTo>
                <a:lnTo>
                  <a:pt x="409313" y="30075"/>
                </a:lnTo>
                <a:lnTo>
                  <a:pt x="402907" y="33337"/>
                </a:lnTo>
                <a:lnTo>
                  <a:pt x="398502" y="38600"/>
                </a:lnTo>
                <a:lnTo>
                  <a:pt x="396240" y="45720"/>
                </a:lnTo>
                <a:lnTo>
                  <a:pt x="396240" y="76200"/>
                </a:lnTo>
                <a:close/>
              </a:path>
              <a:path w="466725" h="97790">
                <a:moveTo>
                  <a:pt x="464520" y="67056"/>
                </a:moveTo>
                <a:lnTo>
                  <a:pt x="449580" y="67056"/>
                </a:lnTo>
                <a:lnTo>
                  <a:pt x="454152" y="64008"/>
                </a:lnTo>
                <a:lnTo>
                  <a:pt x="454152" y="60960"/>
                </a:lnTo>
                <a:lnTo>
                  <a:pt x="449389" y="54530"/>
                </a:lnTo>
                <a:lnTo>
                  <a:pt x="438912" y="50673"/>
                </a:lnTo>
                <a:lnTo>
                  <a:pt x="428434" y="45100"/>
                </a:lnTo>
                <a:lnTo>
                  <a:pt x="423672" y="33528"/>
                </a:lnTo>
                <a:lnTo>
                  <a:pt x="425505" y="26408"/>
                </a:lnTo>
                <a:lnTo>
                  <a:pt x="430339" y="21145"/>
                </a:lnTo>
                <a:lnTo>
                  <a:pt x="437173" y="17883"/>
                </a:lnTo>
                <a:lnTo>
                  <a:pt x="445008" y="16764"/>
                </a:lnTo>
                <a:lnTo>
                  <a:pt x="452628" y="16764"/>
                </a:lnTo>
                <a:lnTo>
                  <a:pt x="460248" y="19812"/>
                </a:lnTo>
                <a:lnTo>
                  <a:pt x="464820" y="22860"/>
                </a:lnTo>
                <a:lnTo>
                  <a:pt x="462534" y="27432"/>
                </a:lnTo>
                <a:lnTo>
                  <a:pt x="438912" y="27432"/>
                </a:lnTo>
                <a:lnTo>
                  <a:pt x="435864" y="28956"/>
                </a:lnTo>
                <a:lnTo>
                  <a:pt x="435864" y="33528"/>
                </a:lnTo>
                <a:lnTo>
                  <a:pt x="440626" y="39076"/>
                </a:lnTo>
                <a:lnTo>
                  <a:pt x="451104" y="42481"/>
                </a:lnTo>
                <a:lnTo>
                  <a:pt x="461581" y="47886"/>
                </a:lnTo>
                <a:lnTo>
                  <a:pt x="466344" y="59436"/>
                </a:lnTo>
                <a:lnTo>
                  <a:pt x="464520" y="67056"/>
                </a:lnTo>
                <a:close/>
              </a:path>
              <a:path w="466725" h="97790">
                <a:moveTo>
                  <a:pt x="460248" y="32004"/>
                </a:moveTo>
                <a:lnTo>
                  <a:pt x="455676" y="28956"/>
                </a:lnTo>
                <a:lnTo>
                  <a:pt x="449580" y="27432"/>
                </a:lnTo>
                <a:lnTo>
                  <a:pt x="462534" y="27432"/>
                </a:lnTo>
                <a:lnTo>
                  <a:pt x="460248" y="32004"/>
                </a:lnTo>
                <a:close/>
              </a:path>
              <a:path w="466725" h="97790">
                <a:moveTo>
                  <a:pt x="443484" y="76200"/>
                </a:moveTo>
                <a:lnTo>
                  <a:pt x="435864" y="76200"/>
                </a:lnTo>
                <a:lnTo>
                  <a:pt x="426720" y="73152"/>
                </a:lnTo>
                <a:lnTo>
                  <a:pt x="420624" y="68580"/>
                </a:lnTo>
                <a:lnTo>
                  <a:pt x="425196" y="59436"/>
                </a:lnTo>
                <a:lnTo>
                  <a:pt x="429768" y="64008"/>
                </a:lnTo>
                <a:lnTo>
                  <a:pt x="437388" y="67056"/>
                </a:lnTo>
                <a:lnTo>
                  <a:pt x="464520" y="67056"/>
                </a:lnTo>
                <a:lnTo>
                  <a:pt x="464486" y="67198"/>
                </a:lnTo>
                <a:lnTo>
                  <a:pt x="459486" y="72390"/>
                </a:lnTo>
                <a:lnTo>
                  <a:pt x="452199" y="75295"/>
                </a:lnTo>
                <a:lnTo>
                  <a:pt x="443484" y="7620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54779" y="1354836"/>
            <a:ext cx="449580" cy="99060"/>
          </a:xfrm>
          <a:custGeom>
            <a:avLst/>
            <a:gdLst/>
            <a:ahLst/>
            <a:cxnLst/>
            <a:rect l="l" t="t" r="r" b="b"/>
            <a:pathLst>
              <a:path w="449579" h="99059">
                <a:moveTo>
                  <a:pt x="27432" y="77724"/>
                </a:moveTo>
                <a:lnTo>
                  <a:pt x="15240" y="77724"/>
                </a:lnTo>
                <a:lnTo>
                  <a:pt x="15240" y="12192"/>
                </a:lnTo>
                <a:lnTo>
                  <a:pt x="0" y="12192"/>
                </a:lnTo>
                <a:lnTo>
                  <a:pt x="0" y="1524"/>
                </a:lnTo>
                <a:lnTo>
                  <a:pt x="27432" y="1524"/>
                </a:lnTo>
                <a:lnTo>
                  <a:pt x="27432" y="77724"/>
                </a:lnTo>
                <a:close/>
              </a:path>
              <a:path w="449579" h="99059">
                <a:moveTo>
                  <a:pt x="74676" y="48768"/>
                </a:moveTo>
                <a:lnTo>
                  <a:pt x="47244" y="48768"/>
                </a:lnTo>
                <a:lnTo>
                  <a:pt x="47244" y="39624"/>
                </a:lnTo>
                <a:lnTo>
                  <a:pt x="74676" y="39624"/>
                </a:lnTo>
                <a:lnTo>
                  <a:pt x="74676" y="48768"/>
                </a:lnTo>
                <a:close/>
              </a:path>
              <a:path w="449579" h="99059">
                <a:moveTo>
                  <a:pt x="89916" y="21336"/>
                </a:moveTo>
                <a:lnTo>
                  <a:pt x="112776" y="0"/>
                </a:lnTo>
                <a:lnTo>
                  <a:pt x="122372" y="1381"/>
                </a:lnTo>
                <a:lnTo>
                  <a:pt x="130111" y="5334"/>
                </a:lnTo>
                <a:lnTo>
                  <a:pt x="135278" y="11572"/>
                </a:lnTo>
                <a:lnTo>
                  <a:pt x="135420" y="12192"/>
                </a:lnTo>
                <a:lnTo>
                  <a:pt x="103632" y="12192"/>
                </a:lnTo>
                <a:lnTo>
                  <a:pt x="96012" y="15240"/>
                </a:lnTo>
                <a:lnTo>
                  <a:pt x="89916" y="21336"/>
                </a:lnTo>
                <a:close/>
              </a:path>
              <a:path w="449579" h="99059">
                <a:moveTo>
                  <a:pt x="140208" y="77724"/>
                </a:moveTo>
                <a:lnTo>
                  <a:pt x="85344" y="77724"/>
                </a:lnTo>
                <a:lnTo>
                  <a:pt x="85344" y="68580"/>
                </a:lnTo>
                <a:lnTo>
                  <a:pt x="114300" y="38100"/>
                </a:lnTo>
                <a:lnTo>
                  <a:pt x="120396" y="32004"/>
                </a:lnTo>
                <a:lnTo>
                  <a:pt x="123444" y="25908"/>
                </a:lnTo>
                <a:lnTo>
                  <a:pt x="123444" y="15240"/>
                </a:lnTo>
                <a:lnTo>
                  <a:pt x="118872" y="12192"/>
                </a:lnTo>
                <a:lnTo>
                  <a:pt x="135420" y="12192"/>
                </a:lnTo>
                <a:lnTo>
                  <a:pt x="137160" y="19812"/>
                </a:lnTo>
                <a:lnTo>
                  <a:pt x="136088" y="25788"/>
                </a:lnTo>
                <a:lnTo>
                  <a:pt x="133159" y="32194"/>
                </a:lnTo>
                <a:lnTo>
                  <a:pt x="128801" y="38885"/>
                </a:lnTo>
                <a:lnTo>
                  <a:pt x="123444" y="45720"/>
                </a:lnTo>
                <a:lnTo>
                  <a:pt x="103632" y="65532"/>
                </a:lnTo>
                <a:lnTo>
                  <a:pt x="140208" y="65532"/>
                </a:lnTo>
                <a:lnTo>
                  <a:pt x="140208" y="77724"/>
                </a:lnTo>
                <a:close/>
              </a:path>
              <a:path w="449579" h="99059">
                <a:moveTo>
                  <a:pt x="204724" y="88392"/>
                </a:moveTo>
                <a:lnTo>
                  <a:pt x="190500" y="88392"/>
                </a:lnTo>
                <a:lnTo>
                  <a:pt x="193548" y="85344"/>
                </a:lnTo>
                <a:lnTo>
                  <a:pt x="195072" y="80772"/>
                </a:lnTo>
                <a:lnTo>
                  <a:pt x="196596" y="77724"/>
                </a:lnTo>
                <a:lnTo>
                  <a:pt x="173736" y="19812"/>
                </a:lnTo>
                <a:lnTo>
                  <a:pt x="185928" y="19812"/>
                </a:lnTo>
                <a:lnTo>
                  <a:pt x="202692" y="64008"/>
                </a:lnTo>
                <a:lnTo>
                  <a:pt x="214175" y="64008"/>
                </a:lnTo>
                <a:lnTo>
                  <a:pt x="205740" y="85344"/>
                </a:lnTo>
                <a:lnTo>
                  <a:pt x="204724" y="88392"/>
                </a:lnTo>
                <a:close/>
              </a:path>
              <a:path w="449579" h="99059">
                <a:moveTo>
                  <a:pt x="214175" y="64008"/>
                </a:moveTo>
                <a:lnTo>
                  <a:pt x="202692" y="64008"/>
                </a:lnTo>
                <a:lnTo>
                  <a:pt x="219456" y="19812"/>
                </a:lnTo>
                <a:lnTo>
                  <a:pt x="231648" y="19812"/>
                </a:lnTo>
                <a:lnTo>
                  <a:pt x="214175" y="64008"/>
                </a:lnTo>
                <a:close/>
              </a:path>
              <a:path w="449579" h="99059">
                <a:moveTo>
                  <a:pt x="195072" y="99060"/>
                </a:moveTo>
                <a:lnTo>
                  <a:pt x="181356" y="99060"/>
                </a:lnTo>
                <a:lnTo>
                  <a:pt x="176784" y="97536"/>
                </a:lnTo>
                <a:lnTo>
                  <a:pt x="173736" y="94488"/>
                </a:lnTo>
                <a:lnTo>
                  <a:pt x="178308" y="85344"/>
                </a:lnTo>
                <a:lnTo>
                  <a:pt x="181356" y="86868"/>
                </a:lnTo>
                <a:lnTo>
                  <a:pt x="182880" y="88392"/>
                </a:lnTo>
                <a:lnTo>
                  <a:pt x="204724" y="88392"/>
                </a:lnTo>
                <a:lnTo>
                  <a:pt x="202692" y="94488"/>
                </a:lnTo>
                <a:lnTo>
                  <a:pt x="195072" y="99060"/>
                </a:lnTo>
                <a:close/>
              </a:path>
              <a:path w="449579" h="99059">
                <a:moveTo>
                  <a:pt x="272796" y="77724"/>
                </a:moveTo>
                <a:lnTo>
                  <a:pt x="263652" y="77724"/>
                </a:lnTo>
                <a:lnTo>
                  <a:pt x="251174" y="75771"/>
                </a:lnTo>
                <a:lnTo>
                  <a:pt x="241554" y="70104"/>
                </a:lnTo>
                <a:lnTo>
                  <a:pt x="235362" y="61007"/>
                </a:lnTo>
                <a:lnTo>
                  <a:pt x="233172" y="48768"/>
                </a:lnTo>
                <a:lnTo>
                  <a:pt x="235338" y="36528"/>
                </a:lnTo>
                <a:lnTo>
                  <a:pt x="241363" y="27432"/>
                </a:lnTo>
                <a:lnTo>
                  <a:pt x="250531" y="21764"/>
                </a:lnTo>
                <a:lnTo>
                  <a:pt x="262128" y="19812"/>
                </a:lnTo>
                <a:lnTo>
                  <a:pt x="275629" y="22050"/>
                </a:lnTo>
                <a:lnTo>
                  <a:pt x="284416" y="28575"/>
                </a:lnTo>
                <a:lnTo>
                  <a:pt x="284579" y="28956"/>
                </a:lnTo>
                <a:lnTo>
                  <a:pt x="252984" y="28956"/>
                </a:lnTo>
                <a:lnTo>
                  <a:pt x="246888" y="35052"/>
                </a:lnTo>
                <a:lnTo>
                  <a:pt x="245364" y="44196"/>
                </a:lnTo>
                <a:lnTo>
                  <a:pt x="289147" y="44196"/>
                </a:lnTo>
                <a:lnTo>
                  <a:pt x="289560" y="53340"/>
                </a:lnTo>
                <a:lnTo>
                  <a:pt x="245364" y="53340"/>
                </a:lnTo>
                <a:lnTo>
                  <a:pt x="248412" y="62484"/>
                </a:lnTo>
                <a:lnTo>
                  <a:pt x="254508" y="68580"/>
                </a:lnTo>
                <a:lnTo>
                  <a:pt x="286512" y="68580"/>
                </a:lnTo>
                <a:lnTo>
                  <a:pt x="281940" y="74676"/>
                </a:lnTo>
                <a:lnTo>
                  <a:pt x="272796" y="77724"/>
                </a:lnTo>
                <a:close/>
              </a:path>
              <a:path w="449579" h="99059">
                <a:moveTo>
                  <a:pt x="289147" y="44196"/>
                </a:moveTo>
                <a:lnTo>
                  <a:pt x="278892" y="44196"/>
                </a:lnTo>
                <a:lnTo>
                  <a:pt x="278892" y="35052"/>
                </a:lnTo>
                <a:lnTo>
                  <a:pt x="272796" y="28956"/>
                </a:lnTo>
                <a:lnTo>
                  <a:pt x="284579" y="28956"/>
                </a:lnTo>
                <a:lnTo>
                  <a:pt x="288917" y="39100"/>
                </a:lnTo>
                <a:lnTo>
                  <a:pt x="289147" y="44196"/>
                </a:lnTo>
                <a:close/>
              </a:path>
              <a:path w="449579" h="99059">
                <a:moveTo>
                  <a:pt x="286512" y="68580"/>
                </a:moveTo>
                <a:lnTo>
                  <a:pt x="269748" y="68580"/>
                </a:lnTo>
                <a:lnTo>
                  <a:pt x="275844" y="65532"/>
                </a:lnTo>
                <a:lnTo>
                  <a:pt x="280416" y="60960"/>
                </a:lnTo>
                <a:lnTo>
                  <a:pt x="286512" y="68580"/>
                </a:lnTo>
                <a:close/>
              </a:path>
              <a:path w="449579" h="99059">
                <a:moveTo>
                  <a:pt x="306324" y="35052"/>
                </a:moveTo>
                <a:lnTo>
                  <a:pt x="301752" y="25908"/>
                </a:lnTo>
                <a:lnTo>
                  <a:pt x="309372" y="21336"/>
                </a:lnTo>
                <a:lnTo>
                  <a:pt x="315468" y="19812"/>
                </a:lnTo>
                <a:lnTo>
                  <a:pt x="326136" y="19812"/>
                </a:lnTo>
                <a:lnTo>
                  <a:pt x="336375" y="21193"/>
                </a:lnTo>
                <a:lnTo>
                  <a:pt x="344043" y="25146"/>
                </a:lnTo>
                <a:lnTo>
                  <a:pt x="346980" y="28956"/>
                </a:lnTo>
                <a:lnTo>
                  <a:pt x="318516" y="28956"/>
                </a:lnTo>
                <a:lnTo>
                  <a:pt x="306324" y="35052"/>
                </a:lnTo>
                <a:close/>
              </a:path>
              <a:path w="449579" h="99059">
                <a:moveTo>
                  <a:pt x="327660" y="77724"/>
                </a:moveTo>
                <a:lnTo>
                  <a:pt x="318516" y="77724"/>
                </a:lnTo>
                <a:lnTo>
                  <a:pt x="310276" y="76390"/>
                </a:lnTo>
                <a:lnTo>
                  <a:pt x="304038" y="72771"/>
                </a:lnTo>
                <a:lnTo>
                  <a:pt x="300085" y="67437"/>
                </a:lnTo>
                <a:lnTo>
                  <a:pt x="298704" y="60960"/>
                </a:lnTo>
                <a:lnTo>
                  <a:pt x="300108" y="53601"/>
                </a:lnTo>
                <a:lnTo>
                  <a:pt x="304228" y="47815"/>
                </a:lnTo>
                <a:lnTo>
                  <a:pt x="310919" y="44029"/>
                </a:lnTo>
                <a:lnTo>
                  <a:pt x="320040" y="42672"/>
                </a:lnTo>
                <a:lnTo>
                  <a:pt x="338328" y="42672"/>
                </a:lnTo>
                <a:lnTo>
                  <a:pt x="338328" y="33528"/>
                </a:lnTo>
                <a:lnTo>
                  <a:pt x="333756" y="28956"/>
                </a:lnTo>
                <a:lnTo>
                  <a:pt x="346980" y="28956"/>
                </a:lnTo>
                <a:lnTo>
                  <a:pt x="348853" y="31384"/>
                </a:lnTo>
                <a:lnTo>
                  <a:pt x="350520" y="39624"/>
                </a:lnTo>
                <a:lnTo>
                  <a:pt x="350520" y="51816"/>
                </a:lnTo>
                <a:lnTo>
                  <a:pt x="313944" y="51816"/>
                </a:lnTo>
                <a:lnTo>
                  <a:pt x="310896" y="54864"/>
                </a:lnTo>
                <a:lnTo>
                  <a:pt x="310896" y="65532"/>
                </a:lnTo>
                <a:lnTo>
                  <a:pt x="313944" y="68580"/>
                </a:lnTo>
                <a:lnTo>
                  <a:pt x="350520" y="68580"/>
                </a:lnTo>
                <a:lnTo>
                  <a:pt x="350520" y="70104"/>
                </a:lnTo>
                <a:lnTo>
                  <a:pt x="338328" y="70104"/>
                </a:lnTo>
                <a:lnTo>
                  <a:pt x="333756" y="76200"/>
                </a:lnTo>
                <a:lnTo>
                  <a:pt x="327660" y="77724"/>
                </a:lnTo>
                <a:close/>
              </a:path>
              <a:path w="449579" h="99059">
                <a:moveTo>
                  <a:pt x="350520" y="68580"/>
                </a:moveTo>
                <a:lnTo>
                  <a:pt x="330708" y="68580"/>
                </a:lnTo>
                <a:lnTo>
                  <a:pt x="336804" y="64008"/>
                </a:lnTo>
                <a:lnTo>
                  <a:pt x="338328" y="57912"/>
                </a:lnTo>
                <a:lnTo>
                  <a:pt x="338328" y="51816"/>
                </a:lnTo>
                <a:lnTo>
                  <a:pt x="350520" y="51816"/>
                </a:lnTo>
                <a:lnTo>
                  <a:pt x="350520" y="68580"/>
                </a:lnTo>
                <a:close/>
              </a:path>
              <a:path w="449579" h="99059">
                <a:moveTo>
                  <a:pt x="350520" y="77724"/>
                </a:moveTo>
                <a:lnTo>
                  <a:pt x="338328" y="77724"/>
                </a:lnTo>
                <a:lnTo>
                  <a:pt x="338328" y="70104"/>
                </a:lnTo>
                <a:lnTo>
                  <a:pt x="350520" y="70104"/>
                </a:lnTo>
                <a:lnTo>
                  <a:pt x="350520" y="77724"/>
                </a:lnTo>
                <a:close/>
              </a:path>
              <a:path w="449579" h="99059">
                <a:moveTo>
                  <a:pt x="379476" y="77724"/>
                </a:moveTo>
                <a:lnTo>
                  <a:pt x="367284" y="77724"/>
                </a:lnTo>
                <a:lnTo>
                  <a:pt x="367284" y="19812"/>
                </a:lnTo>
                <a:lnTo>
                  <a:pt x="379476" y="19812"/>
                </a:lnTo>
                <a:lnTo>
                  <a:pt x="379476" y="30480"/>
                </a:lnTo>
                <a:lnTo>
                  <a:pt x="400812" y="30480"/>
                </a:lnTo>
                <a:lnTo>
                  <a:pt x="392549" y="31813"/>
                </a:lnTo>
                <a:lnTo>
                  <a:pt x="386143" y="35433"/>
                </a:lnTo>
                <a:lnTo>
                  <a:pt x="381738" y="40767"/>
                </a:lnTo>
                <a:lnTo>
                  <a:pt x="379476" y="47244"/>
                </a:lnTo>
                <a:lnTo>
                  <a:pt x="379476" y="77724"/>
                </a:lnTo>
                <a:close/>
              </a:path>
              <a:path w="449579" h="99059">
                <a:moveTo>
                  <a:pt x="400812" y="30480"/>
                </a:moveTo>
                <a:lnTo>
                  <a:pt x="379476" y="30480"/>
                </a:lnTo>
                <a:lnTo>
                  <a:pt x="384048" y="22860"/>
                </a:lnTo>
                <a:lnTo>
                  <a:pt x="391668" y="19812"/>
                </a:lnTo>
                <a:lnTo>
                  <a:pt x="400812" y="19812"/>
                </a:lnTo>
                <a:lnTo>
                  <a:pt x="400812" y="30480"/>
                </a:lnTo>
                <a:close/>
              </a:path>
              <a:path w="449579" h="99059">
                <a:moveTo>
                  <a:pt x="447756" y="68580"/>
                </a:moveTo>
                <a:lnTo>
                  <a:pt x="432816" y="68580"/>
                </a:lnTo>
                <a:lnTo>
                  <a:pt x="437388" y="67056"/>
                </a:lnTo>
                <a:lnTo>
                  <a:pt x="437388" y="62484"/>
                </a:lnTo>
                <a:lnTo>
                  <a:pt x="432625" y="56078"/>
                </a:lnTo>
                <a:lnTo>
                  <a:pt x="422148" y="52387"/>
                </a:lnTo>
                <a:lnTo>
                  <a:pt x="411670" y="47267"/>
                </a:lnTo>
                <a:lnTo>
                  <a:pt x="406908" y="36576"/>
                </a:lnTo>
                <a:lnTo>
                  <a:pt x="408741" y="28575"/>
                </a:lnTo>
                <a:lnTo>
                  <a:pt x="413575" y="22860"/>
                </a:lnTo>
                <a:lnTo>
                  <a:pt x="420409" y="19431"/>
                </a:lnTo>
                <a:lnTo>
                  <a:pt x="428244" y="18288"/>
                </a:lnTo>
                <a:lnTo>
                  <a:pt x="435864" y="18288"/>
                </a:lnTo>
                <a:lnTo>
                  <a:pt x="443484" y="21336"/>
                </a:lnTo>
                <a:lnTo>
                  <a:pt x="448056" y="24384"/>
                </a:lnTo>
                <a:lnTo>
                  <a:pt x="445770" y="28956"/>
                </a:lnTo>
                <a:lnTo>
                  <a:pt x="422148" y="28956"/>
                </a:lnTo>
                <a:lnTo>
                  <a:pt x="419100" y="30480"/>
                </a:lnTo>
                <a:lnTo>
                  <a:pt x="419100" y="35052"/>
                </a:lnTo>
                <a:lnTo>
                  <a:pt x="423862" y="40600"/>
                </a:lnTo>
                <a:lnTo>
                  <a:pt x="434340" y="44005"/>
                </a:lnTo>
                <a:lnTo>
                  <a:pt x="444817" y="49410"/>
                </a:lnTo>
                <a:lnTo>
                  <a:pt x="449580" y="60960"/>
                </a:lnTo>
                <a:lnTo>
                  <a:pt x="447756" y="68580"/>
                </a:lnTo>
                <a:close/>
              </a:path>
              <a:path w="449579" h="99059">
                <a:moveTo>
                  <a:pt x="443484" y="33528"/>
                </a:moveTo>
                <a:lnTo>
                  <a:pt x="438912" y="30480"/>
                </a:lnTo>
                <a:lnTo>
                  <a:pt x="432816" y="28956"/>
                </a:lnTo>
                <a:lnTo>
                  <a:pt x="445770" y="28956"/>
                </a:lnTo>
                <a:lnTo>
                  <a:pt x="443484" y="33528"/>
                </a:lnTo>
                <a:close/>
              </a:path>
              <a:path w="449579" h="99059">
                <a:moveTo>
                  <a:pt x="426720" y="77724"/>
                </a:moveTo>
                <a:lnTo>
                  <a:pt x="419100" y="77724"/>
                </a:lnTo>
                <a:lnTo>
                  <a:pt x="409956" y="76200"/>
                </a:lnTo>
                <a:lnTo>
                  <a:pt x="403860" y="70104"/>
                </a:lnTo>
                <a:lnTo>
                  <a:pt x="408432" y="60960"/>
                </a:lnTo>
                <a:lnTo>
                  <a:pt x="413004" y="65532"/>
                </a:lnTo>
                <a:lnTo>
                  <a:pt x="420624" y="68580"/>
                </a:lnTo>
                <a:lnTo>
                  <a:pt x="447756" y="68580"/>
                </a:lnTo>
                <a:lnTo>
                  <a:pt x="447722" y="68722"/>
                </a:lnTo>
                <a:lnTo>
                  <a:pt x="442722" y="73914"/>
                </a:lnTo>
                <a:lnTo>
                  <a:pt x="435435" y="76819"/>
                </a:lnTo>
                <a:lnTo>
                  <a:pt x="426720" y="7772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79164" y="1519427"/>
            <a:ext cx="425450" cy="99060"/>
          </a:xfrm>
          <a:custGeom>
            <a:avLst/>
            <a:gdLst/>
            <a:ahLst/>
            <a:cxnLst/>
            <a:rect l="l" t="t" r="r" b="b"/>
            <a:pathLst>
              <a:path w="425450" h="99059">
                <a:moveTo>
                  <a:pt x="45720" y="67056"/>
                </a:moveTo>
                <a:lnTo>
                  <a:pt x="0" y="47244"/>
                </a:lnTo>
                <a:lnTo>
                  <a:pt x="0" y="35052"/>
                </a:lnTo>
                <a:lnTo>
                  <a:pt x="45720" y="15240"/>
                </a:lnTo>
                <a:lnTo>
                  <a:pt x="45720" y="24384"/>
                </a:lnTo>
                <a:lnTo>
                  <a:pt x="7620" y="41148"/>
                </a:lnTo>
                <a:lnTo>
                  <a:pt x="45720" y="57912"/>
                </a:lnTo>
                <a:lnTo>
                  <a:pt x="45720" y="67056"/>
                </a:lnTo>
                <a:close/>
              </a:path>
              <a:path w="425450" h="99059">
                <a:moveTo>
                  <a:pt x="108204" y="76200"/>
                </a:moveTo>
                <a:lnTo>
                  <a:pt x="94488" y="76200"/>
                </a:lnTo>
                <a:lnTo>
                  <a:pt x="94488" y="12192"/>
                </a:lnTo>
                <a:lnTo>
                  <a:pt x="79248" y="12192"/>
                </a:lnTo>
                <a:lnTo>
                  <a:pt x="79248" y="0"/>
                </a:lnTo>
                <a:lnTo>
                  <a:pt x="108204" y="0"/>
                </a:lnTo>
                <a:lnTo>
                  <a:pt x="108204" y="76200"/>
                </a:lnTo>
                <a:close/>
              </a:path>
              <a:path w="425450" h="99059">
                <a:moveTo>
                  <a:pt x="180848" y="86868"/>
                </a:moveTo>
                <a:lnTo>
                  <a:pt x="166116" y="86868"/>
                </a:lnTo>
                <a:lnTo>
                  <a:pt x="169164" y="85344"/>
                </a:lnTo>
                <a:lnTo>
                  <a:pt x="172212" y="76200"/>
                </a:lnTo>
                <a:lnTo>
                  <a:pt x="149352" y="18288"/>
                </a:lnTo>
                <a:lnTo>
                  <a:pt x="161544" y="18288"/>
                </a:lnTo>
                <a:lnTo>
                  <a:pt x="178308" y="62484"/>
                </a:lnTo>
                <a:lnTo>
                  <a:pt x="190188" y="62484"/>
                </a:lnTo>
                <a:lnTo>
                  <a:pt x="181356" y="85344"/>
                </a:lnTo>
                <a:lnTo>
                  <a:pt x="180848" y="86868"/>
                </a:lnTo>
                <a:close/>
              </a:path>
              <a:path w="425450" h="99059">
                <a:moveTo>
                  <a:pt x="190188" y="62484"/>
                </a:moveTo>
                <a:lnTo>
                  <a:pt x="178308" y="62484"/>
                </a:lnTo>
                <a:lnTo>
                  <a:pt x="195072" y="18288"/>
                </a:lnTo>
                <a:lnTo>
                  <a:pt x="207264" y="18288"/>
                </a:lnTo>
                <a:lnTo>
                  <a:pt x="190188" y="62484"/>
                </a:lnTo>
                <a:close/>
              </a:path>
              <a:path w="425450" h="99059">
                <a:moveTo>
                  <a:pt x="170688" y="99060"/>
                </a:moveTo>
                <a:lnTo>
                  <a:pt x="156972" y="99060"/>
                </a:lnTo>
                <a:lnTo>
                  <a:pt x="152400" y="97536"/>
                </a:lnTo>
                <a:lnTo>
                  <a:pt x="149352" y="92964"/>
                </a:lnTo>
                <a:lnTo>
                  <a:pt x="153924" y="83820"/>
                </a:lnTo>
                <a:lnTo>
                  <a:pt x="156972" y="85344"/>
                </a:lnTo>
                <a:lnTo>
                  <a:pt x="158496" y="86868"/>
                </a:lnTo>
                <a:lnTo>
                  <a:pt x="180848" y="86868"/>
                </a:lnTo>
                <a:lnTo>
                  <a:pt x="178308" y="94488"/>
                </a:lnTo>
                <a:lnTo>
                  <a:pt x="170688" y="99060"/>
                </a:lnTo>
                <a:close/>
              </a:path>
              <a:path w="425450" h="99059">
                <a:moveTo>
                  <a:pt x="248412" y="77724"/>
                </a:moveTo>
                <a:lnTo>
                  <a:pt x="239268" y="77724"/>
                </a:lnTo>
                <a:lnTo>
                  <a:pt x="226790" y="75533"/>
                </a:lnTo>
                <a:lnTo>
                  <a:pt x="217170" y="69342"/>
                </a:lnTo>
                <a:lnTo>
                  <a:pt x="210978" y="59721"/>
                </a:lnTo>
                <a:lnTo>
                  <a:pt x="208788" y="47244"/>
                </a:lnTo>
                <a:lnTo>
                  <a:pt x="210954" y="35647"/>
                </a:lnTo>
                <a:lnTo>
                  <a:pt x="216979" y="26479"/>
                </a:lnTo>
                <a:lnTo>
                  <a:pt x="226147" y="20454"/>
                </a:lnTo>
                <a:lnTo>
                  <a:pt x="237744" y="18288"/>
                </a:lnTo>
                <a:lnTo>
                  <a:pt x="251245" y="20740"/>
                </a:lnTo>
                <a:lnTo>
                  <a:pt x="259789" y="27432"/>
                </a:lnTo>
                <a:lnTo>
                  <a:pt x="228600" y="27432"/>
                </a:lnTo>
                <a:lnTo>
                  <a:pt x="222504" y="33528"/>
                </a:lnTo>
                <a:lnTo>
                  <a:pt x="220980" y="42672"/>
                </a:lnTo>
                <a:lnTo>
                  <a:pt x="264743" y="42672"/>
                </a:lnTo>
                <a:lnTo>
                  <a:pt x="265176" y="51816"/>
                </a:lnTo>
                <a:lnTo>
                  <a:pt x="220980" y="51816"/>
                </a:lnTo>
                <a:lnTo>
                  <a:pt x="224028" y="60960"/>
                </a:lnTo>
                <a:lnTo>
                  <a:pt x="230124" y="67056"/>
                </a:lnTo>
                <a:lnTo>
                  <a:pt x="262128" y="67056"/>
                </a:lnTo>
                <a:lnTo>
                  <a:pt x="257556" y="73152"/>
                </a:lnTo>
                <a:lnTo>
                  <a:pt x="248412" y="77724"/>
                </a:lnTo>
                <a:close/>
              </a:path>
              <a:path w="425450" h="99059">
                <a:moveTo>
                  <a:pt x="264743" y="42672"/>
                </a:moveTo>
                <a:lnTo>
                  <a:pt x="254508" y="42672"/>
                </a:lnTo>
                <a:lnTo>
                  <a:pt x="254508" y="33528"/>
                </a:lnTo>
                <a:lnTo>
                  <a:pt x="248412" y="27432"/>
                </a:lnTo>
                <a:lnTo>
                  <a:pt x="259789" y="27432"/>
                </a:lnTo>
                <a:lnTo>
                  <a:pt x="260032" y="27622"/>
                </a:lnTo>
                <a:lnTo>
                  <a:pt x="264533" y="38219"/>
                </a:lnTo>
                <a:lnTo>
                  <a:pt x="264743" y="42672"/>
                </a:lnTo>
                <a:close/>
              </a:path>
              <a:path w="425450" h="99059">
                <a:moveTo>
                  <a:pt x="262128" y="67056"/>
                </a:moveTo>
                <a:lnTo>
                  <a:pt x="245364" y="67056"/>
                </a:lnTo>
                <a:lnTo>
                  <a:pt x="251460" y="64008"/>
                </a:lnTo>
                <a:lnTo>
                  <a:pt x="256032" y="59436"/>
                </a:lnTo>
                <a:lnTo>
                  <a:pt x="262128" y="67056"/>
                </a:lnTo>
                <a:close/>
              </a:path>
              <a:path w="425450" h="99059">
                <a:moveTo>
                  <a:pt x="281940" y="33528"/>
                </a:moveTo>
                <a:lnTo>
                  <a:pt x="301752" y="18288"/>
                </a:lnTo>
                <a:lnTo>
                  <a:pt x="311991" y="19669"/>
                </a:lnTo>
                <a:lnTo>
                  <a:pt x="319659" y="23622"/>
                </a:lnTo>
                <a:lnTo>
                  <a:pt x="322596" y="27432"/>
                </a:lnTo>
                <a:lnTo>
                  <a:pt x="294132" y="27432"/>
                </a:lnTo>
                <a:lnTo>
                  <a:pt x="281940" y="33528"/>
                </a:lnTo>
                <a:close/>
              </a:path>
              <a:path w="425450" h="99059">
                <a:moveTo>
                  <a:pt x="303276" y="77724"/>
                </a:moveTo>
                <a:lnTo>
                  <a:pt x="294132" y="77724"/>
                </a:lnTo>
                <a:lnTo>
                  <a:pt x="285892" y="76366"/>
                </a:lnTo>
                <a:lnTo>
                  <a:pt x="279654" y="72580"/>
                </a:lnTo>
                <a:lnTo>
                  <a:pt x="275701" y="66794"/>
                </a:lnTo>
                <a:lnTo>
                  <a:pt x="274320" y="59436"/>
                </a:lnTo>
                <a:lnTo>
                  <a:pt x="275724" y="52077"/>
                </a:lnTo>
                <a:lnTo>
                  <a:pt x="279844" y="46291"/>
                </a:lnTo>
                <a:lnTo>
                  <a:pt x="286535" y="42505"/>
                </a:lnTo>
                <a:lnTo>
                  <a:pt x="295656" y="41148"/>
                </a:lnTo>
                <a:lnTo>
                  <a:pt x="313944" y="41148"/>
                </a:lnTo>
                <a:lnTo>
                  <a:pt x="313944" y="32004"/>
                </a:lnTo>
                <a:lnTo>
                  <a:pt x="309372" y="27432"/>
                </a:lnTo>
                <a:lnTo>
                  <a:pt x="322596" y="27432"/>
                </a:lnTo>
                <a:lnTo>
                  <a:pt x="324469" y="29860"/>
                </a:lnTo>
                <a:lnTo>
                  <a:pt x="326136" y="38100"/>
                </a:lnTo>
                <a:lnTo>
                  <a:pt x="326136" y="50292"/>
                </a:lnTo>
                <a:lnTo>
                  <a:pt x="289560" y="50292"/>
                </a:lnTo>
                <a:lnTo>
                  <a:pt x="286512" y="53340"/>
                </a:lnTo>
                <a:lnTo>
                  <a:pt x="286512" y="64008"/>
                </a:lnTo>
                <a:lnTo>
                  <a:pt x="289560" y="67056"/>
                </a:lnTo>
                <a:lnTo>
                  <a:pt x="326136" y="67056"/>
                </a:lnTo>
                <a:lnTo>
                  <a:pt x="326136" y="70104"/>
                </a:lnTo>
                <a:lnTo>
                  <a:pt x="313944" y="70104"/>
                </a:lnTo>
                <a:lnTo>
                  <a:pt x="309372" y="74676"/>
                </a:lnTo>
                <a:lnTo>
                  <a:pt x="303276" y="77724"/>
                </a:lnTo>
                <a:close/>
              </a:path>
              <a:path w="425450" h="99059">
                <a:moveTo>
                  <a:pt x="326136" y="67056"/>
                </a:moveTo>
                <a:lnTo>
                  <a:pt x="306324" y="67056"/>
                </a:lnTo>
                <a:lnTo>
                  <a:pt x="312420" y="62484"/>
                </a:lnTo>
                <a:lnTo>
                  <a:pt x="313944" y="56388"/>
                </a:lnTo>
                <a:lnTo>
                  <a:pt x="313944" y="50292"/>
                </a:lnTo>
                <a:lnTo>
                  <a:pt x="326136" y="50292"/>
                </a:lnTo>
                <a:lnTo>
                  <a:pt x="326136" y="67056"/>
                </a:lnTo>
                <a:close/>
              </a:path>
              <a:path w="425450" h="99059">
                <a:moveTo>
                  <a:pt x="326136" y="76200"/>
                </a:moveTo>
                <a:lnTo>
                  <a:pt x="313944" y="76200"/>
                </a:lnTo>
                <a:lnTo>
                  <a:pt x="313944" y="70104"/>
                </a:lnTo>
                <a:lnTo>
                  <a:pt x="326136" y="70104"/>
                </a:lnTo>
                <a:lnTo>
                  <a:pt x="326136" y="76200"/>
                </a:lnTo>
                <a:close/>
              </a:path>
              <a:path w="425450" h="99059">
                <a:moveTo>
                  <a:pt x="355092" y="76200"/>
                </a:moveTo>
                <a:lnTo>
                  <a:pt x="342900" y="76200"/>
                </a:lnTo>
                <a:lnTo>
                  <a:pt x="342900" y="18288"/>
                </a:lnTo>
                <a:lnTo>
                  <a:pt x="355092" y="18288"/>
                </a:lnTo>
                <a:lnTo>
                  <a:pt x="355092" y="30480"/>
                </a:lnTo>
                <a:lnTo>
                  <a:pt x="376428" y="30480"/>
                </a:lnTo>
                <a:lnTo>
                  <a:pt x="368165" y="30932"/>
                </a:lnTo>
                <a:lnTo>
                  <a:pt x="361759" y="34099"/>
                </a:lnTo>
                <a:lnTo>
                  <a:pt x="357354" y="39266"/>
                </a:lnTo>
                <a:lnTo>
                  <a:pt x="355092" y="45720"/>
                </a:lnTo>
                <a:lnTo>
                  <a:pt x="355092" y="76200"/>
                </a:lnTo>
                <a:close/>
              </a:path>
              <a:path w="425450" h="99059">
                <a:moveTo>
                  <a:pt x="376428" y="30480"/>
                </a:moveTo>
                <a:lnTo>
                  <a:pt x="355092" y="30480"/>
                </a:lnTo>
                <a:lnTo>
                  <a:pt x="359664" y="22860"/>
                </a:lnTo>
                <a:lnTo>
                  <a:pt x="367284" y="18288"/>
                </a:lnTo>
                <a:lnTo>
                  <a:pt x="376428" y="18288"/>
                </a:lnTo>
                <a:lnTo>
                  <a:pt x="376428" y="30480"/>
                </a:lnTo>
                <a:close/>
              </a:path>
              <a:path w="425450" h="99059">
                <a:moveTo>
                  <a:pt x="423427" y="67056"/>
                </a:moveTo>
                <a:lnTo>
                  <a:pt x="408432" y="67056"/>
                </a:lnTo>
                <a:lnTo>
                  <a:pt x="413004" y="65532"/>
                </a:lnTo>
                <a:lnTo>
                  <a:pt x="413004" y="60960"/>
                </a:lnTo>
                <a:lnTo>
                  <a:pt x="408241" y="54768"/>
                </a:lnTo>
                <a:lnTo>
                  <a:pt x="397764" y="51435"/>
                </a:lnTo>
                <a:lnTo>
                  <a:pt x="387286" y="46386"/>
                </a:lnTo>
                <a:lnTo>
                  <a:pt x="382524" y="35052"/>
                </a:lnTo>
                <a:lnTo>
                  <a:pt x="384357" y="27289"/>
                </a:lnTo>
                <a:lnTo>
                  <a:pt x="389191" y="22098"/>
                </a:lnTo>
                <a:lnTo>
                  <a:pt x="396025" y="19192"/>
                </a:lnTo>
                <a:lnTo>
                  <a:pt x="403860" y="18288"/>
                </a:lnTo>
                <a:lnTo>
                  <a:pt x="411480" y="18288"/>
                </a:lnTo>
                <a:lnTo>
                  <a:pt x="419100" y="19812"/>
                </a:lnTo>
                <a:lnTo>
                  <a:pt x="423672" y="24384"/>
                </a:lnTo>
                <a:lnTo>
                  <a:pt x="422148" y="27432"/>
                </a:lnTo>
                <a:lnTo>
                  <a:pt x="397764" y="27432"/>
                </a:lnTo>
                <a:lnTo>
                  <a:pt x="394716" y="28956"/>
                </a:lnTo>
                <a:lnTo>
                  <a:pt x="394716" y="33528"/>
                </a:lnTo>
                <a:lnTo>
                  <a:pt x="399478" y="39076"/>
                </a:lnTo>
                <a:lnTo>
                  <a:pt x="409956" y="42481"/>
                </a:lnTo>
                <a:lnTo>
                  <a:pt x="420433" y="47886"/>
                </a:lnTo>
                <a:lnTo>
                  <a:pt x="425196" y="59436"/>
                </a:lnTo>
                <a:lnTo>
                  <a:pt x="423427" y="67056"/>
                </a:lnTo>
                <a:close/>
              </a:path>
              <a:path w="425450" h="99059">
                <a:moveTo>
                  <a:pt x="419100" y="33528"/>
                </a:moveTo>
                <a:lnTo>
                  <a:pt x="414528" y="30480"/>
                </a:lnTo>
                <a:lnTo>
                  <a:pt x="408432" y="27432"/>
                </a:lnTo>
                <a:lnTo>
                  <a:pt x="422148" y="27432"/>
                </a:lnTo>
                <a:lnTo>
                  <a:pt x="419100" y="33528"/>
                </a:lnTo>
                <a:close/>
              </a:path>
              <a:path w="425450" h="99059">
                <a:moveTo>
                  <a:pt x="402336" y="77724"/>
                </a:moveTo>
                <a:lnTo>
                  <a:pt x="394716" y="77724"/>
                </a:lnTo>
                <a:lnTo>
                  <a:pt x="385572" y="74676"/>
                </a:lnTo>
                <a:lnTo>
                  <a:pt x="379476" y="68580"/>
                </a:lnTo>
                <a:lnTo>
                  <a:pt x="384048" y="59436"/>
                </a:lnTo>
                <a:lnTo>
                  <a:pt x="388620" y="64008"/>
                </a:lnTo>
                <a:lnTo>
                  <a:pt x="396240" y="67056"/>
                </a:lnTo>
                <a:lnTo>
                  <a:pt x="423427" y="67056"/>
                </a:lnTo>
                <a:lnTo>
                  <a:pt x="423338" y="67437"/>
                </a:lnTo>
                <a:lnTo>
                  <a:pt x="418338" y="73152"/>
                </a:lnTo>
                <a:lnTo>
                  <a:pt x="411051" y="76581"/>
                </a:lnTo>
                <a:lnTo>
                  <a:pt x="402336" y="7772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1628" y="1682495"/>
            <a:ext cx="523240" cy="99060"/>
          </a:xfrm>
          <a:custGeom>
            <a:avLst/>
            <a:gdLst/>
            <a:ahLst/>
            <a:cxnLst/>
            <a:rect l="l" t="t" r="r" b="b"/>
            <a:pathLst>
              <a:path w="523239" h="99060">
                <a:moveTo>
                  <a:pt x="6096" y="41148"/>
                </a:moveTo>
                <a:lnTo>
                  <a:pt x="6096" y="0"/>
                </a:lnTo>
                <a:lnTo>
                  <a:pt x="51816" y="0"/>
                </a:lnTo>
                <a:lnTo>
                  <a:pt x="51816" y="12192"/>
                </a:lnTo>
                <a:lnTo>
                  <a:pt x="16764" y="12192"/>
                </a:lnTo>
                <a:lnTo>
                  <a:pt x="16764" y="28956"/>
                </a:lnTo>
                <a:lnTo>
                  <a:pt x="27432" y="28956"/>
                </a:lnTo>
                <a:lnTo>
                  <a:pt x="38790" y="30599"/>
                </a:lnTo>
                <a:lnTo>
                  <a:pt x="47434" y="35242"/>
                </a:lnTo>
                <a:lnTo>
                  <a:pt x="50774" y="39624"/>
                </a:lnTo>
                <a:lnTo>
                  <a:pt x="10668" y="39624"/>
                </a:lnTo>
                <a:lnTo>
                  <a:pt x="6096" y="41148"/>
                </a:lnTo>
                <a:close/>
              </a:path>
              <a:path w="523239" h="99060">
                <a:moveTo>
                  <a:pt x="49737" y="67056"/>
                </a:moveTo>
                <a:lnTo>
                  <a:pt x="35052" y="67056"/>
                </a:lnTo>
                <a:lnTo>
                  <a:pt x="41148" y="60960"/>
                </a:lnTo>
                <a:lnTo>
                  <a:pt x="41148" y="44196"/>
                </a:lnTo>
                <a:lnTo>
                  <a:pt x="35052" y="39624"/>
                </a:lnTo>
                <a:lnTo>
                  <a:pt x="50774" y="39624"/>
                </a:lnTo>
                <a:lnTo>
                  <a:pt x="52935" y="42457"/>
                </a:lnTo>
                <a:lnTo>
                  <a:pt x="54864" y="51816"/>
                </a:lnTo>
                <a:lnTo>
                  <a:pt x="52935" y="62293"/>
                </a:lnTo>
                <a:lnTo>
                  <a:pt x="49737" y="67056"/>
                </a:lnTo>
                <a:close/>
              </a:path>
              <a:path w="523239" h="99060">
                <a:moveTo>
                  <a:pt x="27432" y="77724"/>
                </a:moveTo>
                <a:lnTo>
                  <a:pt x="20359" y="77152"/>
                </a:lnTo>
                <a:lnTo>
                  <a:pt x="13144" y="75438"/>
                </a:lnTo>
                <a:lnTo>
                  <a:pt x="6215" y="72580"/>
                </a:lnTo>
                <a:lnTo>
                  <a:pt x="0" y="68580"/>
                </a:lnTo>
                <a:lnTo>
                  <a:pt x="4572" y="57912"/>
                </a:lnTo>
                <a:lnTo>
                  <a:pt x="10668" y="64008"/>
                </a:lnTo>
                <a:lnTo>
                  <a:pt x="18288" y="67056"/>
                </a:lnTo>
                <a:lnTo>
                  <a:pt x="49737" y="67056"/>
                </a:lnTo>
                <a:lnTo>
                  <a:pt x="47434" y="70485"/>
                </a:lnTo>
                <a:lnTo>
                  <a:pt x="38790" y="75819"/>
                </a:lnTo>
                <a:lnTo>
                  <a:pt x="27432" y="77724"/>
                </a:lnTo>
                <a:close/>
              </a:path>
              <a:path w="523239" h="99060">
                <a:moveTo>
                  <a:pt x="92964" y="48768"/>
                </a:moveTo>
                <a:lnTo>
                  <a:pt x="67056" y="48768"/>
                </a:lnTo>
                <a:lnTo>
                  <a:pt x="67056" y="39624"/>
                </a:lnTo>
                <a:lnTo>
                  <a:pt x="92964" y="39624"/>
                </a:lnTo>
                <a:lnTo>
                  <a:pt x="92964" y="48768"/>
                </a:lnTo>
                <a:close/>
              </a:path>
              <a:path w="523239" h="99060">
                <a:moveTo>
                  <a:pt x="129540" y="77724"/>
                </a:moveTo>
                <a:lnTo>
                  <a:pt x="117348" y="77724"/>
                </a:lnTo>
                <a:lnTo>
                  <a:pt x="117348" y="12192"/>
                </a:lnTo>
                <a:lnTo>
                  <a:pt x="102108" y="12192"/>
                </a:lnTo>
                <a:lnTo>
                  <a:pt x="102108" y="0"/>
                </a:lnTo>
                <a:lnTo>
                  <a:pt x="129540" y="0"/>
                </a:lnTo>
                <a:lnTo>
                  <a:pt x="129540" y="77724"/>
                </a:lnTo>
                <a:close/>
              </a:path>
              <a:path w="523239" h="99060">
                <a:moveTo>
                  <a:pt x="179832" y="77724"/>
                </a:moveTo>
                <a:lnTo>
                  <a:pt x="166473" y="75176"/>
                </a:lnTo>
                <a:lnTo>
                  <a:pt x="156400" y="67627"/>
                </a:lnTo>
                <a:lnTo>
                  <a:pt x="150042" y="55221"/>
                </a:lnTo>
                <a:lnTo>
                  <a:pt x="147828" y="38100"/>
                </a:lnTo>
                <a:lnTo>
                  <a:pt x="150042" y="21859"/>
                </a:lnTo>
                <a:lnTo>
                  <a:pt x="156400" y="9906"/>
                </a:lnTo>
                <a:lnTo>
                  <a:pt x="166473" y="2524"/>
                </a:lnTo>
                <a:lnTo>
                  <a:pt x="179832" y="0"/>
                </a:lnTo>
                <a:lnTo>
                  <a:pt x="194071" y="2524"/>
                </a:lnTo>
                <a:lnTo>
                  <a:pt x="204597" y="9906"/>
                </a:lnTo>
                <a:lnTo>
                  <a:pt x="205012" y="10668"/>
                </a:lnTo>
                <a:lnTo>
                  <a:pt x="179832" y="10668"/>
                </a:lnTo>
                <a:lnTo>
                  <a:pt x="171831" y="12382"/>
                </a:lnTo>
                <a:lnTo>
                  <a:pt x="166116" y="17526"/>
                </a:lnTo>
                <a:lnTo>
                  <a:pt x="162687" y="26098"/>
                </a:lnTo>
                <a:lnTo>
                  <a:pt x="161544" y="38100"/>
                </a:lnTo>
                <a:lnTo>
                  <a:pt x="162687" y="50982"/>
                </a:lnTo>
                <a:lnTo>
                  <a:pt x="166116" y="60007"/>
                </a:lnTo>
                <a:lnTo>
                  <a:pt x="171831" y="65317"/>
                </a:lnTo>
                <a:lnTo>
                  <a:pt x="179832" y="67056"/>
                </a:lnTo>
                <a:lnTo>
                  <a:pt x="204897" y="67056"/>
                </a:lnTo>
                <a:lnTo>
                  <a:pt x="204597" y="67627"/>
                </a:lnTo>
                <a:lnTo>
                  <a:pt x="194071" y="75176"/>
                </a:lnTo>
                <a:lnTo>
                  <a:pt x="179832" y="77724"/>
                </a:lnTo>
                <a:close/>
              </a:path>
              <a:path w="523239" h="99060">
                <a:moveTo>
                  <a:pt x="204897" y="67056"/>
                </a:moveTo>
                <a:lnTo>
                  <a:pt x="179832" y="67056"/>
                </a:lnTo>
                <a:lnTo>
                  <a:pt x="188714" y="65317"/>
                </a:lnTo>
                <a:lnTo>
                  <a:pt x="194881" y="60007"/>
                </a:lnTo>
                <a:lnTo>
                  <a:pt x="198477" y="50982"/>
                </a:lnTo>
                <a:lnTo>
                  <a:pt x="199644" y="38100"/>
                </a:lnTo>
                <a:lnTo>
                  <a:pt x="198477" y="26098"/>
                </a:lnTo>
                <a:lnTo>
                  <a:pt x="194881" y="17526"/>
                </a:lnTo>
                <a:lnTo>
                  <a:pt x="188714" y="12382"/>
                </a:lnTo>
                <a:lnTo>
                  <a:pt x="179832" y="10668"/>
                </a:lnTo>
                <a:lnTo>
                  <a:pt x="205012" y="10668"/>
                </a:lnTo>
                <a:lnTo>
                  <a:pt x="211121" y="21859"/>
                </a:lnTo>
                <a:lnTo>
                  <a:pt x="213360" y="38100"/>
                </a:lnTo>
                <a:lnTo>
                  <a:pt x="211121" y="55221"/>
                </a:lnTo>
                <a:lnTo>
                  <a:pt x="204897" y="67056"/>
                </a:lnTo>
                <a:close/>
              </a:path>
              <a:path w="523239" h="99060">
                <a:moveTo>
                  <a:pt x="278384" y="86868"/>
                </a:moveTo>
                <a:lnTo>
                  <a:pt x="263652" y="86868"/>
                </a:lnTo>
                <a:lnTo>
                  <a:pt x="266700" y="85344"/>
                </a:lnTo>
                <a:lnTo>
                  <a:pt x="269748" y="76200"/>
                </a:lnTo>
                <a:lnTo>
                  <a:pt x="246888" y="18288"/>
                </a:lnTo>
                <a:lnTo>
                  <a:pt x="259080" y="18288"/>
                </a:lnTo>
                <a:lnTo>
                  <a:pt x="275844" y="62484"/>
                </a:lnTo>
                <a:lnTo>
                  <a:pt x="287724" y="62484"/>
                </a:lnTo>
                <a:lnTo>
                  <a:pt x="278892" y="85344"/>
                </a:lnTo>
                <a:lnTo>
                  <a:pt x="278384" y="86868"/>
                </a:lnTo>
                <a:close/>
              </a:path>
              <a:path w="523239" h="99060">
                <a:moveTo>
                  <a:pt x="287724" y="62484"/>
                </a:moveTo>
                <a:lnTo>
                  <a:pt x="275844" y="62484"/>
                </a:lnTo>
                <a:lnTo>
                  <a:pt x="292608" y="18288"/>
                </a:lnTo>
                <a:lnTo>
                  <a:pt x="304800" y="18288"/>
                </a:lnTo>
                <a:lnTo>
                  <a:pt x="287724" y="62484"/>
                </a:lnTo>
                <a:close/>
              </a:path>
              <a:path w="523239" h="99060">
                <a:moveTo>
                  <a:pt x="268224" y="99060"/>
                </a:moveTo>
                <a:lnTo>
                  <a:pt x="254508" y="99060"/>
                </a:lnTo>
                <a:lnTo>
                  <a:pt x="249936" y="97536"/>
                </a:lnTo>
                <a:lnTo>
                  <a:pt x="246888" y="94488"/>
                </a:lnTo>
                <a:lnTo>
                  <a:pt x="251460" y="83820"/>
                </a:lnTo>
                <a:lnTo>
                  <a:pt x="254508" y="86868"/>
                </a:lnTo>
                <a:lnTo>
                  <a:pt x="278384" y="86868"/>
                </a:lnTo>
                <a:lnTo>
                  <a:pt x="275844" y="94488"/>
                </a:lnTo>
                <a:lnTo>
                  <a:pt x="268224" y="99060"/>
                </a:lnTo>
                <a:close/>
              </a:path>
              <a:path w="523239" h="99060">
                <a:moveTo>
                  <a:pt x="345948" y="77724"/>
                </a:moveTo>
                <a:lnTo>
                  <a:pt x="336804" y="77724"/>
                </a:lnTo>
                <a:lnTo>
                  <a:pt x="324326" y="75557"/>
                </a:lnTo>
                <a:lnTo>
                  <a:pt x="314706" y="69532"/>
                </a:lnTo>
                <a:lnTo>
                  <a:pt x="308514" y="60364"/>
                </a:lnTo>
                <a:lnTo>
                  <a:pt x="306324" y="48768"/>
                </a:lnTo>
                <a:lnTo>
                  <a:pt x="308490" y="36290"/>
                </a:lnTo>
                <a:lnTo>
                  <a:pt x="314515" y="26670"/>
                </a:lnTo>
                <a:lnTo>
                  <a:pt x="323683" y="20478"/>
                </a:lnTo>
                <a:lnTo>
                  <a:pt x="335280" y="18288"/>
                </a:lnTo>
                <a:lnTo>
                  <a:pt x="348781" y="20764"/>
                </a:lnTo>
                <a:lnTo>
                  <a:pt x="357568" y="27813"/>
                </a:lnTo>
                <a:lnTo>
                  <a:pt x="358034" y="28956"/>
                </a:lnTo>
                <a:lnTo>
                  <a:pt x="326136" y="28956"/>
                </a:lnTo>
                <a:lnTo>
                  <a:pt x="320040" y="33528"/>
                </a:lnTo>
                <a:lnTo>
                  <a:pt x="318516" y="44196"/>
                </a:lnTo>
                <a:lnTo>
                  <a:pt x="362305" y="44196"/>
                </a:lnTo>
                <a:lnTo>
                  <a:pt x="362712" y="53340"/>
                </a:lnTo>
                <a:lnTo>
                  <a:pt x="318516" y="53340"/>
                </a:lnTo>
                <a:lnTo>
                  <a:pt x="321564" y="62484"/>
                </a:lnTo>
                <a:lnTo>
                  <a:pt x="327660" y="67056"/>
                </a:lnTo>
                <a:lnTo>
                  <a:pt x="359664" y="67056"/>
                </a:lnTo>
                <a:lnTo>
                  <a:pt x="355092" y="73152"/>
                </a:lnTo>
                <a:lnTo>
                  <a:pt x="345948" y="77724"/>
                </a:lnTo>
                <a:close/>
              </a:path>
              <a:path w="523239" h="99060">
                <a:moveTo>
                  <a:pt x="362305" y="44196"/>
                </a:moveTo>
                <a:lnTo>
                  <a:pt x="352044" y="44196"/>
                </a:lnTo>
                <a:lnTo>
                  <a:pt x="352044" y="33528"/>
                </a:lnTo>
                <a:lnTo>
                  <a:pt x="345948" y="28956"/>
                </a:lnTo>
                <a:lnTo>
                  <a:pt x="358034" y="28956"/>
                </a:lnTo>
                <a:lnTo>
                  <a:pt x="362069" y="38862"/>
                </a:lnTo>
                <a:lnTo>
                  <a:pt x="362305" y="44196"/>
                </a:lnTo>
                <a:close/>
              </a:path>
              <a:path w="523239" h="99060">
                <a:moveTo>
                  <a:pt x="359664" y="67056"/>
                </a:moveTo>
                <a:lnTo>
                  <a:pt x="342900" y="67056"/>
                </a:lnTo>
                <a:lnTo>
                  <a:pt x="348996" y="65532"/>
                </a:lnTo>
                <a:lnTo>
                  <a:pt x="353568" y="60960"/>
                </a:lnTo>
                <a:lnTo>
                  <a:pt x="359664" y="67056"/>
                </a:lnTo>
                <a:close/>
              </a:path>
              <a:path w="523239" h="99060">
                <a:moveTo>
                  <a:pt x="379476" y="35052"/>
                </a:moveTo>
                <a:lnTo>
                  <a:pt x="399288" y="18288"/>
                </a:lnTo>
                <a:lnTo>
                  <a:pt x="409527" y="19669"/>
                </a:lnTo>
                <a:lnTo>
                  <a:pt x="417195" y="23622"/>
                </a:lnTo>
                <a:lnTo>
                  <a:pt x="421307" y="28956"/>
                </a:lnTo>
                <a:lnTo>
                  <a:pt x="391668" y="28956"/>
                </a:lnTo>
                <a:lnTo>
                  <a:pt x="385572" y="30480"/>
                </a:lnTo>
                <a:lnTo>
                  <a:pt x="379476" y="35052"/>
                </a:lnTo>
                <a:close/>
              </a:path>
              <a:path w="523239" h="99060">
                <a:moveTo>
                  <a:pt x="400812" y="77724"/>
                </a:moveTo>
                <a:lnTo>
                  <a:pt x="391668" y="77724"/>
                </a:lnTo>
                <a:lnTo>
                  <a:pt x="383428" y="76366"/>
                </a:lnTo>
                <a:lnTo>
                  <a:pt x="377190" y="72580"/>
                </a:lnTo>
                <a:lnTo>
                  <a:pt x="373237" y="66794"/>
                </a:lnTo>
                <a:lnTo>
                  <a:pt x="371856" y="59436"/>
                </a:lnTo>
                <a:lnTo>
                  <a:pt x="373260" y="52316"/>
                </a:lnTo>
                <a:lnTo>
                  <a:pt x="377380" y="47053"/>
                </a:lnTo>
                <a:lnTo>
                  <a:pt x="384071" y="43791"/>
                </a:lnTo>
                <a:lnTo>
                  <a:pt x="393192" y="42672"/>
                </a:lnTo>
                <a:lnTo>
                  <a:pt x="411480" y="42672"/>
                </a:lnTo>
                <a:lnTo>
                  <a:pt x="411480" y="33528"/>
                </a:lnTo>
                <a:lnTo>
                  <a:pt x="406908" y="28956"/>
                </a:lnTo>
                <a:lnTo>
                  <a:pt x="421307" y="28956"/>
                </a:lnTo>
                <a:lnTo>
                  <a:pt x="422005" y="29860"/>
                </a:lnTo>
                <a:lnTo>
                  <a:pt x="423672" y="38100"/>
                </a:lnTo>
                <a:lnTo>
                  <a:pt x="423672" y="51816"/>
                </a:lnTo>
                <a:lnTo>
                  <a:pt x="387096" y="51816"/>
                </a:lnTo>
                <a:lnTo>
                  <a:pt x="384048" y="53340"/>
                </a:lnTo>
                <a:lnTo>
                  <a:pt x="384048" y="64008"/>
                </a:lnTo>
                <a:lnTo>
                  <a:pt x="387096" y="67056"/>
                </a:lnTo>
                <a:lnTo>
                  <a:pt x="423672" y="67056"/>
                </a:lnTo>
                <a:lnTo>
                  <a:pt x="423672" y="70104"/>
                </a:lnTo>
                <a:lnTo>
                  <a:pt x="411480" y="70104"/>
                </a:lnTo>
                <a:lnTo>
                  <a:pt x="406908" y="74676"/>
                </a:lnTo>
                <a:lnTo>
                  <a:pt x="400812" y="77724"/>
                </a:lnTo>
                <a:close/>
              </a:path>
              <a:path w="523239" h="99060">
                <a:moveTo>
                  <a:pt x="423672" y="67056"/>
                </a:moveTo>
                <a:lnTo>
                  <a:pt x="403860" y="67056"/>
                </a:lnTo>
                <a:lnTo>
                  <a:pt x="409956" y="62484"/>
                </a:lnTo>
                <a:lnTo>
                  <a:pt x="411480" y="56388"/>
                </a:lnTo>
                <a:lnTo>
                  <a:pt x="411480" y="51816"/>
                </a:lnTo>
                <a:lnTo>
                  <a:pt x="423672" y="51816"/>
                </a:lnTo>
                <a:lnTo>
                  <a:pt x="423672" y="67056"/>
                </a:lnTo>
                <a:close/>
              </a:path>
              <a:path w="523239" h="99060">
                <a:moveTo>
                  <a:pt x="423672" y="77724"/>
                </a:moveTo>
                <a:lnTo>
                  <a:pt x="411480" y="77724"/>
                </a:lnTo>
                <a:lnTo>
                  <a:pt x="411480" y="70104"/>
                </a:lnTo>
                <a:lnTo>
                  <a:pt x="423672" y="70104"/>
                </a:lnTo>
                <a:lnTo>
                  <a:pt x="423672" y="77724"/>
                </a:lnTo>
                <a:close/>
              </a:path>
              <a:path w="523239" h="99060">
                <a:moveTo>
                  <a:pt x="452628" y="77724"/>
                </a:moveTo>
                <a:lnTo>
                  <a:pt x="440436" y="77724"/>
                </a:lnTo>
                <a:lnTo>
                  <a:pt x="440436" y="18288"/>
                </a:lnTo>
                <a:lnTo>
                  <a:pt x="452628" y="18288"/>
                </a:lnTo>
                <a:lnTo>
                  <a:pt x="452628" y="30480"/>
                </a:lnTo>
                <a:lnTo>
                  <a:pt x="473964" y="30480"/>
                </a:lnTo>
                <a:lnTo>
                  <a:pt x="465701" y="31599"/>
                </a:lnTo>
                <a:lnTo>
                  <a:pt x="459295" y="34861"/>
                </a:lnTo>
                <a:lnTo>
                  <a:pt x="454890" y="40124"/>
                </a:lnTo>
                <a:lnTo>
                  <a:pt x="452628" y="47244"/>
                </a:lnTo>
                <a:lnTo>
                  <a:pt x="452628" y="77724"/>
                </a:lnTo>
                <a:close/>
              </a:path>
              <a:path w="523239" h="99060">
                <a:moveTo>
                  <a:pt x="473964" y="30480"/>
                </a:moveTo>
                <a:lnTo>
                  <a:pt x="452628" y="30480"/>
                </a:lnTo>
                <a:lnTo>
                  <a:pt x="457200" y="22860"/>
                </a:lnTo>
                <a:lnTo>
                  <a:pt x="464820" y="18288"/>
                </a:lnTo>
                <a:lnTo>
                  <a:pt x="473964" y="18288"/>
                </a:lnTo>
                <a:lnTo>
                  <a:pt x="473964" y="30480"/>
                </a:lnTo>
                <a:close/>
              </a:path>
              <a:path w="523239" h="99060">
                <a:moveTo>
                  <a:pt x="520963" y="67056"/>
                </a:moveTo>
                <a:lnTo>
                  <a:pt x="505968" y="67056"/>
                </a:lnTo>
                <a:lnTo>
                  <a:pt x="510540" y="65532"/>
                </a:lnTo>
                <a:lnTo>
                  <a:pt x="510540" y="60960"/>
                </a:lnTo>
                <a:lnTo>
                  <a:pt x="505777" y="54768"/>
                </a:lnTo>
                <a:lnTo>
                  <a:pt x="495300" y="51435"/>
                </a:lnTo>
                <a:lnTo>
                  <a:pt x="484822" y="46386"/>
                </a:lnTo>
                <a:lnTo>
                  <a:pt x="480060" y="35052"/>
                </a:lnTo>
                <a:lnTo>
                  <a:pt x="481893" y="27289"/>
                </a:lnTo>
                <a:lnTo>
                  <a:pt x="486727" y="22098"/>
                </a:lnTo>
                <a:lnTo>
                  <a:pt x="493561" y="19192"/>
                </a:lnTo>
                <a:lnTo>
                  <a:pt x="501396" y="18288"/>
                </a:lnTo>
                <a:lnTo>
                  <a:pt x="509016" y="18288"/>
                </a:lnTo>
                <a:lnTo>
                  <a:pt x="516636" y="19812"/>
                </a:lnTo>
                <a:lnTo>
                  <a:pt x="521208" y="24384"/>
                </a:lnTo>
                <a:lnTo>
                  <a:pt x="518922" y="28956"/>
                </a:lnTo>
                <a:lnTo>
                  <a:pt x="495300" y="28956"/>
                </a:lnTo>
                <a:lnTo>
                  <a:pt x="492252" y="30480"/>
                </a:lnTo>
                <a:lnTo>
                  <a:pt x="492252" y="33528"/>
                </a:lnTo>
                <a:lnTo>
                  <a:pt x="497014" y="39290"/>
                </a:lnTo>
                <a:lnTo>
                  <a:pt x="507492" y="43053"/>
                </a:lnTo>
                <a:lnTo>
                  <a:pt x="517969" y="48529"/>
                </a:lnTo>
                <a:lnTo>
                  <a:pt x="522732" y="59436"/>
                </a:lnTo>
                <a:lnTo>
                  <a:pt x="520963" y="67056"/>
                </a:lnTo>
                <a:close/>
              </a:path>
              <a:path w="523239" h="99060">
                <a:moveTo>
                  <a:pt x="516636" y="33528"/>
                </a:moveTo>
                <a:lnTo>
                  <a:pt x="512064" y="30480"/>
                </a:lnTo>
                <a:lnTo>
                  <a:pt x="505968" y="28956"/>
                </a:lnTo>
                <a:lnTo>
                  <a:pt x="518922" y="28956"/>
                </a:lnTo>
                <a:lnTo>
                  <a:pt x="516636" y="33528"/>
                </a:lnTo>
                <a:close/>
              </a:path>
              <a:path w="523239" h="99060">
                <a:moveTo>
                  <a:pt x="499872" y="77724"/>
                </a:moveTo>
                <a:lnTo>
                  <a:pt x="492252" y="77724"/>
                </a:lnTo>
                <a:lnTo>
                  <a:pt x="483108" y="74676"/>
                </a:lnTo>
                <a:lnTo>
                  <a:pt x="477012" y="70104"/>
                </a:lnTo>
                <a:lnTo>
                  <a:pt x="481584" y="60960"/>
                </a:lnTo>
                <a:lnTo>
                  <a:pt x="486156" y="65532"/>
                </a:lnTo>
                <a:lnTo>
                  <a:pt x="493776" y="67056"/>
                </a:lnTo>
                <a:lnTo>
                  <a:pt x="520963" y="67056"/>
                </a:lnTo>
                <a:lnTo>
                  <a:pt x="520874" y="67437"/>
                </a:lnTo>
                <a:lnTo>
                  <a:pt x="515874" y="73152"/>
                </a:lnTo>
                <a:lnTo>
                  <a:pt x="508587" y="76581"/>
                </a:lnTo>
                <a:lnTo>
                  <a:pt x="499872" y="7772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59352" y="1847088"/>
            <a:ext cx="445134" cy="97790"/>
          </a:xfrm>
          <a:custGeom>
            <a:avLst/>
            <a:gdLst/>
            <a:ahLst/>
            <a:cxnLst/>
            <a:rect l="l" t="t" r="r" b="b"/>
            <a:pathLst>
              <a:path w="445135" h="97789">
                <a:moveTo>
                  <a:pt x="28956" y="76200"/>
                </a:moveTo>
                <a:lnTo>
                  <a:pt x="15240" y="7620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28956" y="0"/>
                </a:lnTo>
                <a:lnTo>
                  <a:pt x="28956" y="76200"/>
                </a:lnTo>
                <a:close/>
              </a:path>
              <a:path w="445135" h="97789">
                <a:moveTo>
                  <a:pt x="74676" y="47244"/>
                </a:moveTo>
                <a:lnTo>
                  <a:pt x="48768" y="47244"/>
                </a:lnTo>
                <a:lnTo>
                  <a:pt x="48768" y="38100"/>
                </a:lnTo>
                <a:lnTo>
                  <a:pt x="74676" y="38100"/>
                </a:lnTo>
                <a:lnTo>
                  <a:pt x="74676" y="47244"/>
                </a:lnTo>
                <a:close/>
              </a:path>
              <a:path w="445135" h="97789">
                <a:moveTo>
                  <a:pt x="131213" y="65532"/>
                </a:moveTo>
                <a:lnTo>
                  <a:pt x="117348" y="65532"/>
                </a:lnTo>
                <a:lnTo>
                  <a:pt x="123444" y="60960"/>
                </a:lnTo>
                <a:lnTo>
                  <a:pt x="123444" y="44196"/>
                </a:lnTo>
                <a:lnTo>
                  <a:pt x="117348" y="39624"/>
                </a:lnTo>
                <a:lnTo>
                  <a:pt x="96012" y="39624"/>
                </a:lnTo>
                <a:lnTo>
                  <a:pt x="96012" y="32004"/>
                </a:lnTo>
                <a:lnTo>
                  <a:pt x="115824" y="10668"/>
                </a:lnTo>
                <a:lnTo>
                  <a:pt x="85344" y="10668"/>
                </a:lnTo>
                <a:lnTo>
                  <a:pt x="85344" y="0"/>
                </a:lnTo>
                <a:lnTo>
                  <a:pt x="132588" y="0"/>
                </a:lnTo>
                <a:lnTo>
                  <a:pt x="132588" y="7620"/>
                </a:lnTo>
                <a:lnTo>
                  <a:pt x="109728" y="30480"/>
                </a:lnTo>
                <a:lnTo>
                  <a:pt x="114300" y="32004"/>
                </a:lnTo>
                <a:lnTo>
                  <a:pt x="122777" y="33385"/>
                </a:lnTo>
                <a:lnTo>
                  <a:pt x="129540" y="37338"/>
                </a:lnTo>
                <a:lnTo>
                  <a:pt x="134016" y="43576"/>
                </a:lnTo>
                <a:lnTo>
                  <a:pt x="135636" y="51816"/>
                </a:lnTo>
                <a:lnTo>
                  <a:pt x="133707" y="62055"/>
                </a:lnTo>
                <a:lnTo>
                  <a:pt x="131213" y="65532"/>
                </a:lnTo>
                <a:close/>
              </a:path>
              <a:path w="445135" h="97789">
                <a:moveTo>
                  <a:pt x="108204" y="76200"/>
                </a:moveTo>
                <a:lnTo>
                  <a:pt x="101155" y="75652"/>
                </a:lnTo>
                <a:lnTo>
                  <a:pt x="94107" y="74104"/>
                </a:lnTo>
                <a:lnTo>
                  <a:pt x="87630" y="71699"/>
                </a:lnTo>
                <a:lnTo>
                  <a:pt x="82296" y="68580"/>
                </a:lnTo>
                <a:lnTo>
                  <a:pt x="86868" y="57912"/>
                </a:lnTo>
                <a:lnTo>
                  <a:pt x="92964" y="62484"/>
                </a:lnTo>
                <a:lnTo>
                  <a:pt x="100584" y="65532"/>
                </a:lnTo>
                <a:lnTo>
                  <a:pt x="131213" y="65532"/>
                </a:lnTo>
                <a:lnTo>
                  <a:pt x="128206" y="69723"/>
                </a:lnTo>
                <a:lnTo>
                  <a:pt x="119562" y="74533"/>
                </a:lnTo>
                <a:lnTo>
                  <a:pt x="108204" y="76200"/>
                </a:lnTo>
                <a:close/>
              </a:path>
              <a:path w="445135" h="97789">
                <a:moveTo>
                  <a:pt x="200660" y="85344"/>
                </a:moveTo>
                <a:lnTo>
                  <a:pt x="185928" y="85344"/>
                </a:lnTo>
                <a:lnTo>
                  <a:pt x="188976" y="83820"/>
                </a:lnTo>
                <a:lnTo>
                  <a:pt x="192024" y="74676"/>
                </a:lnTo>
                <a:lnTo>
                  <a:pt x="169164" y="18288"/>
                </a:lnTo>
                <a:lnTo>
                  <a:pt x="181356" y="18288"/>
                </a:lnTo>
                <a:lnTo>
                  <a:pt x="198120" y="62484"/>
                </a:lnTo>
                <a:lnTo>
                  <a:pt x="209603" y="62484"/>
                </a:lnTo>
                <a:lnTo>
                  <a:pt x="201168" y="83820"/>
                </a:lnTo>
                <a:lnTo>
                  <a:pt x="200660" y="85344"/>
                </a:lnTo>
                <a:close/>
              </a:path>
              <a:path w="445135" h="97789">
                <a:moveTo>
                  <a:pt x="209603" y="62484"/>
                </a:moveTo>
                <a:lnTo>
                  <a:pt x="198120" y="62484"/>
                </a:lnTo>
                <a:lnTo>
                  <a:pt x="214884" y="18288"/>
                </a:lnTo>
                <a:lnTo>
                  <a:pt x="227076" y="18288"/>
                </a:lnTo>
                <a:lnTo>
                  <a:pt x="209603" y="62484"/>
                </a:lnTo>
                <a:close/>
              </a:path>
              <a:path w="445135" h="97789">
                <a:moveTo>
                  <a:pt x="190500" y="97536"/>
                </a:moveTo>
                <a:lnTo>
                  <a:pt x="176784" y="97536"/>
                </a:lnTo>
                <a:lnTo>
                  <a:pt x="172212" y="96012"/>
                </a:lnTo>
                <a:lnTo>
                  <a:pt x="169164" y="92964"/>
                </a:lnTo>
                <a:lnTo>
                  <a:pt x="173736" y="82296"/>
                </a:lnTo>
                <a:lnTo>
                  <a:pt x="176784" y="85344"/>
                </a:lnTo>
                <a:lnTo>
                  <a:pt x="200660" y="85344"/>
                </a:lnTo>
                <a:lnTo>
                  <a:pt x="198120" y="92964"/>
                </a:lnTo>
                <a:lnTo>
                  <a:pt x="190500" y="97536"/>
                </a:lnTo>
                <a:close/>
              </a:path>
              <a:path w="445135" h="97789">
                <a:moveTo>
                  <a:pt x="268224" y="76200"/>
                </a:moveTo>
                <a:lnTo>
                  <a:pt x="259080" y="76200"/>
                </a:lnTo>
                <a:lnTo>
                  <a:pt x="246602" y="74033"/>
                </a:lnTo>
                <a:lnTo>
                  <a:pt x="236982" y="68008"/>
                </a:lnTo>
                <a:lnTo>
                  <a:pt x="230790" y="58840"/>
                </a:lnTo>
                <a:lnTo>
                  <a:pt x="228600" y="47244"/>
                </a:lnTo>
                <a:lnTo>
                  <a:pt x="230766" y="34766"/>
                </a:lnTo>
                <a:lnTo>
                  <a:pt x="236791" y="25146"/>
                </a:lnTo>
                <a:lnTo>
                  <a:pt x="245959" y="18954"/>
                </a:lnTo>
                <a:lnTo>
                  <a:pt x="257556" y="16764"/>
                </a:lnTo>
                <a:lnTo>
                  <a:pt x="271057" y="19240"/>
                </a:lnTo>
                <a:lnTo>
                  <a:pt x="279844" y="26289"/>
                </a:lnTo>
                <a:lnTo>
                  <a:pt x="280310" y="27432"/>
                </a:lnTo>
                <a:lnTo>
                  <a:pt x="248412" y="27432"/>
                </a:lnTo>
                <a:lnTo>
                  <a:pt x="242316" y="33528"/>
                </a:lnTo>
                <a:lnTo>
                  <a:pt x="240792" y="42672"/>
                </a:lnTo>
                <a:lnTo>
                  <a:pt x="284581" y="42672"/>
                </a:lnTo>
                <a:lnTo>
                  <a:pt x="284988" y="51816"/>
                </a:lnTo>
                <a:lnTo>
                  <a:pt x="240792" y="51816"/>
                </a:lnTo>
                <a:lnTo>
                  <a:pt x="243840" y="60960"/>
                </a:lnTo>
                <a:lnTo>
                  <a:pt x="249936" y="65532"/>
                </a:lnTo>
                <a:lnTo>
                  <a:pt x="280720" y="65532"/>
                </a:lnTo>
                <a:lnTo>
                  <a:pt x="281940" y="67056"/>
                </a:lnTo>
                <a:lnTo>
                  <a:pt x="277368" y="73152"/>
                </a:lnTo>
                <a:lnTo>
                  <a:pt x="268224" y="76200"/>
                </a:lnTo>
                <a:close/>
              </a:path>
              <a:path w="445135" h="97789">
                <a:moveTo>
                  <a:pt x="284581" y="42672"/>
                </a:moveTo>
                <a:lnTo>
                  <a:pt x="274320" y="42672"/>
                </a:lnTo>
                <a:lnTo>
                  <a:pt x="274320" y="33528"/>
                </a:lnTo>
                <a:lnTo>
                  <a:pt x="268224" y="27432"/>
                </a:lnTo>
                <a:lnTo>
                  <a:pt x="280310" y="27432"/>
                </a:lnTo>
                <a:lnTo>
                  <a:pt x="284345" y="37338"/>
                </a:lnTo>
                <a:lnTo>
                  <a:pt x="284581" y="42672"/>
                </a:lnTo>
                <a:close/>
              </a:path>
              <a:path w="445135" h="97789">
                <a:moveTo>
                  <a:pt x="280720" y="65532"/>
                </a:moveTo>
                <a:lnTo>
                  <a:pt x="265176" y="65532"/>
                </a:lnTo>
                <a:lnTo>
                  <a:pt x="271272" y="64008"/>
                </a:lnTo>
                <a:lnTo>
                  <a:pt x="275844" y="59436"/>
                </a:lnTo>
                <a:lnTo>
                  <a:pt x="280720" y="65532"/>
                </a:lnTo>
                <a:close/>
              </a:path>
              <a:path w="445135" h="97789">
                <a:moveTo>
                  <a:pt x="301752" y="33528"/>
                </a:moveTo>
                <a:lnTo>
                  <a:pt x="321564" y="16764"/>
                </a:lnTo>
                <a:lnTo>
                  <a:pt x="331803" y="18168"/>
                </a:lnTo>
                <a:lnTo>
                  <a:pt x="339471" y="22288"/>
                </a:lnTo>
                <a:lnTo>
                  <a:pt x="343168" y="27432"/>
                </a:lnTo>
                <a:lnTo>
                  <a:pt x="313944" y="27432"/>
                </a:lnTo>
                <a:lnTo>
                  <a:pt x="307848" y="28956"/>
                </a:lnTo>
                <a:lnTo>
                  <a:pt x="301752" y="33528"/>
                </a:lnTo>
                <a:close/>
              </a:path>
              <a:path w="445135" h="97789">
                <a:moveTo>
                  <a:pt x="323088" y="76200"/>
                </a:moveTo>
                <a:lnTo>
                  <a:pt x="313944" y="76200"/>
                </a:lnTo>
                <a:lnTo>
                  <a:pt x="305704" y="74842"/>
                </a:lnTo>
                <a:lnTo>
                  <a:pt x="299466" y="71056"/>
                </a:lnTo>
                <a:lnTo>
                  <a:pt x="295513" y="65270"/>
                </a:lnTo>
                <a:lnTo>
                  <a:pt x="294132" y="57912"/>
                </a:lnTo>
                <a:lnTo>
                  <a:pt x="295536" y="50792"/>
                </a:lnTo>
                <a:lnTo>
                  <a:pt x="299656" y="45529"/>
                </a:lnTo>
                <a:lnTo>
                  <a:pt x="306347" y="42267"/>
                </a:lnTo>
                <a:lnTo>
                  <a:pt x="315468" y="41148"/>
                </a:lnTo>
                <a:lnTo>
                  <a:pt x="333756" y="41148"/>
                </a:lnTo>
                <a:lnTo>
                  <a:pt x="333756" y="32004"/>
                </a:lnTo>
                <a:lnTo>
                  <a:pt x="329184" y="27432"/>
                </a:lnTo>
                <a:lnTo>
                  <a:pt x="343168" y="27432"/>
                </a:lnTo>
                <a:lnTo>
                  <a:pt x="344281" y="28979"/>
                </a:lnTo>
                <a:lnTo>
                  <a:pt x="345948" y="38100"/>
                </a:lnTo>
                <a:lnTo>
                  <a:pt x="345948" y="50292"/>
                </a:lnTo>
                <a:lnTo>
                  <a:pt x="309372" y="50292"/>
                </a:lnTo>
                <a:lnTo>
                  <a:pt x="306324" y="51816"/>
                </a:lnTo>
                <a:lnTo>
                  <a:pt x="306324" y="62484"/>
                </a:lnTo>
                <a:lnTo>
                  <a:pt x="309372" y="67056"/>
                </a:lnTo>
                <a:lnTo>
                  <a:pt x="345948" y="67056"/>
                </a:lnTo>
                <a:lnTo>
                  <a:pt x="345948" y="68580"/>
                </a:lnTo>
                <a:lnTo>
                  <a:pt x="333756" y="68580"/>
                </a:lnTo>
                <a:lnTo>
                  <a:pt x="329184" y="74676"/>
                </a:lnTo>
                <a:lnTo>
                  <a:pt x="323088" y="76200"/>
                </a:lnTo>
                <a:close/>
              </a:path>
              <a:path w="445135" h="97789">
                <a:moveTo>
                  <a:pt x="345948" y="67056"/>
                </a:moveTo>
                <a:lnTo>
                  <a:pt x="326136" y="67056"/>
                </a:lnTo>
                <a:lnTo>
                  <a:pt x="332232" y="62484"/>
                </a:lnTo>
                <a:lnTo>
                  <a:pt x="333756" y="54864"/>
                </a:lnTo>
                <a:lnTo>
                  <a:pt x="333756" y="50292"/>
                </a:lnTo>
                <a:lnTo>
                  <a:pt x="345948" y="50292"/>
                </a:lnTo>
                <a:lnTo>
                  <a:pt x="345948" y="67056"/>
                </a:lnTo>
                <a:close/>
              </a:path>
              <a:path w="445135" h="97789">
                <a:moveTo>
                  <a:pt x="345948" y="76200"/>
                </a:moveTo>
                <a:lnTo>
                  <a:pt x="333756" y="76200"/>
                </a:lnTo>
                <a:lnTo>
                  <a:pt x="333756" y="68580"/>
                </a:lnTo>
                <a:lnTo>
                  <a:pt x="345948" y="68580"/>
                </a:lnTo>
                <a:lnTo>
                  <a:pt x="345948" y="76200"/>
                </a:lnTo>
                <a:close/>
              </a:path>
              <a:path w="445135" h="97789">
                <a:moveTo>
                  <a:pt x="396240" y="28956"/>
                </a:moveTo>
                <a:lnTo>
                  <a:pt x="374904" y="28956"/>
                </a:lnTo>
                <a:lnTo>
                  <a:pt x="379476" y="21336"/>
                </a:lnTo>
                <a:lnTo>
                  <a:pt x="387096" y="16764"/>
                </a:lnTo>
                <a:lnTo>
                  <a:pt x="396240" y="16764"/>
                </a:lnTo>
                <a:lnTo>
                  <a:pt x="396240" y="28956"/>
                </a:lnTo>
                <a:close/>
              </a:path>
              <a:path w="445135" h="97789">
                <a:moveTo>
                  <a:pt x="374904" y="76200"/>
                </a:moveTo>
                <a:lnTo>
                  <a:pt x="362712" y="76200"/>
                </a:lnTo>
                <a:lnTo>
                  <a:pt x="362712" y="18288"/>
                </a:lnTo>
                <a:lnTo>
                  <a:pt x="374904" y="18288"/>
                </a:lnTo>
                <a:lnTo>
                  <a:pt x="374904" y="28956"/>
                </a:lnTo>
                <a:lnTo>
                  <a:pt x="396240" y="28956"/>
                </a:lnTo>
                <a:lnTo>
                  <a:pt x="387977" y="30075"/>
                </a:lnTo>
                <a:lnTo>
                  <a:pt x="381571" y="33337"/>
                </a:lnTo>
                <a:lnTo>
                  <a:pt x="377166" y="38600"/>
                </a:lnTo>
                <a:lnTo>
                  <a:pt x="374904" y="45720"/>
                </a:lnTo>
                <a:lnTo>
                  <a:pt x="374904" y="76200"/>
                </a:lnTo>
                <a:close/>
              </a:path>
              <a:path w="445135" h="97789">
                <a:moveTo>
                  <a:pt x="443184" y="67056"/>
                </a:moveTo>
                <a:lnTo>
                  <a:pt x="428244" y="67056"/>
                </a:lnTo>
                <a:lnTo>
                  <a:pt x="432816" y="64008"/>
                </a:lnTo>
                <a:lnTo>
                  <a:pt x="432816" y="60960"/>
                </a:lnTo>
                <a:lnTo>
                  <a:pt x="428053" y="54530"/>
                </a:lnTo>
                <a:lnTo>
                  <a:pt x="417576" y="50673"/>
                </a:lnTo>
                <a:lnTo>
                  <a:pt x="407098" y="45100"/>
                </a:lnTo>
                <a:lnTo>
                  <a:pt x="402336" y="33528"/>
                </a:lnTo>
                <a:lnTo>
                  <a:pt x="404169" y="26408"/>
                </a:lnTo>
                <a:lnTo>
                  <a:pt x="409003" y="21145"/>
                </a:lnTo>
                <a:lnTo>
                  <a:pt x="415837" y="17883"/>
                </a:lnTo>
                <a:lnTo>
                  <a:pt x="423672" y="16764"/>
                </a:lnTo>
                <a:lnTo>
                  <a:pt x="431292" y="16764"/>
                </a:lnTo>
                <a:lnTo>
                  <a:pt x="438912" y="19812"/>
                </a:lnTo>
                <a:lnTo>
                  <a:pt x="443484" y="22860"/>
                </a:lnTo>
                <a:lnTo>
                  <a:pt x="441198" y="27432"/>
                </a:lnTo>
                <a:lnTo>
                  <a:pt x="417576" y="27432"/>
                </a:lnTo>
                <a:lnTo>
                  <a:pt x="414528" y="28956"/>
                </a:lnTo>
                <a:lnTo>
                  <a:pt x="414528" y="33528"/>
                </a:lnTo>
                <a:lnTo>
                  <a:pt x="419290" y="39076"/>
                </a:lnTo>
                <a:lnTo>
                  <a:pt x="429768" y="42481"/>
                </a:lnTo>
                <a:lnTo>
                  <a:pt x="440245" y="47886"/>
                </a:lnTo>
                <a:lnTo>
                  <a:pt x="445008" y="59436"/>
                </a:lnTo>
                <a:lnTo>
                  <a:pt x="443184" y="67056"/>
                </a:lnTo>
                <a:close/>
              </a:path>
              <a:path w="445135" h="97789">
                <a:moveTo>
                  <a:pt x="438912" y="32004"/>
                </a:moveTo>
                <a:lnTo>
                  <a:pt x="434340" y="28956"/>
                </a:lnTo>
                <a:lnTo>
                  <a:pt x="428244" y="27432"/>
                </a:lnTo>
                <a:lnTo>
                  <a:pt x="441198" y="27432"/>
                </a:lnTo>
                <a:lnTo>
                  <a:pt x="438912" y="32004"/>
                </a:lnTo>
                <a:close/>
              </a:path>
              <a:path w="445135" h="97789">
                <a:moveTo>
                  <a:pt x="422148" y="76200"/>
                </a:moveTo>
                <a:lnTo>
                  <a:pt x="414528" y="76200"/>
                </a:lnTo>
                <a:lnTo>
                  <a:pt x="405384" y="73152"/>
                </a:lnTo>
                <a:lnTo>
                  <a:pt x="399288" y="68580"/>
                </a:lnTo>
                <a:lnTo>
                  <a:pt x="403860" y="59436"/>
                </a:lnTo>
                <a:lnTo>
                  <a:pt x="408432" y="64008"/>
                </a:lnTo>
                <a:lnTo>
                  <a:pt x="416052" y="67056"/>
                </a:lnTo>
                <a:lnTo>
                  <a:pt x="443184" y="67056"/>
                </a:lnTo>
                <a:lnTo>
                  <a:pt x="443150" y="67198"/>
                </a:lnTo>
                <a:lnTo>
                  <a:pt x="438150" y="72390"/>
                </a:lnTo>
                <a:lnTo>
                  <a:pt x="430863" y="75295"/>
                </a:lnTo>
                <a:lnTo>
                  <a:pt x="422148" y="7620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02379" y="2008632"/>
            <a:ext cx="601980" cy="99060"/>
          </a:xfrm>
          <a:custGeom>
            <a:avLst/>
            <a:gdLst/>
            <a:ahLst/>
            <a:cxnLst/>
            <a:rect l="l" t="t" r="r" b="b"/>
            <a:pathLst>
              <a:path w="601979" h="99060">
                <a:moveTo>
                  <a:pt x="28956" y="77724"/>
                </a:moveTo>
                <a:lnTo>
                  <a:pt x="15240" y="77724"/>
                </a:lnTo>
                <a:lnTo>
                  <a:pt x="15240" y="12192"/>
                </a:lnTo>
                <a:lnTo>
                  <a:pt x="0" y="12192"/>
                </a:lnTo>
                <a:lnTo>
                  <a:pt x="0" y="1524"/>
                </a:lnTo>
                <a:lnTo>
                  <a:pt x="28956" y="1524"/>
                </a:lnTo>
                <a:lnTo>
                  <a:pt x="28956" y="77724"/>
                </a:lnTo>
                <a:close/>
              </a:path>
              <a:path w="601979" h="99060">
                <a:moveTo>
                  <a:pt x="79248" y="77724"/>
                </a:moveTo>
                <a:lnTo>
                  <a:pt x="65246" y="75199"/>
                </a:lnTo>
                <a:lnTo>
                  <a:pt x="55245" y="67818"/>
                </a:lnTo>
                <a:lnTo>
                  <a:pt x="49244" y="55864"/>
                </a:lnTo>
                <a:lnTo>
                  <a:pt x="47244" y="39624"/>
                </a:lnTo>
                <a:lnTo>
                  <a:pt x="49244" y="23383"/>
                </a:lnTo>
                <a:lnTo>
                  <a:pt x="55245" y="11430"/>
                </a:lnTo>
                <a:lnTo>
                  <a:pt x="65246" y="4048"/>
                </a:lnTo>
                <a:lnTo>
                  <a:pt x="79248" y="1524"/>
                </a:lnTo>
                <a:lnTo>
                  <a:pt x="93249" y="4048"/>
                </a:lnTo>
                <a:lnTo>
                  <a:pt x="102218" y="10668"/>
                </a:lnTo>
                <a:lnTo>
                  <a:pt x="79248" y="10668"/>
                </a:lnTo>
                <a:lnTo>
                  <a:pt x="71008" y="12406"/>
                </a:lnTo>
                <a:lnTo>
                  <a:pt x="64770" y="17716"/>
                </a:lnTo>
                <a:lnTo>
                  <a:pt x="60817" y="26741"/>
                </a:lnTo>
                <a:lnTo>
                  <a:pt x="59436" y="39624"/>
                </a:lnTo>
                <a:lnTo>
                  <a:pt x="60817" y="52506"/>
                </a:lnTo>
                <a:lnTo>
                  <a:pt x="64770" y="61531"/>
                </a:lnTo>
                <a:lnTo>
                  <a:pt x="71008" y="66841"/>
                </a:lnTo>
                <a:lnTo>
                  <a:pt x="79248" y="68580"/>
                </a:lnTo>
                <a:lnTo>
                  <a:pt x="102218" y="68580"/>
                </a:lnTo>
                <a:lnTo>
                  <a:pt x="93249" y="75199"/>
                </a:lnTo>
                <a:lnTo>
                  <a:pt x="79248" y="77724"/>
                </a:lnTo>
                <a:close/>
              </a:path>
              <a:path w="601979" h="99060">
                <a:moveTo>
                  <a:pt x="102218" y="68580"/>
                </a:moveTo>
                <a:lnTo>
                  <a:pt x="79248" y="68580"/>
                </a:lnTo>
                <a:lnTo>
                  <a:pt x="87487" y="66841"/>
                </a:lnTo>
                <a:lnTo>
                  <a:pt x="93726" y="61531"/>
                </a:lnTo>
                <a:lnTo>
                  <a:pt x="97678" y="52506"/>
                </a:lnTo>
                <a:lnTo>
                  <a:pt x="99060" y="39624"/>
                </a:lnTo>
                <a:lnTo>
                  <a:pt x="97678" y="26741"/>
                </a:lnTo>
                <a:lnTo>
                  <a:pt x="93726" y="17716"/>
                </a:lnTo>
                <a:lnTo>
                  <a:pt x="87487" y="12406"/>
                </a:lnTo>
                <a:lnTo>
                  <a:pt x="79248" y="10668"/>
                </a:lnTo>
                <a:lnTo>
                  <a:pt x="102218" y="10668"/>
                </a:lnTo>
                <a:lnTo>
                  <a:pt x="103251" y="11430"/>
                </a:lnTo>
                <a:lnTo>
                  <a:pt x="109251" y="23383"/>
                </a:lnTo>
                <a:lnTo>
                  <a:pt x="111252" y="39624"/>
                </a:lnTo>
                <a:lnTo>
                  <a:pt x="109251" y="55864"/>
                </a:lnTo>
                <a:lnTo>
                  <a:pt x="103251" y="67818"/>
                </a:lnTo>
                <a:lnTo>
                  <a:pt x="102218" y="68580"/>
                </a:lnTo>
                <a:close/>
              </a:path>
              <a:path w="601979" h="99060">
                <a:moveTo>
                  <a:pt x="150876" y="48768"/>
                </a:moveTo>
                <a:lnTo>
                  <a:pt x="123444" y="48768"/>
                </a:lnTo>
                <a:lnTo>
                  <a:pt x="123444" y="39624"/>
                </a:lnTo>
                <a:lnTo>
                  <a:pt x="150876" y="39624"/>
                </a:lnTo>
                <a:lnTo>
                  <a:pt x="150876" y="48768"/>
                </a:lnTo>
                <a:close/>
              </a:path>
              <a:path w="601979" h="99060">
                <a:moveTo>
                  <a:pt x="166116" y="21336"/>
                </a:moveTo>
                <a:lnTo>
                  <a:pt x="188976" y="0"/>
                </a:lnTo>
                <a:lnTo>
                  <a:pt x="199215" y="1381"/>
                </a:lnTo>
                <a:lnTo>
                  <a:pt x="206883" y="5334"/>
                </a:lnTo>
                <a:lnTo>
                  <a:pt x="211693" y="11572"/>
                </a:lnTo>
                <a:lnTo>
                  <a:pt x="211818" y="12192"/>
                </a:lnTo>
                <a:lnTo>
                  <a:pt x="179832" y="12192"/>
                </a:lnTo>
                <a:lnTo>
                  <a:pt x="172212" y="15240"/>
                </a:lnTo>
                <a:lnTo>
                  <a:pt x="166116" y="21336"/>
                </a:lnTo>
                <a:close/>
              </a:path>
              <a:path w="601979" h="99060">
                <a:moveTo>
                  <a:pt x="216408" y="77724"/>
                </a:moveTo>
                <a:lnTo>
                  <a:pt x="163068" y="77724"/>
                </a:lnTo>
                <a:lnTo>
                  <a:pt x="163068" y="68580"/>
                </a:lnTo>
                <a:lnTo>
                  <a:pt x="190500" y="38100"/>
                </a:lnTo>
                <a:lnTo>
                  <a:pt x="196596" y="32004"/>
                </a:lnTo>
                <a:lnTo>
                  <a:pt x="199644" y="25908"/>
                </a:lnTo>
                <a:lnTo>
                  <a:pt x="199644" y="15240"/>
                </a:lnTo>
                <a:lnTo>
                  <a:pt x="195072" y="12192"/>
                </a:lnTo>
                <a:lnTo>
                  <a:pt x="211818" y="12192"/>
                </a:lnTo>
                <a:lnTo>
                  <a:pt x="213360" y="19812"/>
                </a:lnTo>
                <a:lnTo>
                  <a:pt x="212288" y="25788"/>
                </a:lnTo>
                <a:lnTo>
                  <a:pt x="209359" y="32194"/>
                </a:lnTo>
                <a:lnTo>
                  <a:pt x="205001" y="38885"/>
                </a:lnTo>
                <a:lnTo>
                  <a:pt x="199644" y="45720"/>
                </a:lnTo>
                <a:lnTo>
                  <a:pt x="179832" y="65532"/>
                </a:lnTo>
                <a:lnTo>
                  <a:pt x="216408" y="65532"/>
                </a:lnTo>
                <a:lnTo>
                  <a:pt x="216408" y="77724"/>
                </a:lnTo>
                <a:close/>
              </a:path>
              <a:path w="601979" h="99060">
                <a:moveTo>
                  <a:pt x="259080" y="77724"/>
                </a:moveTo>
                <a:lnTo>
                  <a:pt x="245721" y="75199"/>
                </a:lnTo>
                <a:lnTo>
                  <a:pt x="235648" y="67818"/>
                </a:lnTo>
                <a:lnTo>
                  <a:pt x="229290" y="55864"/>
                </a:lnTo>
                <a:lnTo>
                  <a:pt x="227076" y="39624"/>
                </a:lnTo>
                <a:lnTo>
                  <a:pt x="229290" y="23383"/>
                </a:lnTo>
                <a:lnTo>
                  <a:pt x="235648" y="11430"/>
                </a:lnTo>
                <a:lnTo>
                  <a:pt x="245721" y="4048"/>
                </a:lnTo>
                <a:lnTo>
                  <a:pt x="259080" y="1524"/>
                </a:lnTo>
                <a:lnTo>
                  <a:pt x="273319" y="4048"/>
                </a:lnTo>
                <a:lnTo>
                  <a:pt x="282758" y="10668"/>
                </a:lnTo>
                <a:lnTo>
                  <a:pt x="259080" y="10668"/>
                </a:lnTo>
                <a:lnTo>
                  <a:pt x="251079" y="12406"/>
                </a:lnTo>
                <a:lnTo>
                  <a:pt x="245364" y="17716"/>
                </a:lnTo>
                <a:lnTo>
                  <a:pt x="241935" y="26741"/>
                </a:lnTo>
                <a:lnTo>
                  <a:pt x="240792" y="39624"/>
                </a:lnTo>
                <a:lnTo>
                  <a:pt x="241935" y="52506"/>
                </a:lnTo>
                <a:lnTo>
                  <a:pt x="245364" y="61531"/>
                </a:lnTo>
                <a:lnTo>
                  <a:pt x="251079" y="66841"/>
                </a:lnTo>
                <a:lnTo>
                  <a:pt x="259080" y="68580"/>
                </a:lnTo>
                <a:lnTo>
                  <a:pt x="282758" y="68580"/>
                </a:lnTo>
                <a:lnTo>
                  <a:pt x="273319" y="75199"/>
                </a:lnTo>
                <a:lnTo>
                  <a:pt x="259080" y="77724"/>
                </a:lnTo>
                <a:close/>
              </a:path>
              <a:path w="601979" h="99060">
                <a:moveTo>
                  <a:pt x="282758" y="68580"/>
                </a:moveTo>
                <a:lnTo>
                  <a:pt x="259080" y="68580"/>
                </a:lnTo>
                <a:lnTo>
                  <a:pt x="267962" y="66841"/>
                </a:lnTo>
                <a:lnTo>
                  <a:pt x="274129" y="61531"/>
                </a:lnTo>
                <a:lnTo>
                  <a:pt x="277725" y="52506"/>
                </a:lnTo>
                <a:lnTo>
                  <a:pt x="278892" y="39624"/>
                </a:lnTo>
                <a:lnTo>
                  <a:pt x="277725" y="26741"/>
                </a:lnTo>
                <a:lnTo>
                  <a:pt x="274129" y="17716"/>
                </a:lnTo>
                <a:lnTo>
                  <a:pt x="267962" y="12406"/>
                </a:lnTo>
                <a:lnTo>
                  <a:pt x="259080" y="10668"/>
                </a:lnTo>
                <a:lnTo>
                  <a:pt x="282758" y="10668"/>
                </a:lnTo>
                <a:lnTo>
                  <a:pt x="283845" y="11430"/>
                </a:lnTo>
                <a:lnTo>
                  <a:pt x="290369" y="23383"/>
                </a:lnTo>
                <a:lnTo>
                  <a:pt x="292608" y="39624"/>
                </a:lnTo>
                <a:lnTo>
                  <a:pt x="290369" y="55864"/>
                </a:lnTo>
                <a:lnTo>
                  <a:pt x="283845" y="67818"/>
                </a:lnTo>
                <a:lnTo>
                  <a:pt x="282758" y="68580"/>
                </a:lnTo>
                <a:close/>
              </a:path>
              <a:path w="601979" h="99060">
                <a:moveTo>
                  <a:pt x="357124" y="88392"/>
                </a:moveTo>
                <a:lnTo>
                  <a:pt x="342900" y="88392"/>
                </a:lnTo>
                <a:lnTo>
                  <a:pt x="345948" y="85344"/>
                </a:lnTo>
                <a:lnTo>
                  <a:pt x="348996" y="76200"/>
                </a:lnTo>
                <a:lnTo>
                  <a:pt x="326136" y="19812"/>
                </a:lnTo>
                <a:lnTo>
                  <a:pt x="338328" y="19812"/>
                </a:lnTo>
                <a:lnTo>
                  <a:pt x="355092" y="64008"/>
                </a:lnTo>
                <a:lnTo>
                  <a:pt x="366575" y="64008"/>
                </a:lnTo>
                <a:lnTo>
                  <a:pt x="358140" y="85344"/>
                </a:lnTo>
                <a:lnTo>
                  <a:pt x="357124" y="88392"/>
                </a:lnTo>
                <a:close/>
              </a:path>
              <a:path w="601979" h="99060">
                <a:moveTo>
                  <a:pt x="366575" y="64008"/>
                </a:moveTo>
                <a:lnTo>
                  <a:pt x="355092" y="64008"/>
                </a:lnTo>
                <a:lnTo>
                  <a:pt x="371856" y="19812"/>
                </a:lnTo>
                <a:lnTo>
                  <a:pt x="384048" y="19812"/>
                </a:lnTo>
                <a:lnTo>
                  <a:pt x="366575" y="64008"/>
                </a:lnTo>
                <a:close/>
              </a:path>
              <a:path w="601979" h="99060">
                <a:moveTo>
                  <a:pt x="347472" y="99060"/>
                </a:moveTo>
                <a:lnTo>
                  <a:pt x="333756" y="99060"/>
                </a:lnTo>
                <a:lnTo>
                  <a:pt x="329184" y="97536"/>
                </a:lnTo>
                <a:lnTo>
                  <a:pt x="326136" y="94488"/>
                </a:lnTo>
                <a:lnTo>
                  <a:pt x="330708" y="85344"/>
                </a:lnTo>
                <a:lnTo>
                  <a:pt x="333756" y="86868"/>
                </a:lnTo>
                <a:lnTo>
                  <a:pt x="335280" y="88392"/>
                </a:lnTo>
                <a:lnTo>
                  <a:pt x="357124" y="88392"/>
                </a:lnTo>
                <a:lnTo>
                  <a:pt x="355092" y="94488"/>
                </a:lnTo>
                <a:lnTo>
                  <a:pt x="347472" y="99060"/>
                </a:lnTo>
                <a:close/>
              </a:path>
              <a:path w="601979" h="99060">
                <a:moveTo>
                  <a:pt x="425196" y="77724"/>
                </a:moveTo>
                <a:lnTo>
                  <a:pt x="416052" y="77724"/>
                </a:lnTo>
                <a:lnTo>
                  <a:pt x="403574" y="75771"/>
                </a:lnTo>
                <a:lnTo>
                  <a:pt x="393954" y="70104"/>
                </a:lnTo>
                <a:lnTo>
                  <a:pt x="387762" y="61007"/>
                </a:lnTo>
                <a:lnTo>
                  <a:pt x="385572" y="48768"/>
                </a:lnTo>
                <a:lnTo>
                  <a:pt x="387738" y="36528"/>
                </a:lnTo>
                <a:lnTo>
                  <a:pt x="393763" y="27432"/>
                </a:lnTo>
                <a:lnTo>
                  <a:pt x="402931" y="21764"/>
                </a:lnTo>
                <a:lnTo>
                  <a:pt x="414528" y="19812"/>
                </a:lnTo>
                <a:lnTo>
                  <a:pt x="428029" y="22050"/>
                </a:lnTo>
                <a:lnTo>
                  <a:pt x="436816" y="28575"/>
                </a:lnTo>
                <a:lnTo>
                  <a:pt x="436979" y="28956"/>
                </a:lnTo>
                <a:lnTo>
                  <a:pt x="405384" y="28956"/>
                </a:lnTo>
                <a:lnTo>
                  <a:pt x="399288" y="35052"/>
                </a:lnTo>
                <a:lnTo>
                  <a:pt x="397764" y="44196"/>
                </a:lnTo>
                <a:lnTo>
                  <a:pt x="441547" y="44196"/>
                </a:lnTo>
                <a:lnTo>
                  <a:pt x="441960" y="53340"/>
                </a:lnTo>
                <a:lnTo>
                  <a:pt x="397764" y="53340"/>
                </a:lnTo>
                <a:lnTo>
                  <a:pt x="400812" y="62484"/>
                </a:lnTo>
                <a:lnTo>
                  <a:pt x="406908" y="68580"/>
                </a:lnTo>
                <a:lnTo>
                  <a:pt x="438912" y="68580"/>
                </a:lnTo>
                <a:lnTo>
                  <a:pt x="434340" y="74676"/>
                </a:lnTo>
                <a:lnTo>
                  <a:pt x="425196" y="77724"/>
                </a:lnTo>
                <a:close/>
              </a:path>
              <a:path w="601979" h="99060">
                <a:moveTo>
                  <a:pt x="441547" y="44196"/>
                </a:moveTo>
                <a:lnTo>
                  <a:pt x="431292" y="44196"/>
                </a:lnTo>
                <a:lnTo>
                  <a:pt x="431292" y="35052"/>
                </a:lnTo>
                <a:lnTo>
                  <a:pt x="425196" y="28956"/>
                </a:lnTo>
                <a:lnTo>
                  <a:pt x="436979" y="28956"/>
                </a:lnTo>
                <a:lnTo>
                  <a:pt x="441317" y="39100"/>
                </a:lnTo>
                <a:lnTo>
                  <a:pt x="441547" y="44196"/>
                </a:lnTo>
                <a:close/>
              </a:path>
              <a:path w="601979" h="99060">
                <a:moveTo>
                  <a:pt x="438912" y="68580"/>
                </a:moveTo>
                <a:lnTo>
                  <a:pt x="422148" y="68580"/>
                </a:lnTo>
                <a:lnTo>
                  <a:pt x="428244" y="65532"/>
                </a:lnTo>
                <a:lnTo>
                  <a:pt x="432816" y="60960"/>
                </a:lnTo>
                <a:lnTo>
                  <a:pt x="438912" y="68580"/>
                </a:lnTo>
                <a:close/>
              </a:path>
              <a:path w="601979" h="99060">
                <a:moveTo>
                  <a:pt x="458724" y="35052"/>
                </a:moveTo>
                <a:lnTo>
                  <a:pt x="454152" y="25908"/>
                </a:lnTo>
                <a:lnTo>
                  <a:pt x="461772" y="21336"/>
                </a:lnTo>
                <a:lnTo>
                  <a:pt x="467868" y="19812"/>
                </a:lnTo>
                <a:lnTo>
                  <a:pt x="478536" y="19812"/>
                </a:lnTo>
                <a:lnTo>
                  <a:pt x="488775" y="21193"/>
                </a:lnTo>
                <a:lnTo>
                  <a:pt x="496443" y="25146"/>
                </a:lnTo>
                <a:lnTo>
                  <a:pt x="499380" y="28956"/>
                </a:lnTo>
                <a:lnTo>
                  <a:pt x="470916" y="28956"/>
                </a:lnTo>
                <a:lnTo>
                  <a:pt x="458724" y="35052"/>
                </a:lnTo>
                <a:close/>
              </a:path>
              <a:path w="601979" h="99060">
                <a:moveTo>
                  <a:pt x="480060" y="77724"/>
                </a:moveTo>
                <a:lnTo>
                  <a:pt x="470916" y="77724"/>
                </a:lnTo>
                <a:lnTo>
                  <a:pt x="462676" y="76390"/>
                </a:lnTo>
                <a:lnTo>
                  <a:pt x="456438" y="72771"/>
                </a:lnTo>
                <a:lnTo>
                  <a:pt x="452485" y="67437"/>
                </a:lnTo>
                <a:lnTo>
                  <a:pt x="451104" y="60960"/>
                </a:lnTo>
                <a:lnTo>
                  <a:pt x="452508" y="53601"/>
                </a:lnTo>
                <a:lnTo>
                  <a:pt x="456628" y="47815"/>
                </a:lnTo>
                <a:lnTo>
                  <a:pt x="463319" y="44029"/>
                </a:lnTo>
                <a:lnTo>
                  <a:pt x="472440" y="42672"/>
                </a:lnTo>
                <a:lnTo>
                  <a:pt x="490728" y="42672"/>
                </a:lnTo>
                <a:lnTo>
                  <a:pt x="490728" y="33528"/>
                </a:lnTo>
                <a:lnTo>
                  <a:pt x="486156" y="28956"/>
                </a:lnTo>
                <a:lnTo>
                  <a:pt x="499380" y="28956"/>
                </a:lnTo>
                <a:lnTo>
                  <a:pt x="501253" y="31384"/>
                </a:lnTo>
                <a:lnTo>
                  <a:pt x="502920" y="39624"/>
                </a:lnTo>
                <a:lnTo>
                  <a:pt x="502920" y="51816"/>
                </a:lnTo>
                <a:lnTo>
                  <a:pt x="466344" y="51816"/>
                </a:lnTo>
                <a:lnTo>
                  <a:pt x="463296" y="54864"/>
                </a:lnTo>
                <a:lnTo>
                  <a:pt x="463296" y="65532"/>
                </a:lnTo>
                <a:lnTo>
                  <a:pt x="466344" y="68580"/>
                </a:lnTo>
                <a:lnTo>
                  <a:pt x="502920" y="68580"/>
                </a:lnTo>
                <a:lnTo>
                  <a:pt x="502920" y="70104"/>
                </a:lnTo>
                <a:lnTo>
                  <a:pt x="490728" y="70104"/>
                </a:lnTo>
                <a:lnTo>
                  <a:pt x="486156" y="76200"/>
                </a:lnTo>
                <a:lnTo>
                  <a:pt x="480060" y="77724"/>
                </a:lnTo>
                <a:close/>
              </a:path>
              <a:path w="601979" h="99060">
                <a:moveTo>
                  <a:pt x="502920" y="68580"/>
                </a:moveTo>
                <a:lnTo>
                  <a:pt x="483108" y="68580"/>
                </a:lnTo>
                <a:lnTo>
                  <a:pt x="489204" y="64008"/>
                </a:lnTo>
                <a:lnTo>
                  <a:pt x="490728" y="57912"/>
                </a:lnTo>
                <a:lnTo>
                  <a:pt x="490728" y="51816"/>
                </a:lnTo>
                <a:lnTo>
                  <a:pt x="502920" y="51816"/>
                </a:lnTo>
                <a:lnTo>
                  <a:pt x="502920" y="68580"/>
                </a:lnTo>
                <a:close/>
              </a:path>
              <a:path w="601979" h="99060">
                <a:moveTo>
                  <a:pt x="502920" y="77724"/>
                </a:moveTo>
                <a:lnTo>
                  <a:pt x="490728" y="77724"/>
                </a:lnTo>
                <a:lnTo>
                  <a:pt x="490728" y="70104"/>
                </a:lnTo>
                <a:lnTo>
                  <a:pt x="502920" y="70104"/>
                </a:lnTo>
                <a:lnTo>
                  <a:pt x="502920" y="77724"/>
                </a:lnTo>
                <a:close/>
              </a:path>
              <a:path w="601979" h="99060">
                <a:moveTo>
                  <a:pt x="531876" y="77724"/>
                </a:moveTo>
                <a:lnTo>
                  <a:pt x="519684" y="77724"/>
                </a:lnTo>
                <a:lnTo>
                  <a:pt x="519684" y="19812"/>
                </a:lnTo>
                <a:lnTo>
                  <a:pt x="531876" y="19812"/>
                </a:lnTo>
                <a:lnTo>
                  <a:pt x="531876" y="30480"/>
                </a:lnTo>
                <a:lnTo>
                  <a:pt x="553212" y="30480"/>
                </a:lnTo>
                <a:lnTo>
                  <a:pt x="544949" y="31813"/>
                </a:lnTo>
                <a:lnTo>
                  <a:pt x="538543" y="35433"/>
                </a:lnTo>
                <a:lnTo>
                  <a:pt x="534138" y="40767"/>
                </a:lnTo>
                <a:lnTo>
                  <a:pt x="531876" y="47244"/>
                </a:lnTo>
                <a:lnTo>
                  <a:pt x="531876" y="77724"/>
                </a:lnTo>
                <a:close/>
              </a:path>
              <a:path w="601979" h="99060">
                <a:moveTo>
                  <a:pt x="553212" y="30480"/>
                </a:moveTo>
                <a:lnTo>
                  <a:pt x="531876" y="30480"/>
                </a:lnTo>
                <a:lnTo>
                  <a:pt x="536448" y="22860"/>
                </a:lnTo>
                <a:lnTo>
                  <a:pt x="544068" y="19812"/>
                </a:lnTo>
                <a:lnTo>
                  <a:pt x="553212" y="19812"/>
                </a:lnTo>
                <a:lnTo>
                  <a:pt x="553212" y="30480"/>
                </a:lnTo>
                <a:close/>
              </a:path>
              <a:path w="601979" h="99060">
                <a:moveTo>
                  <a:pt x="600156" y="68580"/>
                </a:moveTo>
                <a:lnTo>
                  <a:pt x="585216" y="68580"/>
                </a:lnTo>
                <a:lnTo>
                  <a:pt x="589788" y="67056"/>
                </a:lnTo>
                <a:lnTo>
                  <a:pt x="589788" y="62484"/>
                </a:lnTo>
                <a:lnTo>
                  <a:pt x="585025" y="56078"/>
                </a:lnTo>
                <a:lnTo>
                  <a:pt x="574548" y="52387"/>
                </a:lnTo>
                <a:lnTo>
                  <a:pt x="564070" y="47267"/>
                </a:lnTo>
                <a:lnTo>
                  <a:pt x="559308" y="36576"/>
                </a:lnTo>
                <a:lnTo>
                  <a:pt x="561141" y="28575"/>
                </a:lnTo>
                <a:lnTo>
                  <a:pt x="565975" y="22860"/>
                </a:lnTo>
                <a:lnTo>
                  <a:pt x="572809" y="19431"/>
                </a:lnTo>
                <a:lnTo>
                  <a:pt x="580644" y="18288"/>
                </a:lnTo>
                <a:lnTo>
                  <a:pt x="588264" y="18288"/>
                </a:lnTo>
                <a:lnTo>
                  <a:pt x="595884" y="21336"/>
                </a:lnTo>
                <a:lnTo>
                  <a:pt x="600456" y="24384"/>
                </a:lnTo>
                <a:lnTo>
                  <a:pt x="598170" y="28956"/>
                </a:lnTo>
                <a:lnTo>
                  <a:pt x="574548" y="28956"/>
                </a:lnTo>
                <a:lnTo>
                  <a:pt x="571500" y="30480"/>
                </a:lnTo>
                <a:lnTo>
                  <a:pt x="571500" y="35052"/>
                </a:lnTo>
                <a:lnTo>
                  <a:pt x="576262" y="40600"/>
                </a:lnTo>
                <a:lnTo>
                  <a:pt x="586740" y="44005"/>
                </a:lnTo>
                <a:lnTo>
                  <a:pt x="597217" y="49410"/>
                </a:lnTo>
                <a:lnTo>
                  <a:pt x="601980" y="60960"/>
                </a:lnTo>
                <a:lnTo>
                  <a:pt x="600156" y="68580"/>
                </a:lnTo>
                <a:close/>
              </a:path>
              <a:path w="601979" h="99060">
                <a:moveTo>
                  <a:pt x="595884" y="33528"/>
                </a:moveTo>
                <a:lnTo>
                  <a:pt x="591312" y="30480"/>
                </a:lnTo>
                <a:lnTo>
                  <a:pt x="585216" y="28956"/>
                </a:lnTo>
                <a:lnTo>
                  <a:pt x="598170" y="28956"/>
                </a:lnTo>
                <a:lnTo>
                  <a:pt x="595884" y="33528"/>
                </a:lnTo>
                <a:close/>
              </a:path>
              <a:path w="601979" h="99060">
                <a:moveTo>
                  <a:pt x="579120" y="77724"/>
                </a:moveTo>
                <a:lnTo>
                  <a:pt x="571500" y="77724"/>
                </a:lnTo>
                <a:lnTo>
                  <a:pt x="562356" y="74676"/>
                </a:lnTo>
                <a:lnTo>
                  <a:pt x="556260" y="70104"/>
                </a:lnTo>
                <a:lnTo>
                  <a:pt x="560832" y="60960"/>
                </a:lnTo>
                <a:lnTo>
                  <a:pt x="565404" y="65532"/>
                </a:lnTo>
                <a:lnTo>
                  <a:pt x="573024" y="68580"/>
                </a:lnTo>
                <a:lnTo>
                  <a:pt x="600156" y="68580"/>
                </a:lnTo>
                <a:lnTo>
                  <a:pt x="600122" y="68722"/>
                </a:lnTo>
                <a:lnTo>
                  <a:pt x="595122" y="73914"/>
                </a:lnTo>
                <a:lnTo>
                  <a:pt x="587835" y="76819"/>
                </a:lnTo>
                <a:lnTo>
                  <a:pt x="579120" y="7772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29455" y="2173223"/>
            <a:ext cx="376555" cy="99060"/>
          </a:xfrm>
          <a:custGeom>
            <a:avLst/>
            <a:gdLst/>
            <a:ahLst/>
            <a:cxnLst/>
            <a:rect l="l" t="t" r="r" b="b"/>
            <a:pathLst>
              <a:path w="376554" h="99060">
                <a:moveTo>
                  <a:pt x="47244" y="67056"/>
                </a:moveTo>
                <a:lnTo>
                  <a:pt x="0" y="47244"/>
                </a:lnTo>
                <a:lnTo>
                  <a:pt x="0" y="35052"/>
                </a:lnTo>
                <a:lnTo>
                  <a:pt x="47244" y="15240"/>
                </a:lnTo>
                <a:lnTo>
                  <a:pt x="47244" y="24384"/>
                </a:lnTo>
                <a:lnTo>
                  <a:pt x="9144" y="41148"/>
                </a:lnTo>
                <a:lnTo>
                  <a:pt x="47244" y="57912"/>
                </a:lnTo>
                <a:lnTo>
                  <a:pt x="47244" y="67056"/>
                </a:lnTo>
                <a:close/>
              </a:path>
              <a:path w="376554" h="99060">
                <a:moveTo>
                  <a:pt x="108204" y="76200"/>
                </a:moveTo>
                <a:lnTo>
                  <a:pt x="96012" y="76200"/>
                </a:lnTo>
                <a:lnTo>
                  <a:pt x="96012" y="12192"/>
                </a:lnTo>
                <a:lnTo>
                  <a:pt x="80772" y="12192"/>
                </a:lnTo>
                <a:lnTo>
                  <a:pt x="80772" y="0"/>
                </a:lnTo>
                <a:lnTo>
                  <a:pt x="108204" y="0"/>
                </a:lnTo>
                <a:lnTo>
                  <a:pt x="108204" y="76200"/>
                </a:lnTo>
                <a:close/>
              </a:path>
              <a:path w="376554" h="99060">
                <a:moveTo>
                  <a:pt x="182118" y="86868"/>
                </a:moveTo>
                <a:lnTo>
                  <a:pt x="166116" y="86868"/>
                </a:lnTo>
                <a:lnTo>
                  <a:pt x="172212" y="80772"/>
                </a:lnTo>
                <a:lnTo>
                  <a:pt x="173736" y="76200"/>
                </a:lnTo>
                <a:lnTo>
                  <a:pt x="149352" y="18288"/>
                </a:lnTo>
                <a:lnTo>
                  <a:pt x="163068" y="18288"/>
                </a:lnTo>
                <a:lnTo>
                  <a:pt x="179832" y="62484"/>
                </a:lnTo>
                <a:lnTo>
                  <a:pt x="191712" y="62484"/>
                </a:lnTo>
                <a:lnTo>
                  <a:pt x="182880" y="85344"/>
                </a:lnTo>
                <a:lnTo>
                  <a:pt x="182118" y="86868"/>
                </a:lnTo>
                <a:close/>
              </a:path>
              <a:path w="376554" h="99060">
                <a:moveTo>
                  <a:pt x="191712" y="62484"/>
                </a:moveTo>
                <a:lnTo>
                  <a:pt x="179832" y="62484"/>
                </a:lnTo>
                <a:lnTo>
                  <a:pt x="196596" y="18288"/>
                </a:lnTo>
                <a:lnTo>
                  <a:pt x="208788" y="18288"/>
                </a:lnTo>
                <a:lnTo>
                  <a:pt x="191712" y="62484"/>
                </a:lnTo>
                <a:close/>
              </a:path>
              <a:path w="376554" h="99060">
                <a:moveTo>
                  <a:pt x="172212" y="99060"/>
                </a:moveTo>
                <a:lnTo>
                  <a:pt x="158496" y="99060"/>
                </a:lnTo>
                <a:lnTo>
                  <a:pt x="153924" y="97536"/>
                </a:lnTo>
                <a:lnTo>
                  <a:pt x="149352" y="92964"/>
                </a:lnTo>
                <a:lnTo>
                  <a:pt x="155448" y="83820"/>
                </a:lnTo>
                <a:lnTo>
                  <a:pt x="158496" y="85344"/>
                </a:lnTo>
                <a:lnTo>
                  <a:pt x="160020" y="86868"/>
                </a:lnTo>
                <a:lnTo>
                  <a:pt x="182118" y="86868"/>
                </a:lnTo>
                <a:lnTo>
                  <a:pt x="178308" y="94488"/>
                </a:lnTo>
                <a:lnTo>
                  <a:pt x="172212" y="99060"/>
                </a:lnTo>
                <a:close/>
              </a:path>
              <a:path w="376554" h="99060">
                <a:moveTo>
                  <a:pt x="239268" y="77724"/>
                </a:moveTo>
                <a:lnTo>
                  <a:pt x="227671" y="75533"/>
                </a:lnTo>
                <a:lnTo>
                  <a:pt x="218503" y="69342"/>
                </a:lnTo>
                <a:lnTo>
                  <a:pt x="212478" y="59721"/>
                </a:lnTo>
                <a:lnTo>
                  <a:pt x="210312" y="47244"/>
                </a:lnTo>
                <a:lnTo>
                  <a:pt x="212478" y="35647"/>
                </a:lnTo>
                <a:lnTo>
                  <a:pt x="218503" y="26479"/>
                </a:lnTo>
                <a:lnTo>
                  <a:pt x="227671" y="20454"/>
                </a:lnTo>
                <a:lnTo>
                  <a:pt x="239268" y="18288"/>
                </a:lnTo>
                <a:lnTo>
                  <a:pt x="252769" y="20740"/>
                </a:lnTo>
                <a:lnTo>
                  <a:pt x="261313" y="27432"/>
                </a:lnTo>
                <a:lnTo>
                  <a:pt x="230124" y="27432"/>
                </a:lnTo>
                <a:lnTo>
                  <a:pt x="224028" y="33528"/>
                </a:lnTo>
                <a:lnTo>
                  <a:pt x="222504" y="42672"/>
                </a:lnTo>
                <a:lnTo>
                  <a:pt x="266267" y="42672"/>
                </a:lnTo>
                <a:lnTo>
                  <a:pt x="266700" y="51816"/>
                </a:lnTo>
                <a:lnTo>
                  <a:pt x="222504" y="51816"/>
                </a:lnTo>
                <a:lnTo>
                  <a:pt x="225552" y="60960"/>
                </a:lnTo>
                <a:lnTo>
                  <a:pt x="231648" y="67056"/>
                </a:lnTo>
                <a:lnTo>
                  <a:pt x="263652" y="67056"/>
                </a:lnTo>
                <a:lnTo>
                  <a:pt x="258770" y="71294"/>
                </a:lnTo>
                <a:lnTo>
                  <a:pt x="253174" y="74676"/>
                </a:lnTo>
                <a:lnTo>
                  <a:pt x="246721" y="76914"/>
                </a:lnTo>
                <a:lnTo>
                  <a:pt x="239268" y="77724"/>
                </a:lnTo>
                <a:close/>
              </a:path>
              <a:path w="376554" h="99060">
                <a:moveTo>
                  <a:pt x="266267" y="42672"/>
                </a:moveTo>
                <a:lnTo>
                  <a:pt x="256032" y="42672"/>
                </a:lnTo>
                <a:lnTo>
                  <a:pt x="256032" y="33528"/>
                </a:lnTo>
                <a:lnTo>
                  <a:pt x="249936" y="27432"/>
                </a:lnTo>
                <a:lnTo>
                  <a:pt x="261313" y="27432"/>
                </a:lnTo>
                <a:lnTo>
                  <a:pt x="261556" y="27622"/>
                </a:lnTo>
                <a:lnTo>
                  <a:pt x="266057" y="38219"/>
                </a:lnTo>
                <a:lnTo>
                  <a:pt x="266267" y="42672"/>
                </a:lnTo>
                <a:close/>
              </a:path>
              <a:path w="376554" h="99060">
                <a:moveTo>
                  <a:pt x="263652" y="67056"/>
                </a:moveTo>
                <a:lnTo>
                  <a:pt x="246888" y="67056"/>
                </a:lnTo>
                <a:lnTo>
                  <a:pt x="252984" y="64008"/>
                </a:lnTo>
                <a:lnTo>
                  <a:pt x="257556" y="59436"/>
                </a:lnTo>
                <a:lnTo>
                  <a:pt x="263652" y="67056"/>
                </a:lnTo>
                <a:close/>
              </a:path>
              <a:path w="376554" h="99060">
                <a:moveTo>
                  <a:pt x="283464" y="33528"/>
                </a:moveTo>
                <a:lnTo>
                  <a:pt x="303276" y="18288"/>
                </a:lnTo>
                <a:lnTo>
                  <a:pt x="313515" y="19669"/>
                </a:lnTo>
                <a:lnTo>
                  <a:pt x="321183" y="23622"/>
                </a:lnTo>
                <a:lnTo>
                  <a:pt x="324120" y="27432"/>
                </a:lnTo>
                <a:lnTo>
                  <a:pt x="295656" y="27432"/>
                </a:lnTo>
                <a:lnTo>
                  <a:pt x="283464" y="33528"/>
                </a:lnTo>
                <a:close/>
              </a:path>
              <a:path w="376554" h="99060">
                <a:moveTo>
                  <a:pt x="303276" y="77724"/>
                </a:moveTo>
                <a:lnTo>
                  <a:pt x="295656" y="77724"/>
                </a:lnTo>
                <a:lnTo>
                  <a:pt x="287416" y="76366"/>
                </a:lnTo>
                <a:lnTo>
                  <a:pt x="281178" y="72580"/>
                </a:lnTo>
                <a:lnTo>
                  <a:pt x="277225" y="66794"/>
                </a:lnTo>
                <a:lnTo>
                  <a:pt x="275844" y="59436"/>
                </a:lnTo>
                <a:lnTo>
                  <a:pt x="277248" y="52077"/>
                </a:lnTo>
                <a:lnTo>
                  <a:pt x="281368" y="46291"/>
                </a:lnTo>
                <a:lnTo>
                  <a:pt x="288059" y="42505"/>
                </a:lnTo>
                <a:lnTo>
                  <a:pt x="297180" y="41148"/>
                </a:lnTo>
                <a:lnTo>
                  <a:pt x="315468" y="41148"/>
                </a:lnTo>
                <a:lnTo>
                  <a:pt x="315468" y="32004"/>
                </a:lnTo>
                <a:lnTo>
                  <a:pt x="309372" y="27432"/>
                </a:lnTo>
                <a:lnTo>
                  <a:pt x="324120" y="27432"/>
                </a:lnTo>
                <a:lnTo>
                  <a:pt x="325993" y="29860"/>
                </a:lnTo>
                <a:lnTo>
                  <a:pt x="327660" y="38100"/>
                </a:lnTo>
                <a:lnTo>
                  <a:pt x="327660" y="50292"/>
                </a:lnTo>
                <a:lnTo>
                  <a:pt x="291084" y="50292"/>
                </a:lnTo>
                <a:lnTo>
                  <a:pt x="286512" y="53340"/>
                </a:lnTo>
                <a:lnTo>
                  <a:pt x="286512" y="64008"/>
                </a:lnTo>
                <a:lnTo>
                  <a:pt x="291084" y="67056"/>
                </a:lnTo>
                <a:lnTo>
                  <a:pt x="327660" y="67056"/>
                </a:lnTo>
                <a:lnTo>
                  <a:pt x="327660" y="70104"/>
                </a:lnTo>
                <a:lnTo>
                  <a:pt x="315468" y="70104"/>
                </a:lnTo>
                <a:lnTo>
                  <a:pt x="310896" y="74676"/>
                </a:lnTo>
                <a:lnTo>
                  <a:pt x="303276" y="77724"/>
                </a:lnTo>
                <a:close/>
              </a:path>
              <a:path w="376554" h="99060">
                <a:moveTo>
                  <a:pt x="327660" y="67056"/>
                </a:moveTo>
                <a:lnTo>
                  <a:pt x="307848" y="67056"/>
                </a:lnTo>
                <a:lnTo>
                  <a:pt x="313944" y="62484"/>
                </a:lnTo>
                <a:lnTo>
                  <a:pt x="315468" y="56388"/>
                </a:lnTo>
                <a:lnTo>
                  <a:pt x="315468" y="50292"/>
                </a:lnTo>
                <a:lnTo>
                  <a:pt x="327660" y="50292"/>
                </a:lnTo>
                <a:lnTo>
                  <a:pt x="327660" y="67056"/>
                </a:lnTo>
                <a:close/>
              </a:path>
              <a:path w="376554" h="99060">
                <a:moveTo>
                  <a:pt x="327660" y="76200"/>
                </a:moveTo>
                <a:lnTo>
                  <a:pt x="315468" y="76200"/>
                </a:lnTo>
                <a:lnTo>
                  <a:pt x="315468" y="70104"/>
                </a:lnTo>
                <a:lnTo>
                  <a:pt x="327660" y="70104"/>
                </a:lnTo>
                <a:lnTo>
                  <a:pt x="327660" y="76200"/>
                </a:lnTo>
                <a:close/>
              </a:path>
              <a:path w="376554" h="99060">
                <a:moveTo>
                  <a:pt x="356616" y="76200"/>
                </a:moveTo>
                <a:lnTo>
                  <a:pt x="344424" y="76200"/>
                </a:lnTo>
                <a:lnTo>
                  <a:pt x="344424" y="18288"/>
                </a:lnTo>
                <a:lnTo>
                  <a:pt x="356616" y="18288"/>
                </a:lnTo>
                <a:lnTo>
                  <a:pt x="356616" y="30480"/>
                </a:lnTo>
                <a:lnTo>
                  <a:pt x="376428" y="30480"/>
                </a:lnTo>
                <a:lnTo>
                  <a:pt x="369046" y="30932"/>
                </a:lnTo>
                <a:lnTo>
                  <a:pt x="363093" y="34099"/>
                </a:lnTo>
                <a:lnTo>
                  <a:pt x="358854" y="39266"/>
                </a:lnTo>
                <a:lnTo>
                  <a:pt x="356616" y="45720"/>
                </a:lnTo>
                <a:lnTo>
                  <a:pt x="356616" y="76200"/>
                </a:lnTo>
                <a:close/>
              </a:path>
              <a:path w="376554" h="99060">
                <a:moveTo>
                  <a:pt x="376428" y="30480"/>
                </a:moveTo>
                <a:lnTo>
                  <a:pt x="356616" y="30480"/>
                </a:lnTo>
                <a:lnTo>
                  <a:pt x="361188" y="22860"/>
                </a:lnTo>
                <a:lnTo>
                  <a:pt x="367284" y="18288"/>
                </a:lnTo>
                <a:lnTo>
                  <a:pt x="376428" y="18288"/>
                </a:lnTo>
                <a:lnTo>
                  <a:pt x="376428" y="3048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09059" y="2336292"/>
            <a:ext cx="495300" cy="99060"/>
          </a:xfrm>
          <a:custGeom>
            <a:avLst/>
            <a:gdLst/>
            <a:ahLst/>
            <a:cxnLst/>
            <a:rect l="l" t="t" r="r" b="b"/>
            <a:pathLst>
              <a:path w="495300" h="99060">
                <a:moveTo>
                  <a:pt x="4572" y="21336"/>
                </a:moveTo>
                <a:lnTo>
                  <a:pt x="27432" y="0"/>
                </a:lnTo>
                <a:lnTo>
                  <a:pt x="37671" y="1381"/>
                </a:lnTo>
                <a:lnTo>
                  <a:pt x="45339" y="5334"/>
                </a:lnTo>
                <a:lnTo>
                  <a:pt x="49451" y="10668"/>
                </a:lnTo>
                <a:lnTo>
                  <a:pt x="19812" y="10668"/>
                </a:lnTo>
                <a:lnTo>
                  <a:pt x="12192" y="15240"/>
                </a:lnTo>
                <a:lnTo>
                  <a:pt x="4572" y="21336"/>
                </a:lnTo>
                <a:close/>
              </a:path>
              <a:path w="495300" h="99060">
                <a:moveTo>
                  <a:pt x="56388" y="77724"/>
                </a:moveTo>
                <a:lnTo>
                  <a:pt x="1524" y="77724"/>
                </a:lnTo>
                <a:lnTo>
                  <a:pt x="1524" y="67056"/>
                </a:lnTo>
                <a:lnTo>
                  <a:pt x="28956" y="36576"/>
                </a:lnTo>
                <a:lnTo>
                  <a:pt x="35052" y="32004"/>
                </a:lnTo>
                <a:lnTo>
                  <a:pt x="38100" y="25908"/>
                </a:lnTo>
                <a:lnTo>
                  <a:pt x="38100" y="15240"/>
                </a:lnTo>
                <a:lnTo>
                  <a:pt x="33528" y="10668"/>
                </a:lnTo>
                <a:lnTo>
                  <a:pt x="49451" y="10668"/>
                </a:lnTo>
                <a:lnTo>
                  <a:pt x="50149" y="11572"/>
                </a:lnTo>
                <a:lnTo>
                  <a:pt x="51816" y="19812"/>
                </a:lnTo>
                <a:lnTo>
                  <a:pt x="50744" y="25550"/>
                </a:lnTo>
                <a:lnTo>
                  <a:pt x="47815" y="31432"/>
                </a:lnTo>
                <a:lnTo>
                  <a:pt x="43457" y="37599"/>
                </a:lnTo>
                <a:lnTo>
                  <a:pt x="38100" y="44196"/>
                </a:lnTo>
                <a:lnTo>
                  <a:pt x="18288" y="65532"/>
                </a:lnTo>
                <a:lnTo>
                  <a:pt x="56388" y="65532"/>
                </a:lnTo>
                <a:lnTo>
                  <a:pt x="56388" y="77724"/>
                </a:lnTo>
                <a:close/>
              </a:path>
              <a:path w="495300" h="99060">
                <a:moveTo>
                  <a:pt x="99060" y="77724"/>
                </a:moveTo>
                <a:lnTo>
                  <a:pt x="84820" y="75176"/>
                </a:lnTo>
                <a:lnTo>
                  <a:pt x="74295" y="67627"/>
                </a:lnTo>
                <a:lnTo>
                  <a:pt x="67770" y="55221"/>
                </a:lnTo>
                <a:lnTo>
                  <a:pt x="65532" y="38100"/>
                </a:lnTo>
                <a:lnTo>
                  <a:pt x="67770" y="21859"/>
                </a:lnTo>
                <a:lnTo>
                  <a:pt x="74295" y="9906"/>
                </a:lnTo>
                <a:lnTo>
                  <a:pt x="84820" y="2524"/>
                </a:lnTo>
                <a:lnTo>
                  <a:pt x="99060" y="0"/>
                </a:lnTo>
                <a:lnTo>
                  <a:pt x="112418" y="2524"/>
                </a:lnTo>
                <a:lnTo>
                  <a:pt x="122491" y="9906"/>
                </a:lnTo>
                <a:lnTo>
                  <a:pt x="122896" y="10668"/>
                </a:lnTo>
                <a:lnTo>
                  <a:pt x="99060" y="10668"/>
                </a:lnTo>
                <a:lnTo>
                  <a:pt x="90177" y="12382"/>
                </a:lnTo>
                <a:lnTo>
                  <a:pt x="84010" y="17526"/>
                </a:lnTo>
                <a:lnTo>
                  <a:pt x="80414" y="26098"/>
                </a:lnTo>
                <a:lnTo>
                  <a:pt x="79248" y="38100"/>
                </a:lnTo>
                <a:lnTo>
                  <a:pt x="80414" y="50982"/>
                </a:lnTo>
                <a:lnTo>
                  <a:pt x="84010" y="60007"/>
                </a:lnTo>
                <a:lnTo>
                  <a:pt x="90177" y="65317"/>
                </a:lnTo>
                <a:lnTo>
                  <a:pt x="99060" y="67056"/>
                </a:lnTo>
                <a:lnTo>
                  <a:pt x="122784" y="67056"/>
                </a:lnTo>
                <a:lnTo>
                  <a:pt x="122491" y="67627"/>
                </a:lnTo>
                <a:lnTo>
                  <a:pt x="112418" y="75176"/>
                </a:lnTo>
                <a:lnTo>
                  <a:pt x="99060" y="77724"/>
                </a:lnTo>
                <a:close/>
              </a:path>
              <a:path w="495300" h="99060">
                <a:moveTo>
                  <a:pt x="122784" y="67056"/>
                </a:moveTo>
                <a:lnTo>
                  <a:pt x="99060" y="67056"/>
                </a:lnTo>
                <a:lnTo>
                  <a:pt x="107061" y="65317"/>
                </a:lnTo>
                <a:lnTo>
                  <a:pt x="112776" y="60007"/>
                </a:lnTo>
                <a:lnTo>
                  <a:pt x="116205" y="50982"/>
                </a:lnTo>
                <a:lnTo>
                  <a:pt x="117348" y="38100"/>
                </a:lnTo>
                <a:lnTo>
                  <a:pt x="116205" y="26098"/>
                </a:lnTo>
                <a:lnTo>
                  <a:pt x="112776" y="17526"/>
                </a:lnTo>
                <a:lnTo>
                  <a:pt x="107061" y="12382"/>
                </a:lnTo>
                <a:lnTo>
                  <a:pt x="99060" y="10668"/>
                </a:lnTo>
                <a:lnTo>
                  <a:pt x="122896" y="10668"/>
                </a:lnTo>
                <a:lnTo>
                  <a:pt x="128849" y="21859"/>
                </a:lnTo>
                <a:lnTo>
                  <a:pt x="131064" y="38100"/>
                </a:lnTo>
                <a:lnTo>
                  <a:pt x="128849" y="55221"/>
                </a:lnTo>
                <a:lnTo>
                  <a:pt x="122784" y="67056"/>
                </a:lnTo>
                <a:close/>
              </a:path>
              <a:path w="495300" h="99060">
                <a:moveTo>
                  <a:pt x="167640" y="36576"/>
                </a:moveTo>
                <a:lnTo>
                  <a:pt x="160020" y="36576"/>
                </a:lnTo>
                <a:lnTo>
                  <a:pt x="160020" y="18288"/>
                </a:lnTo>
                <a:lnTo>
                  <a:pt x="167640" y="18288"/>
                </a:lnTo>
                <a:lnTo>
                  <a:pt x="167640" y="36576"/>
                </a:lnTo>
                <a:close/>
              </a:path>
              <a:path w="495300" h="99060">
                <a:moveTo>
                  <a:pt x="187452" y="45720"/>
                </a:moveTo>
                <a:lnTo>
                  <a:pt x="140208" y="45720"/>
                </a:lnTo>
                <a:lnTo>
                  <a:pt x="140208" y="36576"/>
                </a:lnTo>
                <a:lnTo>
                  <a:pt x="187452" y="36576"/>
                </a:lnTo>
                <a:lnTo>
                  <a:pt x="187452" y="45720"/>
                </a:lnTo>
                <a:close/>
              </a:path>
              <a:path w="495300" h="99060">
                <a:moveTo>
                  <a:pt x="167640" y="65532"/>
                </a:moveTo>
                <a:lnTo>
                  <a:pt x="160020" y="65532"/>
                </a:lnTo>
                <a:lnTo>
                  <a:pt x="160020" y="45720"/>
                </a:lnTo>
                <a:lnTo>
                  <a:pt x="167640" y="45720"/>
                </a:lnTo>
                <a:lnTo>
                  <a:pt x="167640" y="65532"/>
                </a:lnTo>
                <a:close/>
              </a:path>
              <a:path w="495300" h="99060">
                <a:moveTo>
                  <a:pt x="250952" y="86868"/>
                </a:moveTo>
                <a:lnTo>
                  <a:pt x="236220" y="86868"/>
                </a:lnTo>
                <a:lnTo>
                  <a:pt x="239268" y="85344"/>
                </a:lnTo>
                <a:lnTo>
                  <a:pt x="242316" y="76200"/>
                </a:lnTo>
                <a:lnTo>
                  <a:pt x="219456" y="18288"/>
                </a:lnTo>
                <a:lnTo>
                  <a:pt x="231648" y="18288"/>
                </a:lnTo>
                <a:lnTo>
                  <a:pt x="248412" y="62484"/>
                </a:lnTo>
                <a:lnTo>
                  <a:pt x="260292" y="62484"/>
                </a:lnTo>
                <a:lnTo>
                  <a:pt x="251460" y="85344"/>
                </a:lnTo>
                <a:lnTo>
                  <a:pt x="250952" y="86868"/>
                </a:lnTo>
                <a:close/>
              </a:path>
              <a:path w="495300" h="99060">
                <a:moveTo>
                  <a:pt x="260292" y="62484"/>
                </a:moveTo>
                <a:lnTo>
                  <a:pt x="248412" y="62484"/>
                </a:lnTo>
                <a:lnTo>
                  <a:pt x="265176" y="18288"/>
                </a:lnTo>
                <a:lnTo>
                  <a:pt x="277368" y="18288"/>
                </a:lnTo>
                <a:lnTo>
                  <a:pt x="260292" y="62484"/>
                </a:lnTo>
                <a:close/>
              </a:path>
              <a:path w="495300" h="99060">
                <a:moveTo>
                  <a:pt x="240792" y="99060"/>
                </a:moveTo>
                <a:lnTo>
                  <a:pt x="227076" y="99060"/>
                </a:lnTo>
                <a:lnTo>
                  <a:pt x="222504" y="97536"/>
                </a:lnTo>
                <a:lnTo>
                  <a:pt x="219456" y="94488"/>
                </a:lnTo>
                <a:lnTo>
                  <a:pt x="224028" y="83820"/>
                </a:lnTo>
                <a:lnTo>
                  <a:pt x="227076" y="86868"/>
                </a:lnTo>
                <a:lnTo>
                  <a:pt x="250952" y="86868"/>
                </a:lnTo>
                <a:lnTo>
                  <a:pt x="248412" y="94488"/>
                </a:lnTo>
                <a:lnTo>
                  <a:pt x="240792" y="99060"/>
                </a:lnTo>
                <a:close/>
              </a:path>
              <a:path w="495300" h="99060">
                <a:moveTo>
                  <a:pt x="318516" y="77724"/>
                </a:moveTo>
                <a:lnTo>
                  <a:pt x="309372" y="77724"/>
                </a:lnTo>
                <a:lnTo>
                  <a:pt x="296894" y="75557"/>
                </a:lnTo>
                <a:lnTo>
                  <a:pt x="287274" y="69532"/>
                </a:lnTo>
                <a:lnTo>
                  <a:pt x="281082" y="60364"/>
                </a:lnTo>
                <a:lnTo>
                  <a:pt x="278892" y="48768"/>
                </a:lnTo>
                <a:lnTo>
                  <a:pt x="281058" y="36290"/>
                </a:lnTo>
                <a:lnTo>
                  <a:pt x="287083" y="26670"/>
                </a:lnTo>
                <a:lnTo>
                  <a:pt x="296251" y="20478"/>
                </a:lnTo>
                <a:lnTo>
                  <a:pt x="307848" y="18288"/>
                </a:lnTo>
                <a:lnTo>
                  <a:pt x="321349" y="20764"/>
                </a:lnTo>
                <a:lnTo>
                  <a:pt x="330136" y="27813"/>
                </a:lnTo>
                <a:lnTo>
                  <a:pt x="330602" y="28956"/>
                </a:lnTo>
                <a:lnTo>
                  <a:pt x="298704" y="28956"/>
                </a:lnTo>
                <a:lnTo>
                  <a:pt x="292608" y="33528"/>
                </a:lnTo>
                <a:lnTo>
                  <a:pt x="291084" y="44196"/>
                </a:lnTo>
                <a:lnTo>
                  <a:pt x="334873" y="44196"/>
                </a:lnTo>
                <a:lnTo>
                  <a:pt x="335280" y="53340"/>
                </a:lnTo>
                <a:lnTo>
                  <a:pt x="291084" y="53340"/>
                </a:lnTo>
                <a:lnTo>
                  <a:pt x="294132" y="60960"/>
                </a:lnTo>
                <a:lnTo>
                  <a:pt x="300228" y="67056"/>
                </a:lnTo>
                <a:lnTo>
                  <a:pt x="332232" y="67056"/>
                </a:lnTo>
                <a:lnTo>
                  <a:pt x="327660" y="73152"/>
                </a:lnTo>
                <a:lnTo>
                  <a:pt x="318516" y="77724"/>
                </a:lnTo>
                <a:close/>
              </a:path>
              <a:path w="495300" h="99060">
                <a:moveTo>
                  <a:pt x="334873" y="44196"/>
                </a:moveTo>
                <a:lnTo>
                  <a:pt x="324612" y="44196"/>
                </a:lnTo>
                <a:lnTo>
                  <a:pt x="324612" y="33528"/>
                </a:lnTo>
                <a:lnTo>
                  <a:pt x="318516" y="28956"/>
                </a:lnTo>
                <a:lnTo>
                  <a:pt x="330602" y="28956"/>
                </a:lnTo>
                <a:lnTo>
                  <a:pt x="334637" y="38862"/>
                </a:lnTo>
                <a:lnTo>
                  <a:pt x="334873" y="44196"/>
                </a:lnTo>
                <a:close/>
              </a:path>
              <a:path w="495300" h="99060">
                <a:moveTo>
                  <a:pt x="332232" y="67056"/>
                </a:moveTo>
                <a:lnTo>
                  <a:pt x="315468" y="67056"/>
                </a:lnTo>
                <a:lnTo>
                  <a:pt x="321564" y="65532"/>
                </a:lnTo>
                <a:lnTo>
                  <a:pt x="326136" y="60960"/>
                </a:lnTo>
                <a:lnTo>
                  <a:pt x="332232" y="67056"/>
                </a:lnTo>
                <a:close/>
              </a:path>
              <a:path w="495300" h="99060">
                <a:moveTo>
                  <a:pt x="352044" y="35052"/>
                </a:moveTo>
                <a:lnTo>
                  <a:pt x="371856" y="18288"/>
                </a:lnTo>
                <a:lnTo>
                  <a:pt x="382095" y="19669"/>
                </a:lnTo>
                <a:lnTo>
                  <a:pt x="389763" y="23622"/>
                </a:lnTo>
                <a:lnTo>
                  <a:pt x="393875" y="28956"/>
                </a:lnTo>
                <a:lnTo>
                  <a:pt x="364236" y="28956"/>
                </a:lnTo>
                <a:lnTo>
                  <a:pt x="358140" y="30480"/>
                </a:lnTo>
                <a:lnTo>
                  <a:pt x="352044" y="35052"/>
                </a:lnTo>
                <a:close/>
              </a:path>
              <a:path w="495300" h="99060">
                <a:moveTo>
                  <a:pt x="373380" y="77724"/>
                </a:moveTo>
                <a:lnTo>
                  <a:pt x="364236" y="77724"/>
                </a:lnTo>
                <a:lnTo>
                  <a:pt x="355996" y="76366"/>
                </a:lnTo>
                <a:lnTo>
                  <a:pt x="349758" y="72580"/>
                </a:lnTo>
                <a:lnTo>
                  <a:pt x="345805" y="66794"/>
                </a:lnTo>
                <a:lnTo>
                  <a:pt x="344424" y="59436"/>
                </a:lnTo>
                <a:lnTo>
                  <a:pt x="345828" y="52316"/>
                </a:lnTo>
                <a:lnTo>
                  <a:pt x="349948" y="47053"/>
                </a:lnTo>
                <a:lnTo>
                  <a:pt x="356639" y="43791"/>
                </a:lnTo>
                <a:lnTo>
                  <a:pt x="365760" y="42672"/>
                </a:lnTo>
                <a:lnTo>
                  <a:pt x="384048" y="42672"/>
                </a:lnTo>
                <a:lnTo>
                  <a:pt x="384048" y="33528"/>
                </a:lnTo>
                <a:lnTo>
                  <a:pt x="379476" y="28956"/>
                </a:lnTo>
                <a:lnTo>
                  <a:pt x="393875" y="28956"/>
                </a:lnTo>
                <a:lnTo>
                  <a:pt x="394573" y="29860"/>
                </a:lnTo>
                <a:lnTo>
                  <a:pt x="396240" y="38100"/>
                </a:lnTo>
                <a:lnTo>
                  <a:pt x="396240" y="51816"/>
                </a:lnTo>
                <a:lnTo>
                  <a:pt x="359664" y="51816"/>
                </a:lnTo>
                <a:lnTo>
                  <a:pt x="356616" y="53340"/>
                </a:lnTo>
                <a:lnTo>
                  <a:pt x="356616" y="64008"/>
                </a:lnTo>
                <a:lnTo>
                  <a:pt x="359664" y="67056"/>
                </a:lnTo>
                <a:lnTo>
                  <a:pt x="396240" y="67056"/>
                </a:lnTo>
                <a:lnTo>
                  <a:pt x="396240" y="70104"/>
                </a:lnTo>
                <a:lnTo>
                  <a:pt x="384048" y="70104"/>
                </a:lnTo>
                <a:lnTo>
                  <a:pt x="379476" y="74676"/>
                </a:lnTo>
                <a:lnTo>
                  <a:pt x="373380" y="77724"/>
                </a:lnTo>
                <a:close/>
              </a:path>
              <a:path w="495300" h="99060">
                <a:moveTo>
                  <a:pt x="396240" y="67056"/>
                </a:moveTo>
                <a:lnTo>
                  <a:pt x="376428" y="67056"/>
                </a:lnTo>
                <a:lnTo>
                  <a:pt x="382524" y="62484"/>
                </a:lnTo>
                <a:lnTo>
                  <a:pt x="384048" y="56388"/>
                </a:lnTo>
                <a:lnTo>
                  <a:pt x="384048" y="51816"/>
                </a:lnTo>
                <a:lnTo>
                  <a:pt x="396240" y="51816"/>
                </a:lnTo>
                <a:lnTo>
                  <a:pt x="396240" y="67056"/>
                </a:lnTo>
                <a:close/>
              </a:path>
              <a:path w="495300" h="99060">
                <a:moveTo>
                  <a:pt x="396240" y="77724"/>
                </a:moveTo>
                <a:lnTo>
                  <a:pt x="384048" y="77724"/>
                </a:lnTo>
                <a:lnTo>
                  <a:pt x="384048" y="70104"/>
                </a:lnTo>
                <a:lnTo>
                  <a:pt x="396240" y="70104"/>
                </a:lnTo>
                <a:lnTo>
                  <a:pt x="396240" y="77724"/>
                </a:lnTo>
                <a:close/>
              </a:path>
              <a:path w="495300" h="99060">
                <a:moveTo>
                  <a:pt x="425196" y="77724"/>
                </a:moveTo>
                <a:lnTo>
                  <a:pt x="413004" y="77724"/>
                </a:lnTo>
                <a:lnTo>
                  <a:pt x="413004" y="18288"/>
                </a:lnTo>
                <a:lnTo>
                  <a:pt x="425196" y="18288"/>
                </a:lnTo>
                <a:lnTo>
                  <a:pt x="425196" y="30480"/>
                </a:lnTo>
                <a:lnTo>
                  <a:pt x="446532" y="30480"/>
                </a:lnTo>
                <a:lnTo>
                  <a:pt x="438269" y="31599"/>
                </a:lnTo>
                <a:lnTo>
                  <a:pt x="431863" y="34861"/>
                </a:lnTo>
                <a:lnTo>
                  <a:pt x="427458" y="40124"/>
                </a:lnTo>
                <a:lnTo>
                  <a:pt x="425196" y="47244"/>
                </a:lnTo>
                <a:lnTo>
                  <a:pt x="425196" y="77724"/>
                </a:lnTo>
                <a:close/>
              </a:path>
              <a:path w="495300" h="99060">
                <a:moveTo>
                  <a:pt x="446532" y="30480"/>
                </a:moveTo>
                <a:lnTo>
                  <a:pt x="425196" y="30480"/>
                </a:lnTo>
                <a:lnTo>
                  <a:pt x="429768" y="22860"/>
                </a:lnTo>
                <a:lnTo>
                  <a:pt x="437388" y="18288"/>
                </a:lnTo>
                <a:lnTo>
                  <a:pt x="446532" y="18288"/>
                </a:lnTo>
                <a:lnTo>
                  <a:pt x="446532" y="30480"/>
                </a:lnTo>
                <a:close/>
              </a:path>
              <a:path w="495300" h="99060">
                <a:moveTo>
                  <a:pt x="493531" y="67056"/>
                </a:moveTo>
                <a:lnTo>
                  <a:pt x="478536" y="67056"/>
                </a:lnTo>
                <a:lnTo>
                  <a:pt x="483108" y="65532"/>
                </a:lnTo>
                <a:lnTo>
                  <a:pt x="483108" y="60960"/>
                </a:lnTo>
                <a:lnTo>
                  <a:pt x="478345" y="54768"/>
                </a:lnTo>
                <a:lnTo>
                  <a:pt x="467868" y="51435"/>
                </a:lnTo>
                <a:lnTo>
                  <a:pt x="457390" y="46386"/>
                </a:lnTo>
                <a:lnTo>
                  <a:pt x="452628" y="35052"/>
                </a:lnTo>
                <a:lnTo>
                  <a:pt x="454461" y="27289"/>
                </a:lnTo>
                <a:lnTo>
                  <a:pt x="459295" y="22098"/>
                </a:lnTo>
                <a:lnTo>
                  <a:pt x="466129" y="19192"/>
                </a:lnTo>
                <a:lnTo>
                  <a:pt x="473964" y="18288"/>
                </a:lnTo>
                <a:lnTo>
                  <a:pt x="481584" y="18288"/>
                </a:lnTo>
                <a:lnTo>
                  <a:pt x="489204" y="19812"/>
                </a:lnTo>
                <a:lnTo>
                  <a:pt x="493776" y="24384"/>
                </a:lnTo>
                <a:lnTo>
                  <a:pt x="491490" y="28956"/>
                </a:lnTo>
                <a:lnTo>
                  <a:pt x="467868" y="28956"/>
                </a:lnTo>
                <a:lnTo>
                  <a:pt x="464820" y="30480"/>
                </a:lnTo>
                <a:lnTo>
                  <a:pt x="464820" y="33528"/>
                </a:lnTo>
                <a:lnTo>
                  <a:pt x="469582" y="39290"/>
                </a:lnTo>
                <a:lnTo>
                  <a:pt x="480060" y="43053"/>
                </a:lnTo>
                <a:lnTo>
                  <a:pt x="490537" y="48529"/>
                </a:lnTo>
                <a:lnTo>
                  <a:pt x="495300" y="59436"/>
                </a:lnTo>
                <a:lnTo>
                  <a:pt x="493531" y="67056"/>
                </a:lnTo>
                <a:close/>
              </a:path>
              <a:path w="495300" h="99060">
                <a:moveTo>
                  <a:pt x="489204" y="33528"/>
                </a:moveTo>
                <a:lnTo>
                  <a:pt x="484632" y="30480"/>
                </a:lnTo>
                <a:lnTo>
                  <a:pt x="478536" y="28956"/>
                </a:lnTo>
                <a:lnTo>
                  <a:pt x="491490" y="28956"/>
                </a:lnTo>
                <a:lnTo>
                  <a:pt x="489204" y="33528"/>
                </a:lnTo>
                <a:close/>
              </a:path>
              <a:path w="495300" h="99060">
                <a:moveTo>
                  <a:pt x="472440" y="77724"/>
                </a:moveTo>
                <a:lnTo>
                  <a:pt x="464820" y="77724"/>
                </a:lnTo>
                <a:lnTo>
                  <a:pt x="455676" y="74676"/>
                </a:lnTo>
                <a:lnTo>
                  <a:pt x="449580" y="70104"/>
                </a:lnTo>
                <a:lnTo>
                  <a:pt x="454152" y="60960"/>
                </a:lnTo>
                <a:lnTo>
                  <a:pt x="458724" y="65532"/>
                </a:lnTo>
                <a:lnTo>
                  <a:pt x="466344" y="67056"/>
                </a:lnTo>
                <a:lnTo>
                  <a:pt x="493531" y="67056"/>
                </a:lnTo>
                <a:lnTo>
                  <a:pt x="493442" y="67437"/>
                </a:lnTo>
                <a:lnTo>
                  <a:pt x="488442" y="73152"/>
                </a:lnTo>
                <a:lnTo>
                  <a:pt x="481155" y="76581"/>
                </a:lnTo>
                <a:lnTo>
                  <a:pt x="472440" y="7772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25240" y="2499360"/>
            <a:ext cx="579120" cy="99060"/>
          </a:xfrm>
          <a:custGeom>
            <a:avLst/>
            <a:gdLst/>
            <a:ahLst/>
            <a:cxnLst/>
            <a:rect l="l" t="t" r="r" b="b"/>
            <a:pathLst>
              <a:path w="579120" h="99060">
                <a:moveTo>
                  <a:pt x="28956" y="77724"/>
                </a:moveTo>
                <a:lnTo>
                  <a:pt x="15240" y="77724"/>
                </a:lnTo>
                <a:lnTo>
                  <a:pt x="15240" y="12192"/>
                </a:lnTo>
                <a:lnTo>
                  <a:pt x="0" y="12192"/>
                </a:lnTo>
                <a:lnTo>
                  <a:pt x="0" y="0"/>
                </a:lnTo>
                <a:lnTo>
                  <a:pt x="28956" y="0"/>
                </a:lnTo>
                <a:lnTo>
                  <a:pt x="28956" y="77724"/>
                </a:lnTo>
                <a:close/>
              </a:path>
              <a:path w="579120" h="99060">
                <a:moveTo>
                  <a:pt x="94488" y="21336"/>
                </a:moveTo>
                <a:lnTo>
                  <a:pt x="80772" y="21336"/>
                </a:lnTo>
                <a:lnTo>
                  <a:pt x="80772" y="6096"/>
                </a:lnTo>
                <a:lnTo>
                  <a:pt x="94488" y="6096"/>
                </a:lnTo>
                <a:lnTo>
                  <a:pt x="94488" y="21336"/>
                </a:lnTo>
                <a:close/>
              </a:path>
              <a:path w="579120" h="99060">
                <a:moveTo>
                  <a:pt x="111252" y="30480"/>
                </a:moveTo>
                <a:lnTo>
                  <a:pt x="73152" y="30480"/>
                </a:lnTo>
                <a:lnTo>
                  <a:pt x="73152" y="21336"/>
                </a:lnTo>
                <a:lnTo>
                  <a:pt x="111252" y="21336"/>
                </a:lnTo>
                <a:lnTo>
                  <a:pt x="111252" y="30480"/>
                </a:lnTo>
                <a:close/>
              </a:path>
              <a:path w="579120" h="99060">
                <a:moveTo>
                  <a:pt x="102108" y="77724"/>
                </a:moveTo>
                <a:lnTo>
                  <a:pt x="88392" y="77724"/>
                </a:lnTo>
                <a:lnTo>
                  <a:pt x="80772" y="73152"/>
                </a:lnTo>
                <a:lnTo>
                  <a:pt x="80772" y="30480"/>
                </a:lnTo>
                <a:lnTo>
                  <a:pt x="94488" y="30480"/>
                </a:lnTo>
                <a:lnTo>
                  <a:pt x="94488" y="64008"/>
                </a:lnTo>
                <a:lnTo>
                  <a:pt x="96012" y="67056"/>
                </a:lnTo>
                <a:lnTo>
                  <a:pt x="109220" y="67056"/>
                </a:lnTo>
                <a:lnTo>
                  <a:pt x="111252" y="73152"/>
                </a:lnTo>
                <a:lnTo>
                  <a:pt x="106680" y="76200"/>
                </a:lnTo>
                <a:lnTo>
                  <a:pt x="102108" y="77724"/>
                </a:lnTo>
                <a:close/>
              </a:path>
              <a:path w="579120" h="99060">
                <a:moveTo>
                  <a:pt x="109220" y="67056"/>
                </a:moveTo>
                <a:lnTo>
                  <a:pt x="102108" y="67056"/>
                </a:lnTo>
                <a:lnTo>
                  <a:pt x="108204" y="64008"/>
                </a:lnTo>
                <a:lnTo>
                  <a:pt x="109220" y="67056"/>
                </a:lnTo>
                <a:close/>
              </a:path>
              <a:path w="579120" h="99060">
                <a:moveTo>
                  <a:pt x="147828" y="77724"/>
                </a:moveTo>
                <a:lnTo>
                  <a:pt x="135350" y="75557"/>
                </a:lnTo>
                <a:lnTo>
                  <a:pt x="125730" y="69532"/>
                </a:lnTo>
                <a:lnTo>
                  <a:pt x="119538" y="60364"/>
                </a:lnTo>
                <a:lnTo>
                  <a:pt x="117348" y="48768"/>
                </a:lnTo>
                <a:lnTo>
                  <a:pt x="119538" y="36290"/>
                </a:lnTo>
                <a:lnTo>
                  <a:pt x="125730" y="26670"/>
                </a:lnTo>
                <a:lnTo>
                  <a:pt x="135350" y="20478"/>
                </a:lnTo>
                <a:lnTo>
                  <a:pt x="147828" y="18288"/>
                </a:lnTo>
                <a:lnTo>
                  <a:pt x="160305" y="20478"/>
                </a:lnTo>
                <a:lnTo>
                  <a:pt x="169926" y="26670"/>
                </a:lnTo>
                <a:lnTo>
                  <a:pt x="171397" y="28956"/>
                </a:lnTo>
                <a:lnTo>
                  <a:pt x="147828" y="28956"/>
                </a:lnTo>
                <a:lnTo>
                  <a:pt x="140469" y="30337"/>
                </a:lnTo>
                <a:lnTo>
                  <a:pt x="134683" y="34290"/>
                </a:lnTo>
                <a:lnTo>
                  <a:pt x="130897" y="40528"/>
                </a:lnTo>
                <a:lnTo>
                  <a:pt x="129540" y="48768"/>
                </a:lnTo>
                <a:lnTo>
                  <a:pt x="130897" y="56126"/>
                </a:lnTo>
                <a:lnTo>
                  <a:pt x="134683" y="61912"/>
                </a:lnTo>
                <a:lnTo>
                  <a:pt x="140469" y="65698"/>
                </a:lnTo>
                <a:lnTo>
                  <a:pt x="147828" y="67056"/>
                </a:lnTo>
                <a:lnTo>
                  <a:pt x="171598" y="67056"/>
                </a:lnTo>
                <a:lnTo>
                  <a:pt x="169926" y="69532"/>
                </a:lnTo>
                <a:lnTo>
                  <a:pt x="160305" y="75557"/>
                </a:lnTo>
                <a:lnTo>
                  <a:pt x="147828" y="77724"/>
                </a:lnTo>
                <a:close/>
              </a:path>
              <a:path w="579120" h="99060">
                <a:moveTo>
                  <a:pt x="171598" y="67056"/>
                </a:moveTo>
                <a:lnTo>
                  <a:pt x="147828" y="67056"/>
                </a:lnTo>
                <a:lnTo>
                  <a:pt x="155186" y="65698"/>
                </a:lnTo>
                <a:lnTo>
                  <a:pt x="160972" y="61912"/>
                </a:lnTo>
                <a:lnTo>
                  <a:pt x="164758" y="56126"/>
                </a:lnTo>
                <a:lnTo>
                  <a:pt x="166116" y="48768"/>
                </a:lnTo>
                <a:lnTo>
                  <a:pt x="164758" y="40528"/>
                </a:lnTo>
                <a:lnTo>
                  <a:pt x="160972" y="34290"/>
                </a:lnTo>
                <a:lnTo>
                  <a:pt x="155186" y="30337"/>
                </a:lnTo>
                <a:lnTo>
                  <a:pt x="147828" y="28956"/>
                </a:lnTo>
                <a:lnTo>
                  <a:pt x="171397" y="28956"/>
                </a:lnTo>
                <a:lnTo>
                  <a:pt x="176117" y="36290"/>
                </a:lnTo>
                <a:lnTo>
                  <a:pt x="178308" y="48768"/>
                </a:lnTo>
                <a:lnTo>
                  <a:pt x="176117" y="60364"/>
                </a:lnTo>
                <a:lnTo>
                  <a:pt x="171598" y="67056"/>
                </a:lnTo>
                <a:close/>
              </a:path>
              <a:path w="579120" h="99060">
                <a:moveTo>
                  <a:pt x="219456" y="21336"/>
                </a:moveTo>
                <a:lnTo>
                  <a:pt x="242316" y="0"/>
                </a:lnTo>
                <a:lnTo>
                  <a:pt x="251912" y="1381"/>
                </a:lnTo>
                <a:lnTo>
                  <a:pt x="259651" y="5334"/>
                </a:lnTo>
                <a:lnTo>
                  <a:pt x="264818" y="11572"/>
                </a:lnTo>
                <a:lnTo>
                  <a:pt x="264960" y="12192"/>
                </a:lnTo>
                <a:lnTo>
                  <a:pt x="233172" y="12192"/>
                </a:lnTo>
                <a:lnTo>
                  <a:pt x="225552" y="15240"/>
                </a:lnTo>
                <a:lnTo>
                  <a:pt x="219456" y="21336"/>
                </a:lnTo>
                <a:close/>
              </a:path>
              <a:path w="579120" h="99060">
                <a:moveTo>
                  <a:pt x="269748" y="77724"/>
                </a:moveTo>
                <a:lnTo>
                  <a:pt x="214884" y="77724"/>
                </a:lnTo>
                <a:lnTo>
                  <a:pt x="214884" y="68580"/>
                </a:lnTo>
                <a:lnTo>
                  <a:pt x="243840" y="38100"/>
                </a:lnTo>
                <a:lnTo>
                  <a:pt x="249936" y="32004"/>
                </a:lnTo>
                <a:lnTo>
                  <a:pt x="252984" y="25908"/>
                </a:lnTo>
                <a:lnTo>
                  <a:pt x="252984" y="15240"/>
                </a:lnTo>
                <a:lnTo>
                  <a:pt x="248412" y="12192"/>
                </a:lnTo>
                <a:lnTo>
                  <a:pt x="264960" y="12192"/>
                </a:lnTo>
                <a:lnTo>
                  <a:pt x="266700" y="19812"/>
                </a:lnTo>
                <a:lnTo>
                  <a:pt x="265628" y="25765"/>
                </a:lnTo>
                <a:lnTo>
                  <a:pt x="262699" y="32004"/>
                </a:lnTo>
                <a:lnTo>
                  <a:pt x="258341" y="38242"/>
                </a:lnTo>
                <a:lnTo>
                  <a:pt x="252984" y="44196"/>
                </a:lnTo>
                <a:lnTo>
                  <a:pt x="233172" y="65532"/>
                </a:lnTo>
                <a:lnTo>
                  <a:pt x="269748" y="65532"/>
                </a:lnTo>
                <a:lnTo>
                  <a:pt x="269748" y="77724"/>
                </a:lnTo>
                <a:close/>
              </a:path>
              <a:path w="579120" h="99060">
                <a:moveTo>
                  <a:pt x="334772" y="86868"/>
                </a:moveTo>
                <a:lnTo>
                  <a:pt x="320040" y="86868"/>
                </a:lnTo>
                <a:lnTo>
                  <a:pt x="323088" y="85344"/>
                </a:lnTo>
                <a:lnTo>
                  <a:pt x="326136" y="76200"/>
                </a:lnTo>
                <a:lnTo>
                  <a:pt x="303276" y="19812"/>
                </a:lnTo>
                <a:lnTo>
                  <a:pt x="315468" y="19812"/>
                </a:lnTo>
                <a:lnTo>
                  <a:pt x="332232" y="64008"/>
                </a:lnTo>
                <a:lnTo>
                  <a:pt x="343715" y="64008"/>
                </a:lnTo>
                <a:lnTo>
                  <a:pt x="335280" y="85344"/>
                </a:lnTo>
                <a:lnTo>
                  <a:pt x="334772" y="86868"/>
                </a:lnTo>
                <a:close/>
              </a:path>
              <a:path w="579120" h="99060">
                <a:moveTo>
                  <a:pt x="343715" y="64008"/>
                </a:moveTo>
                <a:lnTo>
                  <a:pt x="332232" y="64008"/>
                </a:lnTo>
                <a:lnTo>
                  <a:pt x="348996" y="19812"/>
                </a:lnTo>
                <a:lnTo>
                  <a:pt x="361188" y="19812"/>
                </a:lnTo>
                <a:lnTo>
                  <a:pt x="343715" y="64008"/>
                </a:lnTo>
                <a:close/>
              </a:path>
              <a:path w="579120" h="99060">
                <a:moveTo>
                  <a:pt x="324612" y="99060"/>
                </a:moveTo>
                <a:lnTo>
                  <a:pt x="310896" y="99060"/>
                </a:lnTo>
                <a:lnTo>
                  <a:pt x="306324" y="97536"/>
                </a:lnTo>
                <a:lnTo>
                  <a:pt x="303276" y="94488"/>
                </a:lnTo>
                <a:lnTo>
                  <a:pt x="307848" y="83820"/>
                </a:lnTo>
                <a:lnTo>
                  <a:pt x="310896" y="86868"/>
                </a:lnTo>
                <a:lnTo>
                  <a:pt x="334772" y="86868"/>
                </a:lnTo>
                <a:lnTo>
                  <a:pt x="332232" y="94488"/>
                </a:lnTo>
                <a:lnTo>
                  <a:pt x="324612" y="99060"/>
                </a:lnTo>
                <a:close/>
              </a:path>
              <a:path w="579120" h="99060">
                <a:moveTo>
                  <a:pt x="402336" y="77724"/>
                </a:moveTo>
                <a:lnTo>
                  <a:pt x="393192" y="77724"/>
                </a:lnTo>
                <a:lnTo>
                  <a:pt x="380714" y="75557"/>
                </a:lnTo>
                <a:lnTo>
                  <a:pt x="371094" y="69532"/>
                </a:lnTo>
                <a:lnTo>
                  <a:pt x="364902" y="60364"/>
                </a:lnTo>
                <a:lnTo>
                  <a:pt x="362712" y="48768"/>
                </a:lnTo>
                <a:lnTo>
                  <a:pt x="364878" y="36290"/>
                </a:lnTo>
                <a:lnTo>
                  <a:pt x="370903" y="26670"/>
                </a:lnTo>
                <a:lnTo>
                  <a:pt x="380071" y="20478"/>
                </a:lnTo>
                <a:lnTo>
                  <a:pt x="391668" y="18288"/>
                </a:lnTo>
                <a:lnTo>
                  <a:pt x="405169" y="20764"/>
                </a:lnTo>
                <a:lnTo>
                  <a:pt x="413956" y="27813"/>
                </a:lnTo>
                <a:lnTo>
                  <a:pt x="414422" y="28956"/>
                </a:lnTo>
                <a:lnTo>
                  <a:pt x="382524" y="28956"/>
                </a:lnTo>
                <a:lnTo>
                  <a:pt x="376428" y="35052"/>
                </a:lnTo>
                <a:lnTo>
                  <a:pt x="374904" y="44196"/>
                </a:lnTo>
                <a:lnTo>
                  <a:pt x="418693" y="44196"/>
                </a:lnTo>
                <a:lnTo>
                  <a:pt x="419100" y="53340"/>
                </a:lnTo>
                <a:lnTo>
                  <a:pt x="374904" y="53340"/>
                </a:lnTo>
                <a:lnTo>
                  <a:pt x="377952" y="62484"/>
                </a:lnTo>
                <a:lnTo>
                  <a:pt x="384048" y="67056"/>
                </a:lnTo>
                <a:lnTo>
                  <a:pt x="414832" y="67056"/>
                </a:lnTo>
                <a:lnTo>
                  <a:pt x="416052" y="68580"/>
                </a:lnTo>
                <a:lnTo>
                  <a:pt x="411480" y="74676"/>
                </a:lnTo>
                <a:lnTo>
                  <a:pt x="402336" y="77724"/>
                </a:lnTo>
                <a:close/>
              </a:path>
              <a:path w="579120" h="99060">
                <a:moveTo>
                  <a:pt x="418693" y="44196"/>
                </a:moveTo>
                <a:lnTo>
                  <a:pt x="408432" y="44196"/>
                </a:lnTo>
                <a:lnTo>
                  <a:pt x="408432" y="35052"/>
                </a:lnTo>
                <a:lnTo>
                  <a:pt x="402336" y="28956"/>
                </a:lnTo>
                <a:lnTo>
                  <a:pt x="414422" y="28956"/>
                </a:lnTo>
                <a:lnTo>
                  <a:pt x="418457" y="38862"/>
                </a:lnTo>
                <a:lnTo>
                  <a:pt x="418693" y="44196"/>
                </a:lnTo>
                <a:close/>
              </a:path>
              <a:path w="579120" h="99060">
                <a:moveTo>
                  <a:pt x="414832" y="67056"/>
                </a:moveTo>
                <a:lnTo>
                  <a:pt x="399288" y="67056"/>
                </a:lnTo>
                <a:lnTo>
                  <a:pt x="405384" y="65532"/>
                </a:lnTo>
                <a:lnTo>
                  <a:pt x="409956" y="60960"/>
                </a:lnTo>
                <a:lnTo>
                  <a:pt x="414832" y="67056"/>
                </a:lnTo>
                <a:close/>
              </a:path>
              <a:path w="579120" h="99060">
                <a:moveTo>
                  <a:pt x="435864" y="35052"/>
                </a:moveTo>
                <a:lnTo>
                  <a:pt x="455676" y="18288"/>
                </a:lnTo>
                <a:lnTo>
                  <a:pt x="465915" y="19692"/>
                </a:lnTo>
                <a:lnTo>
                  <a:pt x="473583" y="23812"/>
                </a:lnTo>
                <a:lnTo>
                  <a:pt x="477280" y="28956"/>
                </a:lnTo>
                <a:lnTo>
                  <a:pt x="448056" y="28956"/>
                </a:lnTo>
                <a:lnTo>
                  <a:pt x="441960" y="30480"/>
                </a:lnTo>
                <a:lnTo>
                  <a:pt x="435864" y="35052"/>
                </a:lnTo>
                <a:close/>
              </a:path>
              <a:path w="579120" h="99060">
                <a:moveTo>
                  <a:pt x="457200" y="77724"/>
                </a:moveTo>
                <a:lnTo>
                  <a:pt x="448056" y="77724"/>
                </a:lnTo>
                <a:lnTo>
                  <a:pt x="439816" y="76366"/>
                </a:lnTo>
                <a:lnTo>
                  <a:pt x="433578" y="72580"/>
                </a:lnTo>
                <a:lnTo>
                  <a:pt x="429625" y="66794"/>
                </a:lnTo>
                <a:lnTo>
                  <a:pt x="428244" y="59436"/>
                </a:lnTo>
                <a:lnTo>
                  <a:pt x="429648" y="52316"/>
                </a:lnTo>
                <a:lnTo>
                  <a:pt x="433768" y="47053"/>
                </a:lnTo>
                <a:lnTo>
                  <a:pt x="440459" y="43791"/>
                </a:lnTo>
                <a:lnTo>
                  <a:pt x="449580" y="42672"/>
                </a:lnTo>
                <a:lnTo>
                  <a:pt x="467868" y="42672"/>
                </a:lnTo>
                <a:lnTo>
                  <a:pt x="467868" y="33528"/>
                </a:lnTo>
                <a:lnTo>
                  <a:pt x="463296" y="28956"/>
                </a:lnTo>
                <a:lnTo>
                  <a:pt x="477280" y="28956"/>
                </a:lnTo>
                <a:lnTo>
                  <a:pt x="478393" y="30503"/>
                </a:lnTo>
                <a:lnTo>
                  <a:pt x="480060" y="39624"/>
                </a:lnTo>
                <a:lnTo>
                  <a:pt x="480060" y="51816"/>
                </a:lnTo>
                <a:lnTo>
                  <a:pt x="443484" y="51816"/>
                </a:lnTo>
                <a:lnTo>
                  <a:pt x="440436" y="53340"/>
                </a:lnTo>
                <a:lnTo>
                  <a:pt x="440436" y="64008"/>
                </a:lnTo>
                <a:lnTo>
                  <a:pt x="443484" y="68580"/>
                </a:lnTo>
                <a:lnTo>
                  <a:pt x="480060" y="68580"/>
                </a:lnTo>
                <a:lnTo>
                  <a:pt x="480060" y="70104"/>
                </a:lnTo>
                <a:lnTo>
                  <a:pt x="467868" y="70104"/>
                </a:lnTo>
                <a:lnTo>
                  <a:pt x="463296" y="76200"/>
                </a:lnTo>
                <a:lnTo>
                  <a:pt x="457200" y="77724"/>
                </a:lnTo>
                <a:close/>
              </a:path>
              <a:path w="579120" h="99060">
                <a:moveTo>
                  <a:pt x="480060" y="68580"/>
                </a:moveTo>
                <a:lnTo>
                  <a:pt x="460248" y="68580"/>
                </a:lnTo>
                <a:lnTo>
                  <a:pt x="466344" y="64008"/>
                </a:lnTo>
                <a:lnTo>
                  <a:pt x="467868" y="56388"/>
                </a:lnTo>
                <a:lnTo>
                  <a:pt x="467868" y="51816"/>
                </a:lnTo>
                <a:lnTo>
                  <a:pt x="480060" y="51816"/>
                </a:lnTo>
                <a:lnTo>
                  <a:pt x="480060" y="68580"/>
                </a:lnTo>
                <a:close/>
              </a:path>
              <a:path w="579120" h="99060">
                <a:moveTo>
                  <a:pt x="480060" y="77724"/>
                </a:moveTo>
                <a:lnTo>
                  <a:pt x="467868" y="77724"/>
                </a:lnTo>
                <a:lnTo>
                  <a:pt x="467868" y="70104"/>
                </a:lnTo>
                <a:lnTo>
                  <a:pt x="480060" y="70104"/>
                </a:lnTo>
                <a:lnTo>
                  <a:pt x="480060" y="77724"/>
                </a:lnTo>
                <a:close/>
              </a:path>
              <a:path w="579120" h="99060">
                <a:moveTo>
                  <a:pt x="530352" y="30480"/>
                </a:moveTo>
                <a:lnTo>
                  <a:pt x="509016" y="30480"/>
                </a:lnTo>
                <a:lnTo>
                  <a:pt x="513588" y="22860"/>
                </a:lnTo>
                <a:lnTo>
                  <a:pt x="521208" y="18288"/>
                </a:lnTo>
                <a:lnTo>
                  <a:pt x="530352" y="18288"/>
                </a:lnTo>
                <a:lnTo>
                  <a:pt x="530352" y="30480"/>
                </a:lnTo>
                <a:close/>
              </a:path>
              <a:path w="579120" h="99060">
                <a:moveTo>
                  <a:pt x="509016" y="77724"/>
                </a:moveTo>
                <a:lnTo>
                  <a:pt x="496824" y="77724"/>
                </a:lnTo>
                <a:lnTo>
                  <a:pt x="496824" y="19812"/>
                </a:lnTo>
                <a:lnTo>
                  <a:pt x="509016" y="19812"/>
                </a:lnTo>
                <a:lnTo>
                  <a:pt x="509016" y="30480"/>
                </a:lnTo>
                <a:lnTo>
                  <a:pt x="530352" y="30480"/>
                </a:lnTo>
                <a:lnTo>
                  <a:pt x="522089" y="31599"/>
                </a:lnTo>
                <a:lnTo>
                  <a:pt x="515683" y="34861"/>
                </a:lnTo>
                <a:lnTo>
                  <a:pt x="511278" y="40124"/>
                </a:lnTo>
                <a:lnTo>
                  <a:pt x="509016" y="47244"/>
                </a:lnTo>
                <a:lnTo>
                  <a:pt x="509016" y="77724"/>
                </a:lnTo>
                <a:close/>
              </a:path>
              <a:path w="579120" h="99060">
                <a:moveTo>
                  <a:pt x="577296" y="68580"/>
                </a:moveTo>
                <a:lnTo>
                  <a:pt x="562356" y="68580"/>
                </a:lnTo>
                <a:lnTo>
                  <a:pt x="566928" y="65532"/>
                </a:lnTo>
                <a:lnTo>
                  <a:pt x="566928" y="62484"/>
                </a:lnTo>
                <a:lnTo>
                  <a:pt x="562165" y="56054"/>
                </a:lnTo>
                <a:lnTo>
                  <a:pt x="551688" y="52197"/>
                </a:lnTo>
                <a:lnTo>
                  <a:pt x="541210" y="46624"/>
                </a:lnTo>
                <a:lnTo>
                  <a:pt x="536448" y="35052"/>
                </a:lnTo>
                <a:lnTo>
                  <a:pt x="538281" y="27932"/>
                </a:lnTo>
                <a:lnTo>
                  <a:pt x="543115" y="22669"/>
                </a:lnTo>
                <a:lnTo>
                  <a:pt x="549949" y="19407"/>
                </a:lnTo>
                <a:lnTo>
                  <a:pt x="557784" y="18288"/>
                </a:lnTo>
                <a:lnTo>
                  <a:pt x="565404" y="18288"/>
                </a:lnTo>
                <a:lnTo>
                  <a:pt x="573024" y="21336"/>
                </a:lnTo>
                <a:lnTo>
                  <a:pt x="577596" y="24384"/>
                </a:lnTo>
                <a:lnTo>
                  <a:pt x="575310" y="28956"/>
                </a:lnTo>
                <a:lnTo>
                  <a:pt x="551688" y="28956"/>
                </a:lnTo>
                <a:lnTo>
                  <a:pt x="548640" y="30480"/>
                </a:lnTo>
                <a:lnTo>
                  <a:pt x="548640" y="35052"/>
                </a:lnTo>
                <a:lnTo>
                  <a:pt x="553402" y="40600"/>
                </a:lnTo>
                <a:lnTo>
                  <a:pt x="563880" y="44005"/>
                </a:lnTo>
                <a:lnTo>
                  <a:pt x="574357" y="49410"/>
                </a:lnTo>
                <a:lnTo>
                  <a:pt x="579120" y="60960"/>
                </a:lnTo>
                <a:lnTo>
                  <a:pt x="577296" y="68580"/>
                </a:lnTo>
                <a:close/>
              </a:path>
              <a:path w="579120" h="99060">
                <a:moveTo>
                  <a:pt x="573024" y="33528"/>
                </a:moveTo>
                <a:lnTo>
                  <a:pt x="568452" y="30480"/>
                </a:lnTo>
                <a:lnTo>
                  <a:pt x="562356" y="28956"/>
                </a:lnTo>
                <a:lnTo>
                  <a:pt x="575310" y="28956"/>
                </a:lnTo>
                <a:lnTo>
                  <a:pt x="573024" y="33528"/>
                </a:lnTo>
                <a:close/>
              </a:path>
              <a:path w="579120" h="99060">
                <a:moveTo>
                  <a:pt x="556260" y="77724"/>
                </a:moveTo>
                <a:lnTo>
                  <a:pt x="548640" y="77724"/>
                </a:lnTo>
                <a:lnTo>
                  <a:pt x="539496" y="74676"/>
                </a:lnTo>
                <a:lnTo>
                  <a:pt x="533400" y="70104"/>
                </a:lnTo>
                <a:lnTo>
                  <a:pt x="537972" y="60960"/>
                </a:lnTo>
                <a:lnTo>
                  <a:pt x="542544" y="65532"/>
                </a:lnTo>
                <a:lnTo>
                  <a:pt x="550164" y="68580"/>
                </a:lnTo>
                <a:lnTo>
                  <a:pt x="577296" y="68580"/>
                </a:lnTo>
                <a:lnTo>
                  <a:pt x="577262" y="68722"/>
                </a:lnTo>
                <a:lnTo>
                  <a:pt x="572262" y="73914"/>
                </a:lnTo>
                <a:lnTo>
                  <a:pt x="564975" y="76819"/>
                </a:lnTo>
                <a:lnTo>
                  <a:pt x="556260" y="7772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10000" y="2663951"/>
            <a:ext cx="594360" cy="97790"/>
          </a:xfrm>
          <a:custGeom>
            <a:avLst/>
            <a:gdLst/>
            <a:ahLst/>
            <a:cxnLst/>
            <a:rect l="l" t="t" r="r" b="b"/>
            <a:pathLst>
              <a:path w="594360" h="97789">
                <a:moveTo>
                  <a:pt x="48817" y="65532"/>
                </a:moveTo>
                <a:lnTo>
                  <a:pt x="35052" y="65532"/>
                </a:lnTo>
                <a:lnTo>
                  <a:pt x="39624" y="60960"/>
                </a:lnTo>
                <a:lnTo>
                  <a:pt x="39624" y="44196"/>
                </a:lnTo>
                <a:lnTo>
                  <a:pt x="35052" y="39624"/>
                </a:lnTo>
                <a:lnTo>
                  <a:pt x="13716" y="39624"/>
                </a:lnTo>
                <a:lnTo>
                  <a:pt x="13716" y="32004"/>
                </a:lnTo>
                <a:lnTo>
                  <a:pt x="33528" y="10668"/>
                </a:lnTo>
                <a:lnTo>
                  <a:pt x="3048" y="10668"/>
                </a:lnTo>
                <a:lnTo>
                  <a:pt x="3048" y="0"/>
                </a:lnTo>
                <a:lnTo>
                  <a:pt x="48768" y="0"/>
                </a:lnTo>
                <a:lnTo>
                  <a:pt x="48768" y="7620"/>
                </a:lnTo>
                <a:lnTo>
                  <a:pt x="27432" y="32004"/>
                </a:lnTo>
                <a:lnTo>
                  <a:pt x="32004" y="32004"/>
                </a:lnTo>
                <a:lnTo>
                  <a:pt x="40481" y="34242"/>
                </a:lnTo>
                <a:lnTo>
                  <a:pt x="47244" y="38481"/>
                </a:lnTo>
                <a:lnTo>
                  <a:pt x="51720" y="44434"/>
                </a:lnTo>
                <a:lnTo>
                  <a:pt x="53340" y="51816"/>
                </a:lnTo>
                <a:lnTo>
                  <a:pt x="51387" y="62055"/>
                </a:lnTo>
                <a:lnTo>
                  <a:pt x="48817" y="65532"/>
                </a:lnTo>
                <a:close/>
              </a:path>
              <a:path w="594360" h="97789">
                <a:moveTo>
                  <a:pt x="24384" y="76200"/>
                </a:moveTo>
                <a:lnTo>
                  <a:pt x="17573" y="75652"/>
                </a:lnTo>
                <a:lnTo>
                  <a:pt x="11049" y="74104"/>
                </a:lnTo>
                <a:lnTo>
                  <a:pt x="5095" y="71699"/>
                </a:lnTo>
                <a:lnTo>
                  <a:pt x="0" y="68580"/>
                </a:lnTo>
                <a:lnTo>
                  <a:pt x="4572" y="57912"/>
                </a:lnTo>
                <a:lnTo>
                  <a:pt x="10668" y="62484"/>
                </a:lnTo>
                <a:lnTo>
                  <a:pt x="16764" y="65532"/>
                </a:lnTo>
                <a:lnTo>
                  <a:pt x="48817" y="65532"/>
                </a:lnTo>
                <a:lnTo>
                  <a:pt x="45720" y="69723"/>
                </a:lnTo>
                <a:lnTo>
                  <a:pt x="36623" y="74533"/>
                </a:lnTo>
                <a:lnTo>
                  <a:pt x="24384" y="76200"/>
                </a:lnTo>
                <a:close/>
              </a:path>
              <a:path w="594360" h="97789">
                <a:moveTo>
                  <a:pt x="109728" y="19812"/>
                </a:moveTo>
                <a:lnTo>
                  <a:pt x="97536" y="19812"/>
                </a:lnTo>
                <a:lnTo>
                  <a:pt x="97536" y="4572"/>
                </a:lnTo>
                <a:lnTo>
                  <a:pt x="109728" y="4572"/>
                </a:lnTo>
                <a:lnTo>
                  <a:pt x="109728" y="19812"/>
                </a:lnTo>
                <a:close/>
              </a:path>
              <a:path w="594360" h="97789">
                <a:moveTo>
                  <a:pt x="128016" y="28956"/>
                </a:moveTo>
                <a:lnTo>
                  <a:pt x="89916" y="28956"/>
                </a:lnTo>
                <a:lnTo>
                  <a:pt x="89916" y="19812"/>
                </a:lnTo>
                <a:lnTo>
                  <a:pt x="128016" y="19812"/>
                </a:lnTo>
                <a:lnTo>
                  <a:pt x="128016" y="28956"/>
                </a:lnTo>
                <a:close/>
              </a:path>
              <a:path w="594360" h="97789">
                <a:moveTo>
                  <a:pt x="118872" y="76200"/>
                </a:moveTo>
                <a:lnTo>
                  <a:pt x="105156" y="76200"/>
                </a:lnTo>
                <a:lnTo>
                  <a:pt x="97536" y="71628"/>
                </a:lnTo>
                <a:lnTo>
                  <a:pt x="97536" y="28956"/>
                </a:lnTo>
                <a:lnTo>
                  <a:pt x="109728" y="28956"/>
                </a:lnTo>
                <a:lnTo>
                  <a:pt x="109728" y="64008"/>
                </a:lnTo>
                <a:lnTo>
                  <a:pt x="112776" y="65532"/>
                </a:lnTo>
                <a:lnTo>
                  <a:pt x="125838" y="65532"/>
                </a:lnTo>
                <a:lnTo>
                  <a:pt x="128016" y="73152"/>
                </a:lnTo>
                <a:lnTo>
                  <a:pt x="118872" y="76200"/>
                </a:lnTo>
                <a:close/>
              </a:path>
              <a:path w="594360" h="97789">
                <a:moveTo>
                  <a:pt x="125838" y="65532"/>
                </a:moveTo>
                <a:lnTo>
                  <a:pt x="118872" y="65532"/>
                </a:lnTo>
                <a:lnTo>
                  <a:pt x="124968" y="62484"/>
                </a:lnTo>
                <a:lnTo>
                  <a:pt x="125838" y="65532"/>
                </a:lnTo>
                <a:close/>
              </a:path>
              <a:path w="594360" h="97789">
                <a:moveTo>
                  <a:pt x="164592" y="76200"/>
                </a:moveTo>
                <a:lnTo>
                  <a:pt x="152114" y="74033"/>
                </a:lnTo>
                <a:lnTo>
                  <a:pt x="142494" y="68008"/>
                </a:lnTo>
                <a:lnTo>
                  <a:pt x="136302" y="58840"/>
                </a:lnTo>
                <a:lnTo>
                  <a:pt x="134112" y="47244"/>
                </a:lnTo>
                <a:lnTo>
                  <a:pt x="136302" y="35004"/>
                </a:lnTo>
                <a:lnTo>
                  <a:pt x="142494" y="25908"/>
                </a:lnTo>
                <a:lnTo>
                  <a:pt x="152114" y="20240"/>
                </a:lnTo>
                <a:lnTo>
                  <a:pt x="164592" y="18288"/>
                </a:lnTo>
                <a:lnTo>
                  <a:pt x="177069" y="20240"/>
                </a:lnTo>
                <a:lnTo>
                  <a:pt x="186690" y="25908"/>
                </a:lnTo>
                <a:lnTo>
                  <a:pt x="188764" y="28956"/>
                </a:lnTo>
                <a:lnTo>
                  <a:pt x="164592" y="28956"/>
                </a:lnTo>
                <a:lnTo>
                  <a:pt x="157233" y="30313"/>
                </a:lnTo>
                <a:lnTo>
                  <a:pt x="151447" y="34099"/>
                </a:lnTo>
                <a:lnTo>
                  <a:pt x="147661" y="39885"/>
                </a:lnTo>
                <a:lnTo>
                  <a:pt x="146304" y="47244"/>
                </a:lnTo>
                <a:lnTo>
                  <a:pt x="147661" y="54602"/>
                </a:lnTo>
                <a:lnTo>
                  <a:pt x="151447" y="60388"/>
                </a:lnTo>
                <a:lnTo>
                  <a:pt x="157233" y="64174"/>
                </a:lnTo>
                <a:lnTo>
                  <a:pt x="164592" y="65532"/>
                </a:lnTo>
                <a:lnTo>
                  <a:pt x="188362" y="65532"/>
                </a:lnTo>
                <a:lnTo>
                  <a:pt x="186690" y="68008"/>
                </a:lnTo>
                <a:lnTo>
                  <a:pt x="177069" y="74033"/>
                </a:lnTo>
                <a:lnTo>
                  <a:pt x="164592" y="76200"/>
                </a:lnTo>
                <a:close/>
              </a:path>
              <a:path w="594360" h="97789">
                <a:moveTo>
                  <a:pt x="188362" y="65532"/>
                </a:moveTo>
                <a:lnTo>
                  <a:pt x="164592" y="65532"/>
                </a:lnTo>
                <a:lnTo>
                  <a:pt x="171950" y="64174"/>
                </a:lnTo>
                <a:lnTo>
                  <a:pt x="177736" y="60388"/>
                </a:lnTo>
                <a:lnTo>
                  <a:pt x="181522" y="54602"/>
                </a:lnTo>
                <a:lnTo>
                  <a:pt x="182880" y="47244"/>
                </a:lnTo>
                <a:lnTo>
                  <a:pt x="181522" y="39885"/>
                </a:lnTo>
                <a:lnTo>
                  <a:pt x="177736" y="34099"/>
                </a:lnTo>
                <a:lnTo>
                  <a:pt x="171950" y="30313"/>
                </a:lnTo>
                <a:lnTo>
                  <a:pt x="164592" y="28956"/>
                </a:lnTo>
                <a:lnTo>
                  <a:pt x="188764" y="28956"/>
                </a:lnTo>
                <a:lnTo>
                  <a:pt x="192881" y="35004"/>
                </a:lnTo>
                <a:lnTo>
                  <a:pt x="195072" y="47244"/>
                </a:lnTo>
                <a:lnTo>
                  <a:pt x="192881" y="58840"/>
                </a:lnTo>
                <a:lnTo>
                  <a:pt x="188362" y="65532"/>
                </a:lnTo>
                <a:close/>
              </a:path>
              <a:path w="594360" h="97789">
                <a:moveTo>
                  <a:pt x="280268" y="65532"/>
                </a:moveTo>
                <a:lnTo>
                  <a:pt x="265176" y="65532"/>
                </a:lnTo>
                <a:lnTo>
                  <a:pt x="271272" y="60960"/>
                </a:lnTo>
                <a:lnTo>
                  <a:pt x="271272" y="44196"/>
                </a:lnTo>
                <a:lnTo>
                  <a:pt x="265176" y="39624"/>
                </a:lnTo>
                <a:lnTo>
                  <a:pt x="236220" y="39624"/>
                </a:lnTo>
                <a:lnTo>
                  <a:pt x="236220" y="0"/>
                </a:lnTo>
                <a:lnTo>
                  <a:pt x="281940" y="0"/>
                </a:lnTo>
                <a:lnTo>
                  <a:pt x="281940" y="10668"/>
                </a:lnTo>
                <a:lnTo>
                  <a:pt x="246888" y="10668"/>
                </a:lnTo>
                <a:lnTo>
                  <a:pt x="246888" y="27432"/>
                </a:lnTo>
                <a:lnTo>
                  <a:pt x="257556" y="27432"/>
                </a:lnTo>
                <a:lnTo>
                  <a:pt x="268914" y="29289"/>
                </a:lnTo>
                <a:lnTo>
                  <a:pt x="277558" y="34290"/>
                </a:lnTo>
                <a:lnTo>
                  <a:pt x="283059" y="41576"/>
                </a:lnTo>
                <a:lnTo>
                  <a:pt x="284988" y="50292"/>
                </a:lnTo>
                <a:lnTo>
                  <a:pt x="283059" y="61412"/>
                </a:lnTo>
                <a:lnTo>
                  <a:pt x="280268" y="65532"/>
                </a:lnTo>
                <a:close/>
              </a:path>
              <a:path w="594360" h="97789">
                <a:moveTo>
                  <a:pt x="257556" y="76200"/>
                </a:moveTo>
                <a:lnTo>
                  <a:pt x="250483" y="75652"/>
                </a:lnTo>
                <a:lnTo>
                  <a:pt x="243268" y="74104"/>
                </a:lnTo>
                <a:lnTo>
                  <a:pt x="236339" y="71699"/>
                </a:lnTo>
                <a:lnTo>
                  <a:pt x="230124" y="68580"/>
                </a:lnTo>
                <a:lnTo>
                  <a:pt x="234696" y="57912"/>
                </a:lnTo>
                <a:lnTo>
                  <a:pt x="240792" y="62484"/>
                </a:lnTo>
                <a:lnTo>
                  <a:pt x="248412" y="65532"/>
                </a:lnTo>
                <a:lnTo>
                  <a:pt x="280268" y="65532"/>
                </a:lnTo>
                <a:lnTo>
                  <a:pt x="277558" y="69532"/>
                </a:lnTo>
                <a:lnTo>
                  <a:pt x="268914" y="74509"/>
                </a:lnTo>
                <a:lnTo>
                  <a:pt x="257556" y="76200"/>
                </a:lnTo>
                <a:close/>
              </a:path>
              <a:path w="594360" h="97789">
                <a:moveTo>
                  <a:pt x="349504" y="86868"/>
                </a:moveTo>
                <a:lnTo>
                  <a:pt x="335280" y="86868"/>
                </a:lnTo>
                <a:lnTo>
                  <a:pt x="338328" y="83820"/>
                </a:lnTo>
                <a:lnTo>
                  <a:pt x="341376" y="74676"/>
                </a:lnTo>
                <a:lnTo>
                  <a:pt x="318516" y="18288"/>
                </a:lnTo>
                <a:lnTo>
                  <a:pt x="330708" y="18288"/>
                </a:lnTo>
                <a:lnTo>
                  <a:pt x="347472" y="62484"/>
                </a:lnTo>
                <a:lnTo>
                  <a:pt x="358955" y="62484"/>
                </a:lnTo>
                <a:lnTo>
                  <a:pt x="350520" y="83820"/>
                </a:lnTo>
                <a:lnTo>
                  <a:pt x="349504" y="86868"/>
                </a:lnTo>
                <a:close/>
              </a:path>
              <a:path w="594360" h="97789">
                <a:moveTo>
                  <a:pt x="358955" y="62484"/>
                </a:moveTo>
                <a:lnTo>
                  <a:pt x="347472" y="62484"/>
                </a:lnTo>
                <a:lnTo>
                  <a:pt x="364236" y="18288"/>
                </a:lnTo>
                <a:lnTo>
                  <a:pt x="376428" y="18288"/>
                </a:lnTo>
                <a:lnTo>
                  <a:pt x="358955" y="62484"/>
                </a:lnTo>
                <a:close/>
              </a:path>
              <a:path w="594360" h="97789">
                <a:moveTo>
                  <a:pt x="339852" y="97536"/>
                </a:moveTo>
                <a:lnTo>
                  <a:pt x="326136" y="97536"/>
                </a:lnTo>
                <a:lnTo>
                  <a:pt x="321564" y="96012"/>
                </a:lnTo>
                <a:lnTo>
                  <a:pt x="318516" y="92964"/>
                </a:lnTo>
                <a:lnTo>
                  <a:pt x="323088" y="83820"/>
                </a:lnTo>
                <a:lnTo>
                  <a:pt x="326136" y="85344"/>
                </a:lnTo>
                <a:lnTo>
                  <a:pt x="327660" y="86868"/>
                </a:lnTo>
                <a:lnTo>
                  <a:pt x="349504" y="86868"/>
                </a:lnTo>
                <a:lnTo>
                  <a:pt x="347472" y="92964"/>
                </a:lnTo>
                <a:lnTo>
                  <a:pt x="339852" y="97536"/>
                </a:lnTo>
                <a:close/>
              </a:path>
              <a:path w="594360" h="97789">
                <a:moveTo>
                  <a:pt x="417576" y="76200"/>
                </a:moveTo>
                <a:lnTo>
                  <a:pt x="408432" y="76200"/>
                </a:lnTo>
                <a:lnTo>
                  <a:pt x="395954" y="74033"/>
                </a:lnTo>
                <a:lnTo>
                  <a:pt x="386334" y="68008"/>
                </a:lnTo>
                <a:lnTo>
                  <a:pt x="380142" y="58840"/>
                </a:lnTo>
                <a:lnTo>
                  <a:pt x="377952" y="47244"/>
                </a:lnTo>
                <a:lnTo>
                  <a:pt x="380118" y="35004"/>
                </a:lnTo>
                <a:lnTo>
                  <a:pt x="386143" y="25908"/>
                </a:lnTo>
                <a:lnTo>
                  <a:pt x="395311" y="20240"/>
                </a:lnTo>
                <a:lnTo>
                  <a:pt x="406908" y="18288"/>
                </a:lnTo>
                <a:lnTo>
                  <a:pt x="420409" y="20526"/>
                </a:lnTo>
                <a:lnTo>
                  <a:pt x="429196" y="27051"/>
                </a:lnTo>
                <a:lnTo>
                  <a:pt x="429359" y="27432"/>
                </a:lnTo>
                <a:lnTo>
                  <a:pt x="397764" y="27432"/>
                </a:lnTo>
                <a:lnTo>
                  <a:pt x="391668" y="33528"/>
                </a:lnTo>
                <a:lnTo>
                  <a:pt x="390144" y="42672"/>
                </a:lnTo>
                <a:lnTo>
                  <a:pt x="433927" y="42672"/>
                </a:lnTo>
                <a:lnTo>
                  <a:pt x="434340" y="51816"/>
                </a:lnTo>
                <a:lnTo>
                  <a:pt x="390144" y="51816"/>
                </a:lnTo>
                <a:lnTo>
                  <a:pt x="393192" y="60960"/>
                </a:lnTo>
                <a:lnTo>
                  <a:pt x="399288" y="67056"/>
                </a:lnTo>
                <a:lnTo>
                  <a:pt x="431292" y="67056"/>
                </a:lnTo>
                <a:lnTo>
                  <a:pt x="426720" y="73152"/>
                </a:lnTo>
                <a:lnTo>
                  <a:pt x="417576" y="76200"/>
                </a:lnTo>
                <a:close/>
              </a:path>
              <a:path w="594360" h="97789">
                <a:moveTo>
                  <a:pt x="433927" y="42672"/>
                </a:moveTo>
                <a:lnTo>
                  <a:pt x="423672" y="42672"/>
                </a:lnTo>
                <a:lnTo>
                  <a:pt x="423672" y="33528"/>
                </a:lnTo>
                <a:lnTo>
                  <a:pt x="417576" y="27432"/>
                </a:lnTo>
                <a:lnTo>
                  <a:pt x="429359" y="27432"/>
                </a:lnTo>
                <a:lnTo>
                  <a:pt x="433697" y="37576"/>
                </a:lnTo>
                <a:lnTo>
                  <a:pt x="433927" y="42672"/>
                </a:lnTo>
                <a:close/>
              </a:path>
              <a:path w="594360" h="97789">
                <a:moveTo>
                  <a:pt x="431292" y="67056"/>
                </a:moveTo>
                <a:lnTo>
                  <a:pt x="414528" y="67056"/>
                </a:lnTo>
                <a:lnTo>
                  <a:pt x="420624" y="64008"/>
                </a:lnTo>
                <a:lnTo>
                  <a:pt x="425196" y="59436"/>
                </a:lnTo>
                <a:lnTo>
                  <a:pt x="431292" y="67056"/>
                </a:lnTo>
                <a:close/>
              </a:path>
              <a:path w="594360" h="97789">
                <a:moveTo>
                  <a:pt x="451104" y="33528"/>
                </a:moveTo>
                <a:lnTo>
                  <a:pt x="446532" y="24384"/>
                </a:lnTo>
                <a:lnTo>
                  <a:pt x="454152" y="19812"/>
                </a:lnTo>
                <a:lnTo>
                  <a:pt x="460248" y="18288"/>
                </a:lnTo>
                <a:lnTo>
                  <a:pt x="470916" y="18288"/>
                </a:lnTo>
                <a:lnTo>
                  <a:pt x="481155" y="19669"/>
                </a:lnTo>
                <a:lnTo>
                  <a:pt x="488823" y="23622"/>
                </a:lnTo>
                <a:lnTo>
                  <a:pt x="491760" y="27432"/>
                </a:lnTo>
                <a:lnTo>
                  <a:pt x="463296" y="27432"/>
                </a:lnTo>
                <a:lnTo>
                  <a:pt x="451104" y="33528"/>
                </a:lnTo>
                <a:close/>
              </a:path>
              <a:path w="594360" h="97789">
                <a:moveTo>
                  <a:pt x="472440" y="76200"/>
                </a:moveTo>
                <a:lnTo>
                  <a:pt x="463296" y="76200"/>
                </a:lnTo>
                <a:lnTo>
                  <a:pt x="455056" y="74866"/>
                </a:lnTo>
                <a:lnTo>
                  <a:pt x="448818" y="71247"/>
                </a:lnTo>
                <a:lnTo>
                  <a:pt x="444865" y="65913"/>
                </a:lnTo>
                <a:lnTo>
                  <a:pt x="443484" y="59436"/>
                </a:lnTo>
                <a:lnTo>
                  <a:pt x="444888" y="52077"/>
                </a:lnTo>
                <a:lnTo>
                  <a:pt x="449008" y="46291"/>
                </a:lnTo>
                <a:lnTo>
                  <a:pt x="455699" y="42505"/>
                </a:lnTo>
                <a:lnTo>
                  <a:pt x="464820" y="41148"/>
                </a:lnTo>
                <a:lnTo>
                  <a:pt x="483108" y="41148"/>
                </a:lnTo>
                <a:lnTo>
                  <a:pt x="483108" y="32004"/>
                </a:lnTo>
                <a:lnTo>
                  <a:pt x="478536" y="27432"/>
                </a:lnTo>
                <a:lnTo>
                  <a:pt x="491760" y="27432"/>
                </a:lnTo>
                <a:lnTo>
                  <a:pt x="493633" y="29860"/>
                </a:lnTo>
                <a:lnTo>
                  <a:pt x="495300" y="38100"/>
                </a:lnTo>
                <a:lnTo>
                  <a:pt x="495300" y="50292"/>
                </a:lnTo>
                <a:lnTo>
                  <a:pt x="458724" y="50292"/>
                </a:lnTo>
                <a:lnTo>
                  <a:pt x="455676" y="53340"/>
                </a:lnTo>
                <a:lnTo>
                  <a:pt x="455676" y="64008"/>
                </a:lnTo>
                <a:lnTo>
                  <a:pt x="458724" y="67056"/>
                </a:lnTo>
                <a:lnTo>
                  <a:pt x="495300" y="67056"/>
                </a:lnTo>
                <a:lnTo>
                  <a:pt x="495300" y="68580"/>
                </a:lnTo>
                <a:lnTo>
                  <a:pt x="483108" y="68580"/>
                </a:lnTo>
                <a:lnTo>
                  <a:pt x="478536" y="74676"/>
                </a:lnTo>
                <a:lnTo>
                  <a:pt x="472440" y="76200"/>
                </a:lnTo>
                <a:close/>
              </a:path>
              <a:path w="594360" h="97789">
                <a:moveTo>
                  <a:pt x="495300" y="67056"/>
                </a:moveTo>
                <a:lnTo>
                  <a:pt x="475488" y="67056"/>
                </a:lnTo>
                <a:lnTo>
                  <a:pt x="481584" y="62484"/>
                </a:lnTo>
                <a:lnTo>
                  <a:pt x="483108" y="56388"/>
                </a:lnTo>
                <a:lnTo>
                  <a:pt x="483108" y="50292"/>
                </a:lnTo>
                <a:lnTo>
                  <a:pt x="495300" y="50292"/>
                </a:lnTo>
                <a:lnTo>
                  <a:pt x="495300" y="67056"/>
                </a:lnTo>
                <a:close/>
              </a:path>
              <a:path w="594360" h="97789">
                <a:moveTo>
                  <a:pt x="495300" y="76200"/>
                </a:moveTo>
                <a:lnTo>
                  <a:pt x="483108" y="76200"/>
                </a:lnTo>
                <a:lnTo>
                  <a:pt x="483108" y="68580"/>
                </a:lnTo>
                <a:lnTo>
                  <a:pt x="495300" y="68580"/>
                </a:lnTo>
                <a:lnTo>
                  <a:pt x="495300" y="76200"/>
                </a:lnTo>
                <a:close/>
              </a:path>
              <a:path w="594360" h="97789">
                <a:moveTo>
                  <a:pt x="524256" y="76200"/>
                </a:moveTo>
                <a:lnTo>
                  <a:pt x="512064" y="76200"/>
                </a:lnTo>
                <a:lnTo>
                  <a:pt x="512064" y="18288"/>
                </a:lnTo>
                <a:lnTo>
                  <a:pt x="524256" y="18288"/>
                </a:lnTo>
                <a:lnTo>
                  <a:pt x="524256" y="28956"/>
                </a:lnTo>
                <a:lnTo>
                  <a:pt x="545592" y="28956"/>
                </a:lnTo>
                <a:lnTo>
                  <a:pt x="537329" y="30289"/>
                </a:lnTo>
                <a:lnTo>
                  <a:pt x="530923" y="33909"/>
                </a:lnTo>
                <a:lnTo>
                  <a:pt x="526518" y="39243"/>
                </a:lnTo>
                <a:lnTo>
                  <a:pt x="524256" y="45720"/>
                </a:lnTo>
                <a:lnTo>
                  <a:pt x="524256" y="76200"/>
                </a:lnTo>
                <a:close/>
              </a:path>
              <a:path w="594360" h="97789">
                <a:moveTo>
                  <a:pt x="545592" y="28956"/>
                </a:moveTo>
                <a:lnTo>
                  <a:pt x="524256" y="28956"/>
                </a:lnTo>
                <a:lnTo>
                  <a:pt x="528828" y="21336"/>
                </a:lnTo>
                <a:lnTo>
                  <a:pt x="536448" y="18288"/>
                </a:lnTo>
                <a:lnTo>
                  <a:pt x="545592" y="18288"/>
                </a:lnTo>
                <a:lnTo>
                  <a:pt x="545592" y="28956"/>
                </a:lnTo>
                <a:close/>
              </a:path>
              <a:path w="594360" h="97789">
                <a:moveTo>
                  <a:pt x="592536" y="67056"/>
                </a:moveTo>
                <a:lnTo>
                  <a:pt x="577596" y="67056"/>
                </a:lnTo>
                <a:lnTo>
                  <a:pt x="582168" y="65532"/>
                </a:lnTo>
                <a:lnTo>
                  <a:pt x="582168" y="60960"/>
                </a:lnTo>
                <a:lnTo>
                  <a:pt x="577405" y="54554"/>
                </a:lnTo>
                <a:lnTo>
                  <a:pt x="566928" y="50863"/>
                </a:lnTo>
                <a:lnTo>
                  <a:pt x="556450" y="45743"/>
                </a:lnTo>
                <a:lnTo>
                  <a:pt x="551688" y="35052"/>
                </a:lnTo>
                <a:lnTo>
                  <a:pt x="553521" y="27051"/>
                </a:lnTo>
                <a:lnTo>
                  <a:pt x="558355" y="21336"/>
                </a:lnTo>
                <a:lnTo>
                  <a:pt x="565189" y="17907"/>
                </a:lnTo>
                <a:lnTo>
                  <a:pt x="573024" y="16764"/>
                </a:lnTo>
                <a:lnTo>
                  <a:pt x="580644" y="16764"/>
                </a:lnTo>
                <a:lnTo>
                  <a:pt x="588264" y="19812"/>
                </a:lnTo>
                <a:lnTo>
                  <a:pt x="592836" y="22860"/>
                </a:lnTo>
                <a:lnTo>
                  <a:pt x="590550" y="27432"/>
                </a:lnTo>
                <a:lnTo>
                  <a:pt x="566928" y="27432"/>
                </a:lnTo>
                <a:lnTo>
                  <a:pt x="563880" y="28956"/>
                </a:lnTo>
                <a:lnTo>
                  <a:pt x="563880" y="33528"/>
                </a:lnTo>
                <a:lnTo>
                  <a:pt x="568642" y="39076"/>
                </a:lnTo>
                <a:lnTo>
                  <a:pt x="579120" y="42481"/>
                </a:lnTo>
                <a:lnTo>
                  <a:pt x="589597" y="47886"/>
                </a:lnTo>
                <a:lnTo>
                  <a:pt x="594360" y="59436"/>
                </a:lnTo>
                <a:lnTo>
                  <a:pt x="592536" y="67056"/>
                </a:lnTo>
                <a:close/>
              </a:path>
              <a:path w="594360" h="97789">
                <a:moveTo>
                  <a:pt x="588264" y="32004"/>
                </a:moveTo>
                <a:lnTo>
                  <a:pt x="583692" y="28956"/>
                </a:lnTo>
                <a:lnTo>
                  <a:pt x="577596" y="27432"/>
                </a:lnTo>
                <a:lnTo>
                  <a:pt x="590550" y="27432"/>
                </a:lnTo>
                <a:lnTo>
                  <a:pt x="588264" y="32004"/>
                </a:lnTo>
                <a:close/>
              </a:path>
              <a:path w="594360" h="97789">
                <a:moveTo>
                  <a:pt x="571500" y="76200"/>
                </a:moveTo>
                <a:lnTo>
                  <a:pt x="563880" y="76200"/>
                </a:lnTo>
                <a:lnTo>
                  <a:pt x="554736" y="73152"/>
                </a:lnTo>
                <a:lnTo>
                  <a:pt x="548640" y="68580"/>
                </a:lnTo>
                <a:lnTo>
                  <a:pt x="553212" y="59436"/>
                </a:lnTo>
                <a:lnTo>
                  <a:pt x="557784" y="64008"/>
                </a:lnTo>
                <a:lnTo>
                  <a:pt x="565404" y="67056"/>
                </a:lnTo>
                <a:lnTo>
                  <a:pt x="592536" y="67056"/>
                </a:lnTo>
                <a:lnTo>
                  <a:pt x="592502" y="67198"/>
                </a:lnTo>
                <a:lnTo>
                  <a:pt x="587502" y="72390"/>
                </a:lnTo>
                <a:lnTo>
                  <a:pt x="580215" y="75295"/>
                </a:lnTo>
                <a:lnTo>
                  <a:pt x="571500" y="7620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52572" y="2820924"/>
            <a:ext cx="1351788" cy="8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60064" y="2985516"/>
            <a:ext cx="845819" cy="104139"/>
          </a:xfrm>
          <a:custGeom>
            <a:avLst/>
            <a:gdLst/>
            <a:ahLst/>
            <a:cxnLst/>
            <a:rect l="l" t="t" r="r" b="b"/>
            <a:pathLst>
              <a:path w="845820" h="104139">
                <a:moveTo>
                  <a:pt x="45720" y="82296"/>
                </a:moveTo>
                <a:lnTo>
                  <a:pt x="0" y="82296"/>
                </a:lnTo>
                <a:lnTo>
                  <a:pt x="0" y="4572"/>
                </a:lnTo>
                <a:lnTo>
                  <a:pt x="13716" y="4572"/>
                </a:lnTo>
                <a:lnTo>
                  <a:pt x="13716" y="70104"/>
                </a:lnTo>
                <a:lnTo>
                  <a:pt x="45720" y="70104"/>
                </a:lnTo>
                <a:lnTo>
                  <a:pt x="45720" y="82296"/>
                </a:lnTo>
                <a:close/>
              </a:path>
              <a:path w="845820" h="104139">
                <a:moveTo>
                  <a:pt x="82296" y="82296"/>
                </a:moveTo>
                <a:lnTo>
                  <a:pt x="69818" y="80105"/>
                </a:lnTo>
                <a:lnTo>
                  <a:pt x="60198" y="73914"/>
                </a:lnTo>
                <a:lnTo>
                  <a:pt x="54006" y="64293"/>
                </a:lnTo>
                <a:lnTo>
                  <a:pt x="51816" y="51816"/>
                </a:lnTo>
                <a:lnTo>
                  <a:pt x="54006" y="40219"/>
                </a:lnTo>
                <a:lnTo>
                  <a:pt x="60198" y="31051"/>
                </a:lnTo>
                <a:lnTo>
                  <a:pt x="69818" y="25026"/>
                </a:lnTo>
                <a:lnTo>
                  <a:pt x="82296" y="22860"/>
                </a:lnTo>
                <a:lnTo>
                  <a:pt x="95154" y="25336"/>
                </a:lnTo>
                <a:lnTo>
                  <a:pt x="104013" y="32385"/>
                </a:lnTo>
                <a:lnTo>
                  <a:pt x="104515" y="33528"/>
                </a:lnTo>
                <a:lnTo>
                  <a:pt x="73152" y="33528"/>
                </a:lnTo>
                <a:lnTo>
                  <a:pt x="67056" y="38100"/>
                </a:lnTo>
                <a:lnTo>
                  <a:pt x="65532" y="48768"/>
                </a:lnTo>
                <a:lnTo>
                  <a:pt x="109186" y="48768"/>
                </a:lnTo>
                <a:lnTo>
                  <a:pt x="109728" y="57912"/>
                </a:lnTo>
                <a:lnTo>
                  <a:pt x="65532" y="57912"/>
                </a:lnTo>
                <a:lnTo>
                  <a:pt x="67056" y="65532"/>
                </a:lnTo>
                <a:lnTo>
                  <a:pt x="74676" y="71628"/>
                </a:lnTo>
                <a:lnTo>
                  <a:pt x="106680" y="71628"/>
                </a:lnTo>
                <a:lnTo>
                  <a:pt x="101798" y="75866"/>
                </a:lnTo>
                <a:lnTo>
                  <a:pt x="96202" y="79248"/>
                </a:lnTo>
                <a:lnTo>
                  <a:pt x="89749" y="81486"/>
                </a:lnTo>
                <a:lnTo>
                  <a:pt x="82296" y="82296"/>
                </a:lnTo>
                <a:close/>
              </a:path>
              <a:path w="845820" h="104139">
                <a:moveTo>
                  <a:pt x="109186" y="48768"/>
                </a:moveTo>
                <a:lnTo>
                  <a:pt x="99060" y="48768"/>
                </a:lnTo>
                <a:lnTo>
                  <a:pt x="97536" y="38100"/>
                </a:lnTo>
                <a:lnTo>
                  <a:pt x="91440" y="33528"/>
                </a:lnTo>
                <a:lnTo>
                  <a:pt x="104515" y="33528"/>
                </a:lnTo>
                <a:lnTo>
                  <a:pt x="108870" y="43434"/>
                </a:lnTo>
                <a:lnTo>
                  <a:pt x="109186" y="48768"/>
                </a:lnTo>
                <a:close/>
              </a:path>
              <a:path w="845820" h="104139">
                <a:moveTo>
                  <a:pt x="106680" y="71628"/>
                </a:moveTo>
                <a:lnTo>
                  <a:pt x="89916" y="71628"/>
                </a:lnTo>
                <a:lnTo>
                  <a:pt x="96012" y="70104"/>
                </a:lnTo>
                <a:lnTo>
                  <a:pt x="99060" y="65532"/>
                </a:lnTo>
                <a:lnTo>
                  <a:pt x="106680" y="71628"/>
                </a:lnTo>
                <a:close/>
              </a:path>
              <a:path w="845820" h="104139">
                <a:moveTo>
                  <a:pt x="159775" y="71628"/>
                </a:moveTo>
                <a:lnTo>
                  <a:pt x="144780" y="71628"/>
                </a:lnTo>
                <a:lnTo>
                  <a:pt x="149352" y="70104"/>
                </a:lnTo>
                <a:lnTo>
                  <a:pt x="149352" y="65532"/>
                </a:lnTo>
                <a:lnTo>
                  <a:pt x="144589" y="59340"/>
                </a:lnTo>
                <a:lnTo>
                  <a:pt x="134112" y="56007"/>
                </a:lnTo>
                <a:lnTo>
                  <a:pt x="123634" y="50958"/>
                </a:lnTo>
                <a:lnTo>
                  <a:pt x="118872" y="39624"/>
                </a:lnTo>
                <a:lnTo>
                  <a:pt x="120491" y="31861"/>
                </a:lnTo>
                <a:lnTo>
                  <a:pt x="124968" y="26670"/>
                </a:lnTo>
                <a:lnTo>
                  <a:pt x="131730" y="23764"/>
                </a:lnTo>
                <a:lnTo>
                  <a:pt x="140208" y="22860"/>
                </a:lnTo>
                <a:lnTo>
                  <a:pt x="147828" y="22860"/>
                </a:lnTo>
                <a:lnTo>
                  <a:pt x="155448" y="24384"/>
                </a:lnTo>
                <a:lnTo>
                  <a:pt x="160020" y="28956"/>
                </a:lnTo>
                <a:lnTo>
                  <a:pt x="157734" y="33528"/>
                </a:lnTo>
                <a:lnTo>
                  <a:pt x="134112" y="33528"/>
                </a:lnTo>
                <a:lnTo>
                  <a:pt x="129540" y="35052"/>
                </a:lnTo>
                <a:lnTo>
                  <a:pt x="129540" y="38100"/>
                </a:lnTo>
                <a:lnTo>
                  <a:pt x="134540" y="43862"/>
                </a:lnTo>
                <a:lnTo>
                  <a:pt x="145542" y="47625"/>
                </a:lnTo>
                <a:lnTo>
                  <a:pt x="156543" y="53101"/>
                </a:lnTo>
                <a:lnTo>
                  <a:pt x="161544" y="64008"/>
                </a:lnTo>
                <a:lnTo>
                  <a:pt x="159775" y="71628"/>
                </a:lnTo>
                <a:close/>
              </a:path>
              <a:path w="845820" h="104139">
                <a:moveTo>
                  <a:pt x="155448" y="38100"/>
                </a:moveTo>
                <a:lnTo>
                  <a:pt x="150876" y="35052"/>
                </a:lnTo>
                <a:lnTo>
                  <a:pt x="143256" y="33528"/>
                </a:lnTo>
                <a:lnTo>
                  <a:pt x="157734" y="33528"/>
                </a:lnTo>
                <a:lnTo>
                  <a:pt x="155448" y="38100"/>
                </a:lnTo>
                <a:close/>
              </a:path>
              <a:path w="845820" h="104139">
                <a:moveTo>
                  <a:pt x="138684" y="82296"/>
                </a:moveTo>
                <a:lnTo>
                  <a:pt x="129540" y="82296"/>
                </a:lnTo>
                <a:lnTo>
                  <a:pt x="121920" y="79248"/>
                </a:lnTo>
                <a:lnTo>
                  <a:pt x="115824" y="73152"/>
                </a:lnTo>
                <a:lnTo>
                  <a:pt x="120396" y="65532"/>
                </a:lnTo>
                <a:lnTo>
                  <a:pt x="124968" y="70104"/>
                </a:lnTo>
                <a:lnTo>
                  <a:pt x="132588" y="71628"/>
                </a:lnTo>
                <a:lnTo>
                  <a:pt x="159775" y="71628"/>
                </a:lnTo>
                <a:lnTo>
                  <a:pt x="159686" y="72009"/>
                </a:lnTo>
                <a:lnTo>
                  <a:pt x="154686" y="77724"/>
                </a:lnTo>
                <a:lnTo>
                  <a:pt x="147399" y="81153"/>
                </a:lnTo>
                <a:lnTo>
                  <a:pt x="138684" y="82296"/>
                </a:lnTo>
                <a:close/>
              </a:path>
              <a:path w="845820" h="104139">
                <a:moveTo>
                  <a:pt x="210293" y="71628"/>
                </a:moveTo>
                <a:lnTo>
                  <a:pt x="196596" y="71628"/>
                </a:lnTo>
                <a:lnTo>
                  <a:pt x="199644" y="70104"/>
                </a:lnTo>
                <a:lnTo>
                  <a:pt x="199644" y="65532"/>
                </a:lnTo>
                <a:lnTo>
                  <a:pt x="194881" y="59340"/>
                </a:lnTo>
                <a:lnTo>
                  <a:pt x="184404" y="56007"/>
                </a:lnTo>
                <a:lnTo>
                  <a:pt x="173926" y="50958"/>
                </a:lnTo>
                <a:lnTo>
                  <a:pt x="169164" y="39624"/>
                </a:lnTo>
                <a:lnTo>
                  <a:pt x="170997" y="31861"/>
                </a:lnTo>
                <a:lnTo>
                  <a:pt x="175831" y="26670"/>
                </a:lnTo>
                <a:lnTo>
                  <a:pt x="182665" y="23764"/>
                </a:lnTo>
                <a:lnTo>
                  <a:pt x="190500" y="22860"/>
                </a:lnTo>
                <a:lnTo>
                  <a:pt x="198120" y="22860"/>
                </a:lnTo>
                <a:lnTo>
                  <a:pt x="205740" y="24384"/>
                </a:lnTo>
                <a:lnTo>
                  <a:pt x="211836" y="28956"/>
                </a:lnTo>
                <a:lnTo>
                  <a:pt x="209550" y="33528"/>
                </a:lnTo>
                <a:lnTo>
                  <a:pt x="185928" y="33528"/>
                </a:lnTo>
                <a:lnTo>
                  <a:pt x="181356" y="35052"/>
                </a:lnTo>
                <a:lnTo>
                  <a:pt x="181356" y="38100"/>
                </a:lnTo>
                <a:lnTo>
                  <a:pt x="186332" y="43862"/>
                </a:lnTo>
                <a:lnTo>
                  <a:pt x="197167" y="47625"/>
                </a:lnTo>
                <a:lnTo>
                  <a:pt x="207716" y="53101"/>
                </a:lnTo>
                <a:lnTo>
                  <a:pt x="211836" y="64008"/>
                </a:lnTo>
                <a:lnTo>
                  <a:pt x="210293" y="71628"/>
                </a:lnTo>
                <a:close/>
              </a:path>
              <a:path w="845820" h="104139">
                <a:moveTo>
                  <a:pt x="207264" y="38100"/>
                </a:moveTo>
                <a:lnTo>
                  <a:pt x="201168" y="35052"/>
                </a:lnTo>
                <a:lnTo>
                  <a:pt x="195072" y="33528"/>
                </a:lnTo>
                <a:lnTo>
                  <a:pt x="209550" y="33528"/>
                </a:lnTo>
                <a:lnTo>
                  <a:pt x="207264" y="38100"/>
                </a:lnTo>
                <a:close/>
              </a:path>
              <a:path w="845820" h="104139">
                <a:moveTo>
                  <a:pt x="190500" y="82296"/>
                </a:moveTo>
                <a:lnTo>
                  <a:pt x="183689" y="81724"/>
                </a:lnTo>
                <a:lnTo>
                  <a:pt x="177165" y="80010"/>
                </a:lnTo>
                <a:lnTo>
                  <a:pt x="171211" y="77152"/>
                </a:lnTo>
                <a:lnTo>
                  <a:pt x="166116" y="73152"/>
                </a:lnTo>
                <a:lnTo>
                  <a:pt x="170688" y="65532"/>
                </a:lnTo>
                <a:lnTo>
                  <a:pt x="176784" y="70104"/>
                </a:lnTo>
                <a:lnTo>
                  <a:pt x="184404" y="71628"/>
                </a:lnTo>
                <a:lnTo>
                  <a:pt x="210293" y="71628"/>
                </a:lnTo>
                <a:lnTo>
                  <a:pt x="210216" y="72009"/>
                </a:lnTo>
                <a:lnTo>
                  <a:pt x="205740" y="77724"/>
                </a:lnTo>
                <a:lnTo>
                  <a:pt x="198977" y="81153"/>
                </a:lnTo>
                <a:lnTo>
                  <a:pt x="190500" y="82296"/>
                </a:lnTo>
                <a:close/>
              </a:path>
              <a:path w="845820" h="104139">
                <a:moveTo>
                  <a:pt x="268224" y="25908"/>
                </a:moveTo>
                <a:lnTo>
                  <a:pt x="256032" y="25908"/>
                </a:lnTo>
                <a:lnTo>
                  <a:pt x="256032" y="9144"/>
                </a:lnTo>
                <a:lnTo>
                  <a:pt x="268224" y="9144"/>
                </a:lnTo>
                <a:lnTo>
                  <a:pt x="268224" y="25908"/>
                </a:lnTo>
                <a:close/>
              </a:path>
              <a:path w="845820" h="104139">
                <a:moveTo>
                  <a:pt x="284988" y="35052"/>
                </a:moveTo>
                <a:lnTo>
                  <a:pt x="246888" y="35052"/>
                </a:lnTo>
                <a:lnTo>
                  <a:pt x="246888" y="25908"/>
                </a:lnTo>
                <a:lnTo>
                  <a:pt x="284988" y="25908"/>
                </a:lnTo>
                <a:lnTo>
                  <a:pt x="284988" y="35052"/>
                </a:lnTo>
                <a:close/>
              </a:path>
              <a:path w="845820" h="104139">
                <a:moveTo>
                  <a:pt x="277368" y="82296"/>
                </a:moveTo>
                <a:lnTo>
                  <a:pt x="263652" y="82296"/>
                </a:lnTo>
                <a:lnTo>
                  <a:pt x="256032" y="77724"/>
                </a:lnTo>
                <a:lnTo>
                  <a:pt x="256032" y="35052"/>
                </a:lnTo>
                <a:lnTo>
                  <a:pt x="268224" y="35052"/>
                </a:lnTo>
                <a:lnTo>
                  <a:pt x="268224" y="68580"/>
                </a:lnTo>
                <a:lnTo>
                  <a:pt x="271272" y="70104"/>
                </a:lnTo>
                <a:lnTo>
                  <a:pt x="283972" y="70104"/>
                </a:lnTo>
                <a:lnTo>
                  <a:pt x="286512" y="77724"/>
                </a:lnTo>
                <a:lnTo>
                  <a:pt x="281940" y="80772"/>
                </a:lnTo>
                <a:lnTo>
                  <a:pt x="277368" y="82296"/>
                </a:lnTo>
                <a:close/>
              </a:path>
              <a:path w="845820" h="104139">
                <a:moveTo>
                  <a:pt x="283972" y="70104"/>
                </a:moveTo>
                <a:lnTo>
                  <a:pt x="280416" y="70104"/>
                </a:lnTo>
                <a:lnTo>
                  <a:pt x="283464" y="68580"/>
                </a:lnTo>
                <a:lnTo>
                  <a:pt x="283972" y="70104"/>
                </a:lnTo>
                <a:close/>
              </a:path>
              <a:path w="845820" h="104139">
                <a:moveTo>
                  <a:pt x="310896" y="82296"/>
                </a:moveTo>
                <a:lnTo>
                  <a:pt x="298704" y="82296"/>
                </a:lnTo>
                <a:lnTo>
                  <a:pt x="298704" y="0"/>
                </a:lnTo>
                <a:lnTo>
                  <a:pt x="310896" y="0"/>
                </a:lnTo>
                <a:lnTo>
                  <a:pt x="310896" y="35052"/>
                </a:lnTo>
                <a:lnTo>
                  <a:pt x="316992" y="35052"/>
                </a:lnTo>
                <a:lnTo>
                  <a:pt x="310896" y="42672"/>
                </a:lnTo>
                <a:lnTo>
                  <a:pt x="310896" y="82296"/>
                </a:lnTo>
                <a:close/>
              </a:path>
              <a:path w="845820" h="104139">
                <a:moveTo>
                  <a:pt x="355092" y="82296"/>
                </a:moveTo>
                <a:lnTo>
                  <a:pt x="341376" y="82296"/>
                </a:lnTo>
                <a:lnTo>
                  <a:pt x="341376" y="39624"/>
                </a:lnTo>
                <a:lnTo>
                  <a:pt x="336804" y="35052"/>
                </a:lnTo>
                <a:lnTo>
                  <a:pt x="310896" y="35052"/>
                </a:lnTo>
                <a:lnTo>
                  <a:pt x="315468" y="25908"/>
                </a:lnTo>
                <a:lnTo>
                  <a:pt x="323088" y="22860"/>
                </a:lnTo>
                <a:lnTo>
                  <a:pt x="332232" y="22860"/>
                </a:lnTo>
                <a:lnTo>
                  <a:pt x="341590" y="24503"/>
                </a:lnTo>
                <a:lnTo>
                  <a:pt x="348805" y="29146"/>
                </a:lnTo>
                <a:lnTo>
                  <a:pt x="353448" y="36361"/>
                </a:lnTo>
                <a:lnTo>
                  <a:pt x="355092" y="45720"/>
                </a:lnTo>
                <a:lnTo>
                  <a:pt x="355092" y="82296"/>
                </a:lnTo>
                <a:close/>
              </a:path>
              <a:path w="845820" h="104139">
                <a:moveTo>
                  <a:pt x="374904" y="39624"/>
                </a:moveTo>
                <a:lnTo>
                  <a:pt x="394716" y="22860"/>
                </a:lnTo>
                <a:lnTo>
                  <a:pt x="404955" y="24241"/>
                </a:lnTo>
                <a:lnTo>
                  <a:pt x="412623" y="28194"/>
                </a:lnTo>
                <a:lnTo>
                  <a:pt x="416735" y="33528"/>
                </a:lnTo>
                <a:lnTo>
                  <a:pt x="387096" y="33528"/>
                </a:lnTo>
                <a:lnTo>
                  <a:pt x="381000" y="35052"/>
                </a:lnTo>
                <a:lnTo>
                  <a:pt x="374904" y="39624"/>
                </a:lnTo>
                <a:close/>
              </a:path>
              <a:path w="845820" h="104139">
                <a:moveTo>
                  <a:pt x="396240" y="82296"/>
                </a:moveTo>
                <a:lnTo>
                  <a:pt x="387096" y="82296"/>
                </a:lnTo>
                <a:lnTo>
                  <a:pt x="378856" y="80938"/>
                </a:lnTo>
                <a:lnTo>
                  <a:pt x="372618" y="77152"/>
                </a:lnTo>
                <a:lnTo>
                  <a:pt x="368665" y="71366"/>
                </a:lnTo>
                <a:lnTo>
                  <a:pt x="367284" y="64008"/>
                </a:lnTo>
                <a:lnTo>
                  <a:pt x="368688" y="56888"/>
                </a:lnTo>
                <a:lnTo>
                  <a:pt x="372808" y="51625"/>
                </a:lnTo>
                <a:lnTo>
                  <a:pt x="379499" y="48363"/>
                </a:lnTo>
                <a:lnTo>
                  <a:pt x="388620" y="47244"/>
                </a:lnTo>
                <a:lnTo>
                  <a:pt x="406908" y="47244"/>
                </a:lnTo>
                <a:lnTo>
                  <a:pt x="406908" y="38100"/>
                </a:lnTo>
                <a:lnTo>
                  <a:pt x="400812" y="33528"/>
                </a:lnTo>
                <a:lnTo>
                  <a:pt x="416735" y="33528"/>
                </a:lnTo>
                <a:lnTo>
                  <a:pt x="417433" y="34432"/>
                </a:lnTo>
                <a:lnTo>
                  <a:pt x="419100" y="42672"/>
                </a:lnTo>
                <a:lnTo>
                  <a:pt x="419100" y="56388"/>
                </a:lnTo>
                <a:lnTo>
                  <a:pt x="382524" y="56388"/>
                </a:lnTo>
                <a:lnTo>
                  <a:pt x="377952" y="57912"/>
                </a:lnTo>
                <a:lnTo>
                  <a:pt x="377952" y="68580"/>
                </a:lnTo>
                <a:lnTo>
                  <a:pt x="382524" y="71628"/>
                </a:lnTo>
                <a:lnTo>
                  <a:pt x="419100" y="71628"/>
                </a:lnTo>
                <a:lnTo>
                  <a:pt x="419100" y="74676"/>
                </a:lnTo>
                <a:lnTo>
                  <a:pt x="406908" y="74676"/>
                </a:lnTo>
                <a:lnTo>
                  <a:pt x="402336" y="79248"/>
                </a:lnTo>
                <a:lnTo>
                  <a:pt x="396240" y="82296"/>
                </a:lnTo>
                <a:close/>
              </a:path>
              <a:path w="845820" h="104139">
                <a:moveTo>
                  <a:pt x="419100" y="71628"/>
                </a:moveTo>
                <a:lnTo>
                  <a:pt x="399288" y="71628"/>
                </a:lnTo>
                <a:lnTo>
                  <a:pt x="405384" y="67056"/>
                </a:lnTo>
                <a:lnTo>
                  <a:pt x="406908" y="60960"/>
                </a:lnTo>
                <a:lnTo>
                  <a:pt x="406908" y="56388"/>
                </a:lnTo>
                <a:lnTo>
                  <a:pt x="419100" y="56388"/>
                </a:lnTo>
                <a:lnTo>
                  <a:pt x="419100" y="71628"/>
                </a:lnTo>
                <a:close/>
              </a:path>
              <a:path w="845820" h="104139">
                <a:moveTo>
                  <a:pt x="419100" y="82296"/>
                </a:moveTo>
                <a:lnTo>
                  <a:pt x="406908" y="82296"/>
                </a:lnTo>
                <a:lnTo>
                  <a:pt x="406908" y="74676"/>
                </a:lnTo>
                <a:lnTo>
                  <a:pt x="419100" y="74676"/>
                </a:lnTo>
                <a:lnTo>
                  <a:pt x="419100" y="82296"/>
                </a:lnTo>
                <a:close/>
              </a:path>
              <a:path w="845820" h="104139">
                <a:moveTo>
                  <a:pt x="448056" y="82296"/>
                </a:moveTo>
                <a:lnTo>
                  <a:pt x="435864" y="82296"/>
                </a:lnTo>
                <a:lnTo>
                  <a:pt x="435864" y="22860"/>
                </a:lnTo>
                <a:lnTo>
                  <a:pt x="448056" y="22860"/>
                </a:lnTo>
                <a:lnTo>
                  <a:pt x="448056" y="35052"/>
                </a:lnTo>
                <a:lnTo>
                  <a:pt x="455676" y="35052"/>
                </a:lnTo>
                <a:lnTo>
                  <a:pt x="449580" y="41148"/>
                </a:lnTo>
                <a:lnTo>
                  <a:pt x="448056" y="50292"/>
                </a:lnTo>
                <a:lnTo>
                  <a:pt x="448056" y="82296"/>
                </a:lnTo>
                <a:close/>
              </a:path>
              <a:path w="845820" h="104139">
                <a:moveTo>
                  <a:pt x="490728" y="82296"/>
                </a:moveTo>
                <a:lnTo>
                  <a:pt x="478536" y="82296"/>
                </a:lnTo>
                <a:lnTo>
                  <a:pt x="478536" y="39624"/>
                </a:lnTo>
                <a:lnTo>
                  <a:pt x="473964" y="35052"/>
                </a:lnTo>
                <a:lnTo>
                  <a:pt x="448056" y="35052"/>
                </a:lnTo>
                <a:lnTo>
                  <a:pt x="452628" y="25908"/>
                </a:lnTo>
                <a:lnTo>
                  <a:pt x="460248" y="22860"/>
                </a:lnTo>
                <a:lnTo>
                  <a:pt x="469392" y="22860"/>
                </a:lnTo>
                <a:lnTo>
                  <a:pt x="478512" y="24503"/>
                </a:lnTo>
                <a:lnTo>
                  <a:pt x="485203" y="29146"/>
                </a:lnTo>
                <a:lnTo>
                  <a:pt x="489323" y="36361"/>
                </a:lnTo>
                <a:lnTo>
                  <a:pt x="490728" y="45720"/>
                </a:lnTo>
                <a:lnTo>
                  <a:pt x="490728" y="82296"/>
                </a:lnTo>
                <a:close/>
              </a:path>
              <a:path w="845820" h="104139">
                <a:moveTo>
                  <a:pt x="539496" y="39624"/>
                </a:moveTo>
                <a:lnTo>
                  <a:pt x="560832" y="22860"/>
                </a:lnTo>
                <a:lnTo>
                  <a:pt x="570190" y="24241"/>
                </a:lnTo>
                <a:lnTo>
                  <a:pt x="577405" y="28194"/>
                </a:lnTo>
                <a:lnTo>
                  <a:pt x="581375" y="33528"/>
                </a:lnTo>
                <a:lnTo>
                  <a:pt x="551688" y="33528"/>
                </a:lnTo>
                <a:lnTo>
                  <a:pt x="545592" y="35052"/>
                </a:lnTo>
                <a:lnTo>
                  <a:pt x="539496" y="39624"/>
                </a:lnTo>
                <a:close/>
              </a:path>
              <a:path w="845820" h="104139">
                <a:moveTo>
                  <a:pt x="560832" y="82296"/>
                </a:moveTo>
                <a:lnTo>
                  <a:pt x="551688" y="82296"/>
                </a:lnTo>
                <a:lnTo>
                  <a:pt x="543448" y="80938"/>
                </a:lnTo>
                <a:lnTo>
                  <a:pt x="537210" y="77152"/>
                </a:lnTo>
                <a:lnTo>
                  <a:pt x="533257" y="71366"/>
                </a:lnTo>
                <a:lnTo>
                  <a:pt x="531876" y="64008"/>
                </a:lnTo>
                <a:lnTo>
                  <a:pt x="533280" y="56888"/>
                </a:lnTo>
                <a:lnTo>
                  <a:pt x="537400" y="51625"/>
                </a:lnTo>
                <a:lnTo>
                  <a:pt x="544091" y="48363"/>
                </a:lnTo>
                <a:lnTo>
                  <a:pt x="553212" y="47244"/>
                </a:lnTo>
                <a:lnTo>
                  <a:pt x="571500" y="47244"/>
                </a:lnTo>
                <a:lnTo>
                  <a:pt x="571500" y="38100"/>
                </a:lnTo>
                <a:lnTo>
                  <a:pt x="566928" y="33528"/>
                </a:lnTo>
                <a:lnTo>
                  <a:pt x="581375" y="33528"/>
                </a:lnTo>
                <a:lnTo>
                  <a:pt x="582048" y="34432"/>
                </a:lnTo>
                <a:lnTo>
                  <a:pt x="583692" y="42672"/>
                </a:lnTo>
                <a:lnTo>
                  <a:pt x="583692" y="56388"/>
                </a:lnTo>
                <a:lnTo>
                  <a:pt x="547116" y="56388"/>
                </a:lnTo>
                <a:lnTo>
                  <a:pt x="544068" y="57912"/>
                </a:lnTo>
                <a:lnTo>
                  <a:pt x="544068" y="68580"/>
                </a:lnTo>
                <a:lnTo>
                  <a:pt x="547116" y="71628"/>
                </a:lnTo>
                <a:lnTo>
                  <a:pt x="583692" y="71628"/>
                </a:lnTo>
                <a:lnTo>
                  <a:pt x="583692" y="74676"/>
                </a:lnTo>
                <a:lnTo>
                  <a:pt x="571500" y="74676"/>
                </a:lnTo>
                <a:lnTo>
                  <a:pt x="566928" y="79248"/>
                </a:lnTo>
                <a:lnTo>
                  <a:pt x="560832" y="82296"/>
                </a:lnTo>
                <a:close/>
              </a:path>
              <a:path w="845820" h="104139">
                <a:moveTo>
                  <a:pt x="583692" y="71628"/>
                </a:moveTo>
                <a:lnTo>
                  <a:pt x="563880" y="71628"/>
                </a:lnTo>
                <a:lnTo>
                  <a:pt x="569976" y="67056"/>
                </a:lnTo>
                <a:lnTo>
                  <a:pt x="571500" y="60960"/>
                </a:lnTo>
                <a:lnTo>
                  <a:pt x="571500" y="56388"/>
                </a:lnTo>
                <a:lnTo>
                  <a:pt x="583692" y="56388"/>
                </a:lnTo>
                <a:lnTo>
                  <a:pt x="583692" y="71628"/>
                </a:lnTo>
                <a:close/>
              </a:path>
              <a:path w="845820" h="104139">
                <a:moveTo>
                  <a:pt x="583692" y="82296"/>
                </a:moveTo>
                <a:lnTo>
                  <a:pt x="571500" y="82296"/>
                </a:lnTo>
                <a:lnTo>
                  <a:pt x="571500" y="74676"/>
                </a:lnTo>
                <a:lnTo>
                  <a:pt x="583692" y="74676"/>
                </a:lnTo>
                <a:lnTo>
                  <a:pt x="583692" y="82296"/>
                </a:lnTo>
                <a:close/>
              </a:path>
              <a:path w="845820" h="104139">
                <a:moveTo>
                  <a:pt x="651510" y="91440"/>
                </a:moveTo>
                <a:lnTo>
                  <a:pt x="635508" y="91440"/>
                </a:lnTo>
                <a:lnTo>
                  <a:pt x="638556" y="89916"/>
                </a:lnTo>
                <a:lnTo>
                  <a:pt x="641604" y="85344"/>
                </a:lnTo>
                <a:lnTo>
                  <a:pt x="643128" y="80772"/>
                </a:lnTo>
                <a:lnTo>
                  <a:pt x="618744" y="22860"/>
                </a:lnTo>
                <a:lnTo>
                  <a:pt x="632460" y="22860"/>
                </a:lnTo>
                <a:lnTo>
                  <a:pt x="649224" y="67056"/>
                </a:lnTo>
                <a:lnTo>
                  <a:pt x="661104" y="67056"/>
                </a:lnTo>
                <a:lnTo>
                  <a:pt x="652272" y="89916"/>
                </a:lnTo>
                <a:lnTo>
                  <a:pt x="651510" y="91440"/>
                </a:lnTo>
                <a:close/>
              </a:path>
              <a:path w="845820" h="104139">
                <a:moveTo>
                  <a:pt x="661104" y="67056"/>
                </a:moveTo>
                <a:lnTo>
                  <a:pt x="649224" y="67056"/>
                </a:lnTo>
                <a:lnTo>
                  <a:pt x="665988" y="22860"/>
                </a:lnTo>
                <a:lnTo>
                  <a:pt x="678180" y="22860"/>
                </a:lnTo>
                <a:lnTo>
                  <a:pt x="661104" y="67056"/>
                </a:lnTo>
                <a:close/>
              </a:path>
              <a:path w="845820" h="104139">
                <a:moveTo>
                  <a:pt x="641604" y="103632"/>
                </a:moveTo>
                <a:lnTo>
                  <a:pt x="627888" y="103632"/>
                </a:lnTo>
                <a:lnTo>
                  <a:pt x="623316" y="102108"/>
                </a:lnTo>
                <a:lnTo>
                  <a:pt x="618744" y="99060"/>
                </a:lnTo>
                <a:lnTo>
                  <a:pt x="624840" y="88392"/>
                </a:lnTo>
                <a:lnTo>
                  <a:pt x="627888" y="89916"/>
                </a:lnTo>
                <a:lnTo>
                  <a:pt x="629412" y="91440"/>
                </a:lnTo>
                <a:lnTo>
                  <a:pt x="651510" y="91440"/>
                </a:lnTo>
                <a:lnTo>
                  <a:pt x="647700" y="99060"/>
                </a:lnTo>
                <a:lnTo>
                  <a:pt x="641604" y="103632"/>
                </a:lnTo>
                <a:close/>
              </a:path>
              <a:path w="845820" h="104139">
                <a:moveTo>
                  <a:pt x="708660" y="82296"/>
                </a:moveTo>
                <a:lnTo>
                  <a:pt x="697063" y="80105"/>
                </a:lnTo>
                <a:lnTo>
                  <a:pt x="687895" y="73914"/>
                </a:lnTo>
                <a:lnTo>
                  <a:pt x="681870" y="64293"/>
                </a:lnTo>
                <a:lnTo>
                  <a:pt x="679704" y="51816"/>
                </a:lnTo>
                <a:lnTo>
                  <a:pt x="681870" y="40219"/>
                </a:lnTo>
                <a:lnTo>
                  <a:pt x="687895" y="31051"/>
                </a:lnTo>
                <a:lnTo>
                  <a:pt x="697063" y="25026"/>
                </a:lnTo>
                <a:lnTo>
                  <a:pt x="708660" y="22860"/>
                </a:lnTo>
                <a:lnTo>
                  <a:pt x="722161" y="25336"/>
                </a:lnTo>
                <a:lnTo>
                  <a:pt x="730948" y="32385"/>
                </a:lnTo>
                <a:lnTo>
                  <a:pt x="731414" y="33528"/>
                </a:lnTo>
                <a:lnTo>
                  <a:pt x="699516" y="33528"/>
                </a:lnTo>
                <a:lnTo>
                  <a:pt x="693420" y="38100"/>
                </a:lnTo>
                <a:lnTo>
                  <a:pt x="691896" y="48768"/>
                </a:lnTo>
                <a:lnTo>
                  <a:pt x="735685" y="48768"/>
                </a:lnTo>
                <a:lnTo>
                  <a:pt x="736092" y="57912"/>
                </a:lnTo>
                <a:lnTo>
                  <a:pt x="691896" y="57912"/>
                </a:lnTo>
                <a:lnTo>
                  <a:pt x="694944" y="65532"/>
                </a:lnTo>
                <a:lnTo>
                  <a:pt x="701040" y="71628"/>
                </a:lnTo>
                <a:lnTo>
                  <a:pt x="733044" y="71628"/>
                </a:lnTo>
                <a:lnTo>
                  <a:pt x="728162" y="75866"/>
                </a:lnTo>
                <a:lnTo>
                  <a:pt x="722566" y="79248"/>
                </a:lnTo>
                <a:lnTo>
                  <a:pt x="716113" y="81486"/>
                </a:lnTo>
                <a:lnTo>
                  <a:pt x="708660" y="82296"/>
                </a:lnTo>
                <a:close/>
              </a:path>
              <a:path w="845820" h="104139">
                <a:moveTo>
                  <a:pt x="735685" y="48768"/>
                </a:moveTo>
                <a:lnTo>
                  <a:pt x="725424" y="48768"/>
                </a:lnTo>
                <a:lnTo>
                  <a:pt x="725424" y="38100"/>
                </a:lnTo>
                <a:lnTo>
                  <a:pt x="719328" y="33528"/>
                </a:lnTo>
                <a:lnTo>
                  <a:pt x="731414" y="33528"/>
                </a:lnTo>
                <a:lnTo>
                  <a:pt x="735449" y="43434"/>
                </a:lnTo>
                <a:lnTo>
                  <a:pt x="735685" y="48768"/>
                </a:lnTo>
                <a:close/>
              </a:path>
              <a:path w="845820" h="104139">
                <a:moveTo>
                  <a:pt x="733044" y="71628"/>
                </a:moveTo>
                <a:lnTo>
                  <a:pt x="716280" y="71628"/>
                </a:lnTo>
                <a:lnTo>
                  <a:pt x="722376" y="70104"/>
                </a:lnTo>
                <a:lnTo>
                  <a:pt x="726948" y="65532"/>
                </a:lnTo>
                <a:lnTo>
                  <a:pt x="733044" y="71628"/>
                </a:lnTo>
                <a:close/>
              </a:path>
              <a:path w="845820" h="104139">
                <a:moveTo>
                  <a:pt x="752856" y="39624"/>
                </a:moveTo>
                <a:lnTo>
                  <a:pt x="772668" y="22860"/>
                </a:lnTo>
                <a:lnTo>
                  <a:pt x="782907" y="24241"/>
                </a:lnTo>
                <a:lnTo>
                  <a:pt x="790575" y="28194"/>
                </a:lnTo>
                <a:lnTo>
                  <a:pt x="794687" y="33528"/>
                </a:lnTo>
                <a:lnTo>
                  <a:pt x="765048" y="33528"/>
                </a:lnTo>
                <a:lnTo>
                  <a:pt x="758952" y="35052"/>
                </a:lnTo>
                <a:lnTo>
                  <a:pt x="752856" y="39624"/>
                </a:lnTo>
                <a:close/>
              </a:path>
              <a:path w="845820" h="104139">
                <a:moveTo>
                  <a:pt x="772668" y="82296"/>
                </a:moveTo>
                <a:lnTo>
                  <a:pt x="765048" y="82296"/>
                </a:lnTo>
                <a:lnTo>
                  <a:pt x="756808" y="80938"/>
                </a:lnTo>
                <a:lnTo>
                  <a:pt x="750570" y="77152"/>
                </a:lnTo>
                <a:lnTo>
                  <a:pt x="746617" y="71366"/>
                </a:lnTo>
                <a:lnTo>
                  <a:pt x="745236" y="64008"/>
                </a:lnTo>
                <a:lnTo>
                  <a:pt x="746640" y="56888"/>
                </a:lnTo>
                <a:lnTo>
                  <a:pt x="750760" y="51625"/>
                </a:lnTo>
                <a:lnTo>
                  <a:pt x="757451" y="48363"/>
                </a:lnTo>
                <a:lnTo>
                  <a:pt x="766572" y="47244"/>
                </a:lnTo>
                <a:lnTo>
                  <a:pt x="784860" y="47244"/>
                </a:lnTo>
                <a:lnTo>
                  <a:pt x="784860" y="38100"/>
                </a:lnTo>
                <a:lnTo>
                  <a:pt x="778764" y="33528"/>
                </a:lnTo>
                <a:lnTo>
                  <a:pt x="794687" y="33528"/>
                </a:lnTo>
                <a:lnTo>
                  <a:pt x="795385" y="34432"/>
                </a:lnTo>
                <a:lnTo>
                  <a:pt x="797052" y="42672"/>
                </a:lnTo>
                <a:lnTo>
                  <a:pt x="797052" y="56388"/>
                </a:lnTo>
                <a:lnTo>
                  <a:pt x="760476" y="56388"/>
                </a:lnTo>
                <a:lnTo>
                  <a:pt x="755904" y="57912"/>
                </a:lnTo>
                <a:lnTo>
                  <a:pt x="755904" y="68580"/>
                </a:lnTo>
                <a:lnTo>
                  <a:pt x="760476" y="71628"/>
                </a:lnTo>
                <a:lnTo>
                  <a:pt x="797052" y="71628"/>
                </a:lnTo>
                <a:lnTo>
                  <a:pt x="797052" y="74676"/>
                </a:lnTo>
                <a:lnTo>
                  <a:pt x="784860" y="74676"/>
                </a:lnTo>
                <a:lnTo>
                  <a:pt x="780288" y="79248"/>
                </a:lnTo>
                <a:lnTo>
                  <a:pt x="772668" y="82296"/>
                </a:lnTo>
                <a:close/>
              </a:path>
              <a:path w="845820" h="104139">
                <a:moveTo>
                  <a:pt x="797052" y="71628"/>
                </a:moveTo>
                <a:lnTo>
                  <a:pt x="777240" y="71628"/>
                </a:lnTo>
                <a:lnTo>
                  <a:pt x="783336" y="67056"/>
                </a:lnTo>
                <a:lnTo>
                  <a:pt x="784860" y="60960"/>
                </a:lnTo>
                <a:lnTo>
                  <a:pt x="784860" y="56388"/>
                </a:lnTo>
                <a:lnTo>
                  <a:pt x="797052" y="56388"/>
                </a:lnTo>
                <a:lnTo>
                  <a:pt x="797052" y="71628"/>
                </a:lnTo>
                <a:close/>
              </a:path>
              <a:path w="845820" h="104139">
                <a:moveTo>
                  <a:pt x="797052" y="82296"/>
                </a:moveTo>
                <a:lnTo>
                  <a:pt x="784860" y="82296"/>
                </a:lnTo>
                <a:lnTo>
                  <a:pt x="784860" y="74676"/>
                </a:lnTo>
                <a:lnTo>
                  <a:pt x="797052" y="74676"/>
                </a:lnTo>
                <a:lnTo>
                  <a:pt x="797052" y="82296"/>
                </a:lnTo>
                <a:close/>
              </a:path>
              <a:path w="845820" h="104139">
                <a:moveTo>
                  <a:pt x="826008" y="82296"/>
                </a:moveTo>
                <a:lnTo>
                  <a:pt x="813816" y="82296"/>
                </a:lnTo>
                <a:lnTo>
                  <a:pt x="813816" y="22860"/>
                </a:lnTo>
                <a:lnTo>
                  <a:pt x="826008" y="22860"/>
                </a:lnTo>
                <a:lnTo>
                  <a:pt x="826008" y="35052"/>
                </a:lnTo>
                <a:lnTo>
                  <a:pt x="845820" y="35052"/>
                </a:lnTo>
                <a:lnTo>
                  <a:pt x="838438" y="35528"/>
                </a:lnTo>
                <a:lnTo>
                  <a:pt x="832485" y="38862"/>
                </a:lnTo>
                <a:lnTo>
                  <a:pt x="828246" y="44481"/>
                </a:lnTo>
                <a:lnTo>
                  <a:pt x="826008" y="51816"/>
                </a:lnTo>
                <a:lnTo>
                  <a:pt x="826008" y="82296"/>
                </a:lnTo>
                <a:close/>
              </a:path>
              <a:path w="845820" h="104139">
                <a:moveTo>
                  <a:pt x="845820" y="35052"/>
                </a:moveTo>
                <a:lnTo>
                  <a:pt x="826008" y="35052"/>
                </a:lnTo>
                <a:lnTo>
                  <a:pt x="830580" y="27432"/>
                </a:lnTo>
                <a:lnTo>
                  <a:pt x="836676" y="22860"/>
                </a:lnTo>
                <a:lnTo>
                  <a:pt x="845820" y="22860"/>
                </a:lnTo>
                <a:lnTo>
                  <a:pt x="845820" y="35052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03092" y="3148584"/>
            <a:ext cx="1001394" cy="104139"/>
          </a:xfrm>
          <a:custGeom>
            <a:avLst/>
            <a:gdLst/>
            <a:ahLst/>
            <a:cxnLst/>
            <a:rect l="l" t="t" r="r" b="b"/>
            <a:pathLst>
              <a:path w="1001395" h="104139">
                <a:moveTo>
                  <a:pt x="12192" y="82296"/>
                </a:moveTo>
                <a:lnTo>
                  <a:pt x="0" y="82296"/>
                </a:lnTo>
                <a:lnTo>
                  <a:pt x="0" y="4572"/>
                </a:lnTo>
                <a:lnTo>
                  <a:pt x="15240" y="4572"/>
                </a:lnTo>
                <a:lnTo>
                  <a:pt x="25146" y="24384"/>
                </a:lnTo>
                <a:lnTo>
                  <a:pt x="12192" y="24384"/>
                </a:lnTo>
                <a:lnTo>
                  <a:pt x="12192" y="82296"/>
                </a:lnTo>
                <a:close/>
              </a:path>
              <a:path w="1001395" h="104139">
                <a:moveTo>
                  <a:pt x="54032" y="56388"/>
                </a:moveTo>
                <a:lnTo>
                  <a:pt x="41148" y="56388"/>
                </a:lnTo>
                <a:lnTo>
                  <a:pt x="65532" y="4572"/>
                </a:lnTo>
                <a:lnTo>
                  <a:pt x="80772" y="4572"/>
                </a:lnTo>
                <a:lnTo>
                  <a:pt x="80772" y="24384"/>
                </a:lnTo>
                <a:lnTo>
                  <a:pt x="68580" y="24384"/>
                </a:lnTo>
                <a:lnTo>
                  <a:pt x="54032" y="56388"/>
                </a:lnTo>
                <a:close/>
              </a:path>
              <a:path w="1001395" h="104139">
                <a:moveTo>
                  <a:pt x="45720" y="74676"/>
                </a:moveTo>
                <a:lnTo>
                  <a:pt x="36576" y="74676"/>
                </a:lnTo>
                <a:lnTo>
                  <a:pt x="12192" y="24384"/>
                </a:lnTo>
                <a:lnTo>
                  <a:pt x="25146" y="24384"/>
                </a:lnTo>
                <a:lnTo>
                  <a:pt x="41148" y="56388"/>
                </a:lnTo>
                <a:lnTo>
                  <a:pt x="54032" y="56388"/>
                </a:lnTo>
                <a:lnTo>
                  <a:pt x="45720" y="74676"/>
                </a:lnTo>
                <a:close/>
              </a:path>
              <a:path w="1001395" h="104139">
                <a:moveTo>
                  <a:pt x="80772" y="82296"/>
                </a:moveTo>
                <a:lnTo>
                  <a:pt x="68580" y="82296"/>
                </a:lnTo>
                <a:lnTo>
                  <a:pt x="68580" y="24384"/>
                </a:lnTo>
                <a:lnTo>
                  <a:pt x="80772" y="24384"/>
                </a:lnTo>
                <a:lnTo>
                  <a:pt x="80772" y="82296"/>
                </a:lnTo>
                <a:close/>
              </a:path>
              <a:path w="1001395" h="104139">
                <a:moveTo>
                  <a:pt x="124968" y="82296"/>
                </a:moveTo>
                <a:lnTo>
                  <a:pt x="113133" y="80129"/>
                </a:lnTo>
                <a:lnTo>
                  <a:pt x="103441" y="74104"/>
                </a:lnTo>
                <a:lnTo>
                  <a:pt x="96893" y="64936"/>
                </a:lnTo>
                <a:lnTo>
                  <a:pt x="94488" y="53340"/>
                </a:lnTo>
                <a:lnTo>
                  <a:pt x="96893" y="40862"/>
                </a:lnTo>
                <a:lnTo>
                  <a:pt x="103441" y="31242"/>
                </a:lnTo>
                <a:lnTo>
                  <a:pt x="113133" y="25050"/>
                </a:lnTo>
                <a:lnTo>
                  <a:pt x="124968" y="22860"/>
                </a:lnTo>
                <a:lnTo>
                  <a:pt x="137445" y="25050"/>
                </a:lnTo>
                <a:lnTo>
                  <a:pt x="147066" y="31242"/>
                </a:lnTo>
                <a:lnTo>
                  <a:pt x="148537" y="33528"/>
                </a:lnTo>
                <a:lnTo>
                  <a:pt x="124968" y="33528"/>
                </a:lnTo>
                <a:lnTo>
                  <a:pt x="118491" y="34909"/>
                </a:lnTo>
                <a:lnTo>
                  <a:pt x="113157" y="38862"/>
                </a:lnTo>
                <a:lnTo>
                  <a:pt x="109537" y="45100"/>
                </a:lnTo>
                <a:lnTo>
                  <a:pt x="108204" y="53340"/>
                </a:lnTo>
                <a:lnTo>
                  <a:pt x="108204" y="64008"/>
                </a:lnTo>
                <a:lnTo>
                  <a:pt x="115824" y="71628"/>
                </a:lnTo>
                <a:lnTo>
                  <a:pt x="148738" y="71628"/>
                </a:lnTo>
                <a:lnTo>
                  <a:pt x="147066" y="74104"/>
                </a:lnTo>
                <a:lnTo>
                  <a:pt x="137445" y="80129"/>
                </a:lnTo>
                <a:lnTo>
                  <a:pt x="124968" y="82296"/>
                </a:lnTo>
                <a:close/>
              </a:path>
              <a:path w="1001395" h="104139">
                <a:moveTo>
                  <a:pt x="148738" y="71628"/>
                </a:moveTo>
                <a:lnTo>
                  <a:pt x="124968" y="71628"/>
                </a:lnTo>
                <a:lnTo>
                  <a:pt x="132326" y="70270"/>
                </a:lnTo>
                <a:lnTo>
                  <a:pt x="138112" y="66484"/>
                </a:lnTo>
                <a:lnTo>
                  <a:pt x="141898" y="60698"/>
                </a:lnTo>
                <a:lnTo>
                  <a:pt x="143256" y="53340"/>
                </a:lnTo>
                <a:lnTo>
                  <a:pt x="141898" y="45100"/>
                </a:lnTo>
                <a:lnTo>
                  <a:pt x="138112" y="38862"/>
                </a:lnTo>
                <a:lnTo>
                  <a:pt x="132326" y="34909"/>
                </a:lnTo>
                <a:lnTo>
                  <a:pt x="124968" y="33528"/>
                </a:lnTo>
                <a:lnTo>
                  <a:pt x="148537" y="33528"/>
                </a:lnTo>
                <a:lnTo>
                  <a:pt x="153257" y="40862"/>
                </a:lnTo>
                <a:lnTo>
                  <a:pt x="155448" y="53340"/>
                </a:lnTo>
                <a:lnTo>
                  <a:pt x="153257" y="64936"/>
                </a:lnTo>
                <a:lnTo>
                  <a:pt x="148738" y="71628"/>
                </a:lnTo>
                <a:close/>
              </a:path>
              <a:path w="1001395" h="104139">
                <a:moveTo>
                  <a:pt x="201168" y="35052"/>
                </a:moveTo>
                <a:lnTo>
                  <a:pt x="181356" y="35052"/>
                </a:lnTo>
                <a:lnTo>
                  <a:pt x="185928" y="27432"/>
                </a:lnTo>
                <a:lnTo>
                  <a:pt x="192024" y="22860"/>
                </a:lnTo>
                <a:lnTo>
                  <a:pt x="201168" y="22860"/>
                </a:lnTo>
                <a:lnTo>
                  <a:pt x="201168" y="35052"/>
                </a:lnTo>
                <a:close/>
              </a:path>
              <a:path w="1001395" h="104139">
                <a:moveTo>
                  <a:pt x="181356" y="82296"/>
                </a:moveTo>
                <a:lnTo>
                  <a:pt x="169164" y="82296"/>
                </a:lnTo>
                <a:lnTo>
                  <a:pt x="169164" y="24384"/>
                </a:lnTo>
                <a:lnTo>
                  <a:pt x="181356" y="24384"/>
                </a:lnTo>
                <a:lnTo>
                  <a:pt x="181356" y="35052"/>
                </a:lnTo>
                <a:lnTo>
                  <a:pt x="201168" y="35052"/>
                </a:lnTo>
                <a:lnTo>
                  <a:pt x="193786" y="36171"/>
                </a:lnTo>
                <a:lnTo>
                  <a:pt x="187833" y="39433"/>
                </a:lnTo>
                <a:lnTo>
                  <a:pt x="183594" y="44696"/>
                </a:lnTo>
                <a:lnTo>
                  <a:pt x="181356" y="51816"/>
                </a:lnTo>
                <a:lnTo>
                  <a:pt x="181356" y="82296"/>
                </a:lnTo>
                <a:close/>
              </a:path>
              <a:path w="1001395" h="104139">
                <a:moveTo>
                  <a:pt x="236220" y="82296"/>
                </a:moveTo>
                <a:lnTo>
                  <a:pt x="224623" y="80129"/>
                </a:lnTo>
                <a:lnTo>
                  <a:pt x="215455" y="74104"/>
                </a:lnTo>
                <a:lnTo>
                  <a:pt x="209430" y="64936"/>
                </a:lnTo>
                <a:lnTo>
                  <a:pt x="207264" y="53340"/>
                </a:lnTo>
                <a:lnTo>
                  <a:pt x="209430" y="40862"/>
                </a:lnTo>
                <a:lnTo>
                  <a:pt x="215455" y="31242"/>
                </a:lnTo>
                <a:lnTo>
                  <a:pt x="224623" y="25050"/>
                </a:lnTo>
                <a:lnTo>
                  <a:pt x="236220" y="22860"/>
                </a:lnTo>
                <a:lnTo>
                  <a:pt x="249721" y="25336"/>
                </a:lnTo>
                <a:lnTo>
                  <a:pt x="258508" y="32385"/>
                </a:lnTo>
                <a:lnTo>
                  <a:pt x="258974" y="33528"/>
                </a:lnTo>
                <a:lnTo>
                  <a:pt x="227076" y="33528"/>
                </a:lnTo>
                <a:lnTo>
                  <a:pt x="220980" y="39624"/>
                </a:lnTo>
                <a:lnTo>
                  <a:pt x="219456" y="48768"/>
                </a:lnTo>
                <a:lnTo>
                  <a:pt x="263245" y="48768"/>
                </a:lnTo>
                <a:lnTo>
                  <a:pt x="263652" y="57912"/>
                </a:lnTo>
                <a:lnTo>
                  <a:pt x="219456" y="57912"/>
                </a:lnTo>
                <a:lnTo>
                  <a:pt x="220980" y="67056"/>
                </a:lnTo>
                <a:lnTo>
                  <a:pt x="228600" y="71628"/>
                </a:lnTo>
                <a:lnTo>
                  <a:pt x="259384" y="71628"/>
                </a:lnTo>
                <a:lnTo>
                  <a:pt x="260604" y="73152"/>
                </a:lnTo>
                <a:lnTo>
                  <a:pt x="255722" y="77152"/>
                </a:lnTo>
                <a:lnTo>
                  <a:pt x="250126" y="80010"/>
                </a:lnTo>
                <a:lnTo>
                  <a:pt x="243673" y="81724"/>
                </a:lnTo>
                <a:lnTo>
                  <a:pt x="236220" y="82296"/>
                </a:lnTo>
                <a:close/>
              </a:path>
              <a:path w="1001395" h="104139">
                <a:moveTo>
                  <a:pt x="263245" y="48768"/>
                </a:moveTo>
                <a:lnTo>
                  <a:pt x="252984" y="48768"/>
                </a:lnTo>
                <a:lnTo>
                  <a:pt x="252984" y="39624"/>
                </a:lnTo>
                <a:lnTo>
                  <a:pt x="245364" y="33528"/>
                </a:lnTo>
                <a:lnTo>
                  <a:pt x="258974" y="33528"/>
                </a:lnTo>
                <a:lnTo>
                  <a:pt x="263009" y="43434"/>
                </a:lnTo>
                <a:lnTo>
                  <a:pt x="263245" y="48768"/>
                </a:lnTo>
                <a:close/>
              </a:path>
              <a:path w="1001395" h="104139">
                <a:moveTo>
                  <a:pt x="259384" y="71628"/>
                </a:moveTo>
                <a:lnTo>
                  <a:pt x="243840" y="71628"/>
                </a:lnTo>
                <a:lnTo>
                  <a:pt x="249936" y="70104"/>
                </a:lnTo>
                <a:lnTo>
                  <a:pt x="254508" y="65532"/>
                </a:lnTo>
                <a:lnTo>
                  <a:pt x="259384" y="71628"/>
                </a:lnTo>
                <a:close/>
              </a:path>
              <a:path w="1001395" h="104139">
                <a:moveTo>
                  <a:pt x="320040" y="25908"/>
                </a:moveTo>
                <a:lnTo>
                  <a:pt x="307848" y="25908"/>
                </a:lnTo>
                <a:lnTo>
                  <a:pt x="307848" y="9144"/>
                </a:lnTo>
                <a:lnTo>
                  <a:pt x="320040" y="9144"/>
                </a:lnTo>
                <a:lnTo>
                  <a:pt x="320040" y="25908"/>
                </a:lnTo>
                <a:close/>
              </a:path>
              <a:path w="1001395" h="104139">
                <a:moveTo>
                  <a:pt x="336804" y="35052"/>
                </a:moveTo>
                <a:lnTo>
                  <a:pt x="298704" y="35052"/>
                </a:lnTo>
                <a:lnTo>
                  <a:pt x="298704" y="25908"/>
                </a:lnTo>
                <a:lnTo>
                  <a:pt x="336804" y="25908"/>
                </a:lnTo>
                <a:lnTo>
                  <a:pt x="336804" y="35052"/>
                </a:lnTo>
                <a:close/>
              </a:path>
              <a:path w="1001395" h="104139">
                <a:moveTo>
                  <a:pt x="329184" y="82296"/>
                </a:moveTo>
                <a:lnTo>
                  <a:pt x="315468" y="82296"/>
                </a:lnTo>
                <a:lnTo>
                  <a:pt x="307848" y="77724"/>
                </a:lnTo>
                <a:lnTo>
                  <a:pt x="307848" y="35052"/>
                </a:lnTo>
                <a:lnTo>
                  <a:pt x="320040" y="35052"/>
                </a:lnTo>
                <a:lnTo>
                  <a:pt x="320040" y="68580"/>
                </a:lnTo>
                <a:lnTo>
                  <a:pt x="321564" y="71628"/>
                </a:lnTo>
                <a:lnTo>
                  <a:pt x="336296" y="71628"/>
                </a:lnTo>
                <a:lnTo>
                  <a:pt x="338328" y="77724"/>
                </a:lnTo>
                <a:lnTo>
                  <a:pt x="333756" y="80772"/>
                </a:lnTo>
                <a:lnTo>
                  <a:pt x="329184" y="82296"/>
                </a:lnTo>
                <a:close/>
              </a:path>
              <a:path w="1001395" h="104139">
                <a:moveTo>
                  <a:pt x="336296" y="71628"/>
                </a:moveTo>
                <a:lnTo>
                  <a:pt x="329184" y="71628"/>
                </a:lnTo>
                <a:lnTo>
                  <a:pt x="330708" y="70104"/>
                </a:lnTo>
                <a:lnTo>
                  <a:pt x="335280" y="68580"/>
                </a:lnTo>
                <a:lnTo>
                  <a:pt x="336296" y="71628"/>
                </a:lnTo>
                <a:close/>
              </a:path>
              <a:path w="1001395" h="104139">
                <a:moveTo>
                  <a:pt x="362712" y="82296"/>
                </a:moveTo>
                <a:lnTo>
                  <a:pt x="350520" y="82296"/>
                </a:lnTo>
                <a:lnTo>
                  <a:pt x="350520" y="0"/>
                </a:lnTo>
                <a:lnTo>
                  <a:pt x="362712" y="0"/>
                </a:lnTo>
                <a:lnTo>
                  <a:pt x="362712" y="35052"/>
                </a:lnTo>
                <a:lnTo>
                  <a:pt x="368808" y="35052"/>
                </a:lnTo>
                <a:lnTo>
                  <a:pt x="362712" y="42672"/>
                </a:lnTo>
                <a:lnTo>
                  <a:pt x="362712" y="82296"/>
                </a:lnTo>
                <a:close/>
              </a:path>
              <a:path w="1001395" h="104139">
                <a:moveTo>
                  <a:pt x="405384" y="82296"/>
                </a:moveTo>
                <a:lnTo>
                  <a:pt x="393192" y="82296"/>
                </a:lnTo>
                <a:lnTo>
                  <a:pt x="393192" y="41148"/>
                </a:lnTo>
                <a:lnTo>
                  <a:pt x="388620" y="35052"/>
                </a:lnTo>
                <a:lnTo>
                  <a:pt x="362712" y="35052"/>
                </a:lnTo>
                <a:lnTo>
                  <a:pt x="367284" y="27432"/>
                </a:lnTo>
                <a:lnTo>
                  <a:pt x="374904" y="22860"/>
                </a:lnTo>
                <a:lnTo>
                  <a:pt x="384048" y="22860"/>
                </a:lnTo>
                <a:lnTo>
                  <a:pt x="393168" y="24503"/>
                </a:lnTo>
                <a:lnTo>
                  <a:pt x="399859" y="29146"/>
                </a:lnTo>
                <a:lnTo>
                  <a:pt x="403979" y="36361"/>
                </a:lnTo>
                <a:lnTo>
                  <a:pt x="405384" y="45720"/>
                </a:lnTo>
                <a:lnTo>
                  <a:pt x="405384" y="82296"/>
                </a:lnTo>
                <a:close/>
              </a:path>
              <a:path w="1001395" h="104139">
                <a:moveTo>
                  <a:pt x="426720" y="39624"/>
                </a:moveTo>
                <a:lnTo>
                  <a:pt x="446532" y="22860"/>
                </a:lnTo>
                <a:lnTo>
                  <a:pt x="456557" y="24264"/>
                </a:lnTo>
                <a:lnTo>
                  <a:pt x="463867" y="28384"/>
                </a:lnTo>
                <a:lnTo>
                  <a:pt x="467510" y="33528"/>
                </a:lnTo>
                <a:lnTo>
                  <a:pt x="438912" y="33528"/>
                </a:lnTo>
                <a:lnTo>
                  <a:pt x="432816" y="35052"/>
                </a:lnTo>
                <a:lnTo>
                  <a:pt x="426720" y="39624"/>
                </a:lnTo>
                <a:close/>
              </a:path>
              <a:path w="1001395" h="104139">
                <a:moveTo>
                  <a:pt x="446532" y="82296"/>
                </a:moveTo>
                <a:lnTo>
                  <a:pt x="438912" y="82296"/>
                </a:lnTo>
                <a:lnTo>
                  <a:pt x="430434" y="80938"/>
                </a:lnTo>
                <a:lnTo>
                  <a:pt x="423672" y="77152"/>
                </a:lnTo>
                <a:lnTo>
                  <a:pt x="419195" y="71366"/>
                </a:lnTo>
                <a:lnTo>
                  <a:pt x="417576" y="64008"/>
                </a:lnTo>
                <a:lnTo>
                  <a:pt x="419219" y="56888"/>
                </a:lnTo>
                <a:lnTo>
                  <a:pt x="423862" y="51625"/>
                </a:lnTo>
                <a:lnTo>
                  <a:pt x="431077" y="48363"/>
                </a:lnTo>
                <a:lnTo>
                  <a:pt x="440436" y="47244"/>
                </a:lnTo>
                <a:lnTo>
                  <a:pt x="457200" y="47244"/>
                </a:lnTo>
                <a:lnTo>
                  <a:pt x="457200" y="38100"/>
                </a:lnTo>
                <a:lnTo>
                  <a:pt x="452628" y="33528"/>
                </a:lnTo>
                <a:lnTo>
                  <a:pt x="467510" y="33528"/>
                </a:lnTo>
                <a:lnTo>
                  <a:pt x="468606" y="35075"/>
                </a:lnTo>
                <a:lnTo>
                  <a:pt x="470916" y="44196"/>
                </a:lnTo>
                <a:lnTo>
                  <a:pt x="470916" y="56388"/>
                </a:lnTo>
                <a:lnTo>
                  <a:pt x="434340" y="56388"/>
                </a:lnTo>
                <a:lnTo>
                  <a:pt x="429768" y="57912"/>
                </a:lnTo>
                <a:lnTo>
                  <a:pt x="429768" y="68580"/>
                </a:lnTo>
                <a:lnTo>
                  <a:pt x="434340" y="73152"/>
                </a:lnTo>
                <a:lnTo>
                  <a:pt x="470916" y="73152"/>
                </a:lnTo>
                <a:lnTo>
                  <a:pt x="470916" y="74676"/>
                </a:lnTo>
                <a:lnTo>
                  <a:pt x="457200" y="74676"/>
                </a:lnTo>
                <a:lnTo>
                  <a:pt x="454152" y="79248"/>
                </a:lnTo>
                <a:lnTo>
                  <a:pt x="446532" y="82296"/>
                </a:lnTo>
                <a:close/>
              </a:path>
              <a:path w="1001395" h="104139">
                <a:moveTo>
                  <a:pt x="470916" y="73152"/>
                </a:moveTo>
                <a:lnTo>
                  <a:pt x="449580" y="73152"/>
                </a:lnTo>
                <a:lnTo>
                  <a:pt x="457200" y="68580"/>
                </a:lnTo>
                <a:lnTo>
                  <a:pt x="457200" y="56388"/>
                </a:lnTo>
                <a:lnTo>
                  <a:pt x="470916" y="56388"/>
                </a:lnTo>
                <a:lnTo>
                  <a:pt x="470916" y="73152"/>
                </a:lnTo>
                <a:close/>
              </a:path>
              <a:path w="1001395" h="104139">
                <a:moveTo>
                  <a:pt x="470916" y="82296"/>
                </a:moveTo>
                <a:lnTo>
                  <a:pt x="457200" y="82296"/>
                </a:lnTo>
                <a:lnTo>
                  <a:pt x="457200" y="74676"/>
                </a:lnTo>
                <a:lnTo>
                  <a:pt x="470916" y="74676"/>
                </a:lnTo>
                <a:lnTo>
                  <a:pt x="470916" y="82296"/>
                </a:lnTo>
                <a:close/>
              </a:path>
              <a:path w="1001395" h="104139">
                <a:moveTo>
                  <a:pt x="542544" y="82296"/>
                </a:moveTo>
                <a:lnTo>
                  <a:pt x="530352" y="82296"/>
                </a:lnTo>
                <a:lnTo>
                  <a:pt x="530352" y="41148"/>
                </a:lnTo>
                <a:lnTo>
                  <a:pt x="525780" y="35052"/>
                </a:lnTo>
                <a:lnTo>
                  <a:pt x="499872" y="35052"/>
                </a:lnTo>
                <a:lnTo>
                  <a:pt x="504444" y="27432"/>
                </a:lnTo>
                <a:lnTo>
                  <a:pt x="512064" y="22860"/>
                </a:lnTo>
                <a:lnTo>
                  <a:pt x="521208" y="22860"/>
                </a:lnTo>
                <a:lnTo>
                  <a:pt x="530328" y="24503"/>
                </a:lnTo>
                <a:lnTo>
                  <a:pt x="537019" y="29146"/>
                </a:lnTo>
                <a:lnTo>
                  <a:pt x="541139" y="36361"/>
                </a:lnTo>
                <a:lnTo>
                  <a:pt x="542544" y="45720"/>
                </a:lnTo>
                <a:lnTo>
                  <a:pt x="542544" y="82296"/>
                </a:lnTo>
                <a:close/>
              </a:path>
              <a:path w="1001395" h="104139">
                <a:moveTo>
                  <a:pt x="499872" y="82296"/>
                </a:moveTo>
                <a:lnTo>
                  <a:pt x="487680" y="82296"/>
                </a:lnTo>
                <a:lnTo>
                  <a:pt x="487680" y="24384"/>
                </a:lnTo>
                <a:lnTo>
                  <a:pt x="499872" y="24384"/>
                </a:lnTo>
                <a:lnTo>
                  <a:pt x="499872" y="35052"/>
                </a:lnTo>
                <a:lnTo>
                  <a:pt x="505968" y="35052"/>
                </a:lnTo>
                <a:lnTo>
                  <a:pt x="499872" y="41148"/>
                </a:lnTo>
                <a:lnTo>
                  <a:pt x="499872" y="82296"/>
                </a:lnTo>
                <a:close/>
              </a:path>
              <a:path w="1001395" h="104139">
                <a:moveTo>
                  <a:pt x="608076" y="82296"/>
                </a:moveTo>
                <a:lnTo>
                  <a:pt x="595884" y="82296"/>
                </a:lnTo>
                <a:lnTo>
                  <a:pt x="595884" y="16764"/>
                </a:lnTo>
                <a:lnTo>
                  <a:pt x="580644" y="16764"/>
                </a:lnTo>
                <a:lnTo>
                  <a:pt x="580644" y="4572"/>
                </a:lnTo>
                <a:lnTo>
                  <a:pt x="608076" y="4572"/>
                </a:lnTo>
                <a:lnTo>
                  <a:pt x="608076" y="82296"/>
                </a:lnTo>
                <a:close/>
              </a:path>
              <a:path w="1001395" h="104139">
                <a:moveTo>
                  <a:pt x="658368" y="82296"/>
                </a:moveTo>
                <a:lnTo>
                  <a:pt x="645009" y="79771"/>
                </a:lnTo>
                <a:lnTo>
                  <a:pt x="634936" y="72390"/>
                </a:lnTo>
                <a:lnTo>
                  <a:pt x="628578" y="60436"/>
                </a:lnTo>
                <a:lnTo>
                  <a:pt x="626364" y="44196"/>
                </a:lnTo>
                <a:lnTo>
                  <a:pt x="628578" y="27074"/>
                </a:lnTo>
                <a:lnTo>
                  <a:pt x="634936" y="14668"/>
                </a:lnTo>
                <a:lnTo>
                  <a:pt x="645009" y="7119"/>
                </a:lnTo>
                <a:lnTo>
                  <a:pt x="658368" y="4572"/>
                </a:lnTo>
                <a:lnTo>
                  <a:pt x="672607" y="7119"/>
                </a:lnTo>
                <a:lnTo>
                  <a:pt x="683133" y="14668"/>
                </a:lnTo>
                <a:lnTo>
                  <a:pt x="683433" y="15240"/>
                </a:lnTo>
                <a:lnTo>
                  <a:pt x="658368" y="15240"/>
                </a:lnTo>
                <a:lnTo>
                  <a:pt x="650367" y="16978"/>
                </a:lnTo>
                <a:lnTo>
                  <a:pt x="644652" y="22288"/>
                </a:lnTo>
                <a:lnTo>
                  <a:pt x="641223" y="31313"/>
                </a:lnTo>
                <a:lnTo>
                  <a:pt x="640080" y="44196"/>
                </a:lnTo>
                <a:lnTo>
                  <a:pt x="641223" y="56197"/>
                </a:lnTo>
                <a:lnTo>
                  <a:pt x="644652" y="64770"/>
                </a:lnTo>
                <a:lnTo>
                  <a:pt x="650367" y="69913"/>
                </a:lnTo>
                <a:lnTo>
                  <a:pt x="658368" y="71628"/>
                </a:lnTo>
                <a:lnTo>
                  <a:pt x="683548" y="71628"/>
                </a:lnTo>
                <a:lnTo>
                  <a:pt x="683133" y="72390"/>
                </a:lnTo>
                <a:lnTo>
                  <a:pt x="672607" y="79771"/>
                </a:lnTo>
                <a:lnTo>
                  <a:pt x="658368" y="82296"/>
                </a:lnTo>
                <a:close/>
              </a:path>
              <a:path w="1001395" h="104139">
                <a:moveTo>
                  <a:pt x="683548" y="71628"/>
                </a:moveTo>
                <a:lnTo>
                  <a:pt x="658368" y="71628"/>
                </a:lnTo>
                <a:lnTo>
                  <a:pt x="667250" y="69913"/>
                </a:lnTo>
                <a:lnTo>
                  <a:pt x="673417" y="64770"/>
                </a:lnTo>
                <a:lnTo>
                  <a:pt x="677013" y="56197"/>
                </a:lnTo>
                <a:lnTo>
                  <a:pt x="678180" y="44196"/>
                </a:lnTo>
                <a:lnTo>
                  <a:pt x="677013" y="31313"/>
                </a:lnTo>
                <a:lnTo>
                  <a:pt x="673417" y="22288"/>
                </a:lnTo>
                <a:lnTo>
                  <a:pt x="667250" y="16978"/>
                </a:lnTo>
                <a:lnTo>
                  <a:pt x="658368" y="15240"/>
                </a:lnTo>
                <a:lnTo>
                  <a:pt x="683433" y="15240"/>
                </a:lnTo>
                <a:lnTo>
                  <a:pt x="689657" y="27074"/>
                </a:lnTo>
                <a:lnTo>
                  <a:pt x="691896" y="44196"/>
                </a:lnTo>
                <a:lnTo>
                  <a:pt x="689657" y="60436"/>
                </a:lnTo>
                <a:lnTo>
                  <a:pt x="683548" y="71628"/>
                </a:lnTo>
                <a:close/>
              </a:path>
              <a:path w="1001395" h="104139">
                <a:moveTo>
                  <a:pt x="756920" y="91440"/>
                </a:moveTo>
                <a:lnTo>
                  <a:pt x="742188" y="91440"/>
                </a:lnTo>
                <a:lnTo>
                  <a:pt x="745236" y="89916"/>
                </a:lnTo>
                <a:lnTo>
                  <a:pt x="748284" y="80772"/>
                </a:lnTo>
                <a:lnTo>
                  <a:pt x="725424" y="24384"/>
                </a:lnTo>
                <a:lnTo>
                  <a:pt x="737616" y="24384"/>
                </a:lnTo>
                <a:lnTo>
                  <a:pt x="754380" y="68580"/>
                </a:lnTo>
                <a:lnTo>
                  <a:pt x="765863" y="68580"/>
                </a:lnTo>
                <a:lnTo>
                  <a:pt x="757428" y="89916"/>
                </a:lnTo>
                <a:lnTo>
                  <a:pt x="756920" y="91440"/>
                </a:lnTo>
                <a:close/>
              </a:path>
              <a:path w="1001395" h="104139">
                <a:moveTo>
                  <a:pt x="765863" y="68580"/>
                </a:moveTo>
                <a:lnTo>
                  <a:pt x="754380" y="68580"/>
                </a:lnTo>
                <a:lnTo>
                  <a:pt x="771144" y="24384"/>
                </a:lnTo>
                <a:lnTo>
                  <a:pt x="783336" y="24384"/>
                </a:lnTo>
                <a:lnTo>
                  <a:pt x="765863" y="68580"/>
                </a:lnTo>
                <a:close/>
              </a:path>
              <a:path w="1001395" h="104139">
                <a:moveTo>
                  <a:pt x="746760" y="103632"/>
                </a:moveTo>
                <a:lnTo>
                  <a:pt x="733044" y="103632"/>
                </a:lnTo>
                <a:lnTo>
                  <a:pt x="728472" y="102108"/>
                </a:lnTo>
                <a:lnTo>
                  <a:pt x="725424" y="99060"/>
                </a:lnTo>
                <a:lnTo>
                  <a:pt x="729996" y="88392"/>
                </a:lnTo>
                <a:lnTo>
                  <a:pt x="733044" y="91440"/>
                </a:lnTo>
                <a:lnTo>
                  <a:pt x="756920" y="91440"/>
                </a:lnTo>
                <a:lnTo>
                  <a:pt x="754380" y="99060"/>
                </a:lnTo>
                <a:lnTo>
                  <a:pt x="746760" y="103632"/>
                </a:lnTo>
                <a:close/>
              </a:path>
              <a:path w="1001395" h="104139">
                <a:moveTo>
                  <a:pt x="824484" y="82296"/>
                </a:moveTo>
                <a:lnTo>
                  <a:pt x="815340" y="82296"/>
                </a:lnTo>
                <a:lnTo>
                  <a:pt x="802862" y="80129"/>
                </a:lnTo>
                <a:lnTo>
                  <a:pt x="793242" y="74104"/>
                </a:lnTo>
                <a:lnTo>
                  <a:pt x="787050" y="64936"/>
                </a:lnTo>
                <a:lnTo>
                  <a:pt x="784860" y="53340"/>
                </a:lnTo>
                <a:lnTo>
                  <a:pt x="787026" y="40862"/>
                </a:lnTo>
                <a:lnTo>
                  <a:pt x="793051" y="31242"/>
                </a:lnTo>
                <a:lnTo>
                  <a:pt x="802219" y="25050"/>
                </a:lnTo>
                <a:lnTo>
                  <a:pt x="813816" y="22860"/>
                </a:lnTo>
                <a:lnTo>
                  <a:pt x="827317" y="25336"/>
                </a:lnTo>
                <a:lnTo>
                  <a:pt x="836104" y="32385"/>
                </a:lnTo>
                <a:lnTo>
                  <a:pt x="836570" y="33528"/>
                </a:lnTo>
                <a:lnTo>
                  <a:pt x="804672" y="33528"/>
                </a:lnTo>
                <a:lnTo>
                  <a:pt x="798576" y="39624"/>
                </a:lnTo>
                <a:lnTo>
                  <a:pt x="797052" y="48768"/>
                </a:lnTo>
                <a:lnTo>
                  <a:pt x="840841" y="48768"/>
                </a:lnTo>
                <a:lnTo>
                  <a:pt x="841248" y="57912"/>
                </a:lnTo>
                <a:lnTo>
                  <a:pt x="797052" y="57912"/>
                </a:lnTo>
                <a:lnTo>
                  <a:pt x="800100" y="67056"/>
                </a:lnTo>
                <a:lnTo>
                  <a:pt x="806196" y="71628"/>
                </a:lnTo>
                <a:lnTo>
                  <a:pt x="836980" y="71628"/>
                </a:lnTo>
                <a:lnTo>
                  <a:pt x="838200" y="73152"/>
                </a:lnTo>
                <a:lnTo>
                  <a:pt x="833628" y="79248"/>
                </a:lnTo>
                <a:lnTo>
                  <a:pt x="824484" y="82296"/>
                </a:lnTo>
                <a:close/>
              </a:path>
              <a:path w="1001395" h="104139">
                <a:moveTo>
                  <a:pt x="840841" y="48768"/>
                </a:moveTo>
                <a:lnTo>
                  <a:pt x="830580" y="48768"/>
                </a:lnTo>
                <a:lnTo>
                  <a:pt x="830580" y="39624"/>
                </a:lnTo>
                <a:lnTo>
                  <a:pt x="824484" y="33528"/>
                </a:lnTo>
                <a:lnTo>
                  <a:pt x="836570" y="33528"/>
                </a:lnTo>
                <a:lnTo>
                  <a:pt x="840605" y="43434"/>
                </a:lnTo>
                <a:lnTo>
                  <a:pt x="840841" y="48768"/>
                </a:lnTo>
                <a:close/>
              </a:path>
              <a:path w="1001395" h="104139">
                <a:moveTo>
                  <a:pt x="836980" y="71628"/>
                </a:moveTo>
                <a:lnTo>
                  <a:pt x="821436" y="71628"/>
                </a:lnTo>
                <a:lnTo>
                  <a:pt x="827532" y="70104"/>
                </a:lnTo>
                <a:lnTo>
                  <a:pt x="832104" y="65532"/>
                </a:lnTo>
                <a:lnTo>
                  <a:pt x="836980" y="71628"/>
                </a:lnTo>
                <a:close/>
              </a:path>
              <a:path w="1001395" h="104139">
                <a:moveTo>
                  <a:pt x="858012" y="39624"/>
                </a:moveTo>
                <a:lnTo>
                  <a:pt x="877824" y="22860"/>
                </a:lnTo>
                <a:lnTo>
                  <a:pt x="888063" y="24264"/>
                </a:lnTo>
                <a:lnTo>
                  <a:pt x="895731" y="28384"/>
                </a:lnTo>
                <a:lnTo>
                  <a:pt x="899428" y="33528"/>
                </a:lnTo>
                <a:lnTo>
                  <a:pt x="870204" y="33528"/>
                </a:lnTo>
                <a:lnTo>
                  <a:pt x="864108" y="35052"/>
                </a:lnTo>
                <a:lnTo>
                  <a:pt x="858012" y="39624"/>
                </a:lnTo>
                <a:close/>
              </a:path>
              <a:path w="1001395" h="104139">
                <a:moveTo>
                  <a:pt x="879348" y="82296"/>
                </a:moveTo>
                <a:lnTo>
                  <a:pt x="870204" y="82296"/>
                </a:lnTo>
                <a:lnTo>
                  <a:pt x="861964" y="80938"/>
                </a:lnTo>
                <a:lnTo>
                  <a:pt x="855726" y="77152"/>
                </a:lnTo>
                <a:lnTo>
                  <a:pt x="851773" y="71366"/>
                </a:lnTo>
                <a:lnTo>
                  <a:pt x="850392" y="64008"/>
                </a:lnTo>
                <a:lnTo>
                  <a:pt x="851796" y="56888"/>
                </a:lnTo>
                <a:lnTo>
                  <a:pt x="855916" y="51625"/>
                </a:lnTo>
                <a:lnTo>
                  <a:pt x="862607" y="48363"/>
                </a:lnTo>
                <a:lnTo>
                  <a:pt x="871728" y="47244"/>
                </a:lnTo>
                <a:lnTo>
                  <a:pt x="890016" y="47244"/>
                </a:lnTo>
                <a:lnTo>
                  <a:pt x="890016" y="38100"/>
                </a:lnTo>
                <a:lnTo>
                  <a:pt x="885444" y="33528"/>
                </a:lnTo>
                <a:lnTo>
                  <a:pt x="899428" y="33528"/>
                </a:lnTo>
                <a:lnTo>
                  <a:pt x="900541" y="35075"/>
                </a:lnTo>
                <a:lnTo>
                  <a:pt x="902208" y="44196"/>
                </a:lnTo>
                <a:lnTo>
                  <a:pt x="902208" y="56388"/>
                </a:lnTo>
                <a:lnTo>
                  <a:pt x="865632" y="56388"/>
                </a:lnTo>
                <a:lnTo>
                  <a:pt x="862584" y="57912"/>
                </a:lnTo>
                <a:lnTo>
                  <a:pt x="862584" y="68580"/>
                </a:lnTo>
                <a:lnTo>
                  <a:pt x="865632" y="73152"/>
                </a:lnTo>
                <a:lnTo>
                  <a:pt x="902208" y="73152"/>
                </a:lnTo>
                <a:lnTo>
                  <a:pt x="902208" y="74676"/>
                </a:lnTo>
                <a:lnTo>
                  <a:pt x="890016" y="74676"/>
                </a:lnTo>
                <a:lnTo>
                  <a:pt x="885444" y="79248"/>
                </a:lnTo>
                <a:lnTo>
                  <a:pt x="879348" y="82296"/>
                </a:lnTo>
                <a:close/>
              </a:path>
              <a:path w="1001395" h="104139">
                <a:moveTo>
                  <a:pt x="902208" y="73152"/>
                </a:moveTo>
                <a:lnTo>
                  <a:pt x="882396" y="73152"/>
                </a:lnTo>
                <a:lnTo>
                  <a:pt x="888492" y="68580"/>
                </a:lnTo>
                <a:lnTo>
                  <a:pt x="890016" y="60960"/>
                </a:lnTo>
                <a:lnTo>
                  <a:pt x="890016" y="56388"/>
                </a:lnTo>
                <a:lnTo>
                  <a:pt x="902208" y="56388"/>
                </a:lnTo>
                <a:lnTo>
                  <a:pt x="902208" y="73152"/>
                </a:lnTo>
                <a:close/>
              </a:path>
              <a:path w="1001395" h="104139">
                <a:moveTo>
                  <a:pt x="902208" y="82296"/>
                </a:moveTo>
                <a:lnTo>
                  <a:pt x="890016" y="82296"/>
                </a:lnTo>
                <a:lnTo>
                  <a:pt x="890016" y="74676"/>
                </a:lnTo>
                <a:lnTo>
                  <a:pt x="902208" y="74676"/>
                </a:lnTo>
                <a:lnTo>
                  <a:pt x="902208" y="82296"/>
                </a:lnTo>
                <a:close/>
              </a:path>
              <a:path w="1001395" h="104139">
                <a:moveTo>
                  <a:pt x="952500" y="35052"/>
                </a:moveTo>
                <a:lnTo>
                  <a:pt x="931164" y="35052"/>
                </a:lnTo>
                <a:lnTo>
                  <a:pt x="935736" y="27432"/>
                </a:lnTo>
                <a:lnTo>
                  <a:pt x="943356" y="22860"/>
                </a:lnTo>
                <a:lnTo>
                  <a:pt x="952500" y="22860"/>
                </a:lnTo>
                <a:lnTo>
                  <a:pt x="952500" y="35052"/>
                </a:lnTo>
                <a:close/>
              </a:path>
              <a:path w="1001395" h="104139">
                <a:moveTo>
                  <a:pt x="931164" y="82296"/>
                </a:moveTo>
                <a:lnTo>
                  <a:pt x="918972" y="82296"/>
                </a:lnTo>
                <a:lnTo>
                  <a:pt x="918972" y="24384"/>
                </a:lnTo>
                <a:lnTo>
                  <a:pt x="931164" y="24384"/>
                </a:lnTo>
                <a:lnTo>
                  <a:pt x="931164" y="35052"/>
                </a:lnTo>
                <a:lnTo>
                  <a:pt x="952500" y="35052"/>
                </a:lnTo>
                <a:lnTo>
                  <a:pt x="944237" y="36171"/>
                </a:lnTo>
                <a:lnTo>
                  <a:pt x="937831" y="39433"/>
                </a:lnTo>
                <a:lnTo>
                  <a:pt x="933426" y="44696"/>
                </a:lnTo>
                <a:lnTo>
                  <a:pt x="931164" y="51816"/>
                </a:lnTo>
                <a:lnTo>
                  <a:pt x="931164" y="82296"/>
                </a:lnTo>
                <a:close/>
              </a:path>
              <a:path w="1001395" h="104139">
                <a:moveTo>
                  <a:pt x="999444" y="73152"/>
                </a:moveTo>
                <a:lnTo>
                  <a:pt x="984504" y="73152"/>
                </a:lnTo>
                <a:lnTo>
                  <a:pt x="989076" y="70104"/>
                </a:lnTo>
                <a:lnTo>
                  <a:pt x="989076" y="67056"/>
                </a:lnTo>
                <a:lnTo>
                  <a:pt x="984313" y="60626"/>
                </a:lnTo>
                <a:lnTo>
                  <a:pt x="973836" y="56769"/>
                </a:lnTo>
                <a:lnTo>
                  <a:pt x="963358" y="51196"/>
                </a:lnTo>
                <a:lnTo>
                  <a:pt x="958596" y="39624"/>
                </a:lnTo>
                <a:lnTo>
                  <a:pt x="960429" y="31861"/>
                </a:lnTo>
                <a:lnTo>
                  <a:pt x="965263" y="26670"/>
                </a:lnTo>
                <a:lnTo>
                  <a:pt x="972097" y="23764"/>
                </a:lnTo>
                <a:lnTo>
                  <a:pt x="979932" y="22860"/>
                </a:lnTo>
                <a:lnTo>
                  <a:pt x="987552" y="22860"/>
                </a:lnTo>
                <a:lnTo>
                  <a:pt x="995172" y="25908"/>
                </a:lnTo>
                <a:lnTo>
                  <a:pt x="999744" y="28956"/>
                </a:lnTo>
                <a:lnTo>
                  <a:pt x="997458" y="33528"/>
                </a:lnTo>
                <a:lnTo>
                  <a:pt x="973836" y="33528"/>
                </a:lnTo>
                <a:lnTo>
                  <a:pt x="970788" y="35052"/>
                </a:lnTo>
                <a:lnTo>
                  <a:pt x="970788" y="39624"/>
                </a:lnTo>
                <a:lnTo>
                  <a:pt x="975550" y="45172"/>
                </a:lnTo>
                <a:lnTo>
                  <a:pt x="986028" y="48577"/>
                </a:lnTo>
                <a:lnTo>
                  <a:pt x="996505" y="53982"/>
                </a:lnTo>
                <a:lnTo>
                  <a:pt x="1001268" y="65532"/>
                </a:lnTo>
                <a:lnTo>
                  <a:pt x="999444" y="73152"/>
                </a:lnTo>
                <a:close/>
              </a:path>
              <a:path w="1001395" h="104139">
                <a:moveTo>
                  <a:pt x="995172" y="38100"/>
                </a:moveTo>
                <a:lnTo>
                  <a:pt x="990600" y="35052"/>
                </a:lnTo>
                <a:lnTo>
                  <a:pt x="984504" y="33528"/>
                </a:lnTo>
                <a:lnTo>
                  <a:pt x="997458" y="33528"/>
                </a:lnTo>
                <a:lnTo>
                  <a:pt x="995172" y="38100"/>
                </a:lnTo>
                <a:close/>
              </a:path>
              <a:path w="1001395" h="104139">
                <a:moveTo>
                  <a:pt x="978408" y="82296"/>
                </a:moveTo>
                <a:lnTo>
                  <a:pt x="970788" y="82296"/>
                </a:lnTo>
                <a:lnTo>
                  <a:pt x="961644" y="79248"/>
                </a:lnTo>
                <a:lnTo>
                  <a:pt x="955548" y="74676"/>
                </a:lnTo>
                <a:lnTo>
                  <a:pt x="960120" y="65532"/>
                </a:lnTo>
                <a:lnTo>
                  <a:pt x="964692" y="70104"/>
                </a:lnTo>
                <a:lnTo>
                  <a:pt x="972312" y="73152"/>
                </a:lnTo>
                <a:lnTo>
                  <a:pt x="999444" y="73152"/>
                </a:lnTo>
                <a:lnTo>
                  <a:pt x="999410" y="73294"/>
                </a:lnTo>
                <a:lnTo>
                  <a:pt x="994410" y="78486"/>
                </a:lnTo>
                <a:lnTo>
                  <a:pt x="987123" y="81391"/>
                </a:lnTo>
                <a:lnTo>
                  <a:pt x="978408" y="8229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50564" y="3316223"/>
            <a:ext cx="654050" cy="99060"/>
          </a:xfrm>
          <a:custGeom>
            <a:avLst/>
            <a:gdLst/>
            <a:ahLst/>
            <a:cxnLst/>
            <a:rect l="l" t="t" r="r" b="b"/>
            <a:pathLst>
              <a:path w="654050" h="99060">
                <a:moveTo>
                  <a:pt x="32004" y="77724"/>
                </a:moveTo>
                <a:lnTo>
                  <a:pt x="18645" y="75223"/>
                </a:lnTo>
                <a:lnTo>
                  <a:pt x="8572" y="68008"/>
                </a:lnTo>
                <a:lnTo>
                  <a:pt x="2214" y="56507"/>
                </a:lnTo>
                <a:lnTo>
                  <a:pt x="0" y="41148"/>
                </a:lnTo>
                <a:lnTo>
                  <a:pt x="2238" y="24431"/>
                </a:lnTo>
                <a:lnTo>
                  <a:pt x="8763" y="11430"/>
                </a:lnTo>
                <a:lnTo>
                  <a:pt x="19288" y="3000"/>
                </a:lnTo>
                <a:lnTo>
                  <a:pt x="33528" y="0"/>
                </a:lnTo>
                <a:lnTo>
                  <a:pt x="41148" y="0"/>
                </a:lnTo>
                <a:lnTo>
                  <a:pt x="50292" y="3048"/>
                </a:lnTo>
                <a:lnTo>
                  <a:pt x="56388" y="6096"/>
                </a:lnTo>
                <a:lnTo>
                  <a:pt x="53775" y="10668"/>
                </a:lnTo>
                <a:lnTo>
                  <a:pt x="33528" y="10668"/>
                </a:lnTo>
                <a:lnTo>
                  <a:pt x="24407" y="12834"/>
                </a:lnTo>
                <a:lnTo>
                  <a:pt x="17716" y="18859"/>
                </a:lnTo>
                <a:lnTo>
                  <a:pt x="13596" y="28027"/>
                </a:lnTo>
                <a:lnTo>
                  <a:pt x="12192" y="39624"/>
                </a:lnTo>
                <a:lnTo>
                  <a:pt x="20116" y="39624"/>
                </a:lnTo>
                <a:lnTo>
                  <a:pt x="15240" y="45720"/>
                </a:lnTo>
                <a:lnTo>
                  <a:pt x="15240" y="59436"/>
                </a:lnTo>
                <a:lnTo>
                  <a:pt x="19812" y="67056"/>
                </a:lnTo>
                <a:lnTo>
                  <a:pt x="53300" y="67056"/>
                </a:lnTo>
                <a:lnTo>
                  <a:pt x="50673" y="71056"/>
                </a:lnTo>
                <a:lnTo>
                  <a:pt x="42481" y="76033"/>
                </a:lnTo>
                <a:lnTo>
                  <a:pt x="32004" y="77724"/>
                </a:lnTo>
                <a:close/>
              </a:path>
              <a:path w="654050" h="99060">
                <a:moveTo>
                  <a:pt x="50292" y="16764"/>
                </a:moveTo>
                <a:lnTo>
                  <a:pt x="45720" y="13716"/>
                </a:lnTo>
                <a:lnTo>
                  <a:pt x="39624" y="10668"/>
                </a:lnTo>
                <a:lnTo>
                  <a:pt x="53775" y="10668"/>
                </a:lnTo>
                <a:lnTo>
                  <a:pt x="50292" y="16764"/>
                </a:lnTo>
                <a:close/>
              </a:path>
              <a:path w="654050" h="99060">
                <a:moveTo>
                  <a:pt x="20116" y="39624"/>
                </a:moveTo>
                <a:lnTo>
                  <a:pt x="12192" y="39624"/>
                </a:lnTo>
                <a:lnTo>
                  <a:pt x="16764" y="32004"/>
                </a:lnTo>
                <a:lnTo>
                  <a:pt x="24384" y="27432"/>
                </a:lnTo>
                <a:lnTo>
                  <a:pt x="33528" y="27432"/>
                </a:lnTo>
                <a:lnTo>
                  <a:pt x="43767" y="29313"/>
                </a:lnTo>
                <a:lnTo>
                  <a:pt x="51435" y="34480"/>
                </a:lnTo>
                <a:lnTo>
                  <a:pt x="53684" y="38100"/>
                </a:lnTo>
                <a:lnTo>
                  <a:pt x="21336" y="38100"/>
                </a:lnTo>
                <a:lnTo>
                  <a:pt x="20116" y="39624"/>
                </a:lnTo>
                <a:close/>
              </a:path>
              <a:path w="654050" h="99060">
                <a:moveTo>
                  <a:pt x="53300" y="67056"/>
                </a:moveTo>
                <a:lnTo>
                  <a:pt x="39624" y="67056"/>
                </a:lnTo>
                <a:lnTo>
                  <a:pt x="45720" y="62484"/>
                </a:lnTo>
                <a:lnTo>
                  <a:pt x="45720" y="44196"/>
                </a:lnTo>
                <a:lnTo>
                  <a:pt x="41148" y="38100"/>
                </a:lnTo>
                <a:lnTo>
                  <a:pt x="53684" y="38100"/>
                </a:lnTo>
                <a:lnTo>
                  <a:pt x="56245" y="42219"/>
                </a:lnTo>
                <a:lnTo>
                  <a:pt x="57912" y="51816"/>
                </a:lnTo>
                <a:lnTo>
                  <a:pt x="56007" y="62936"/>
                </a:lnTo>
                <a:lnTo>
                  <a:pt x="53300" y="67056"/>
                </a:lnTo>
                <a:close/>
              </a:path>
              <a:path w="654050" h="99060">
                <a:moveTo>
                  <a:pt x="114300" y="21336"/>
                </a:moveTo>
                <a:lnTo>
                  <a:pt x="102108" y="21336"/>
                </a:lnTo>
                <a:lnTo>
                  <a:pt x="102108" y="6096"/>
                </a:lnTo>
                <a:lnTo>
                  <a:pt x="114300" y="6096"/>
                </a:lnTo>
                <a:lnTo>
                  <a:pt x="114300" y="21336"/>
                </a:lnTo>
                <a:close/>
              </a:path>
              <a:path w="654050" h="99060">
                <a:moveTo>
                  <a:pt x="131064" y="30480"/>
                </a:moveTo>
                <a:lnTo>
                  <a:pt x="94488" y="30480"/>
                </a:lnTo>
                <a:lnTo>
                  <a:pt x="94488" y="21336"/>
                </a:lnTo>
                <a:lnTo>
                  <a:pt x="131064" y="21336"/>
                </a:lnTo>
                <a:lnTo>
                  <a:pt x="131064" y="30480"/>
                </a:lnTo>
                <a:close/>
              </a:path>
              <a:path w="654050" h="99060">
                <a:moveTo>
                  <a:pt x="123444" y="77724"/>
                </a:moveTo>
                <a:lnTo>
                  <a:pt x="109728" y="77724"/>
                </a:lnTo>
                <a:lnTo>
                  <a:pt x="102108" y="73152"/>
                </a:lnTo>
                <a:lnTo>
                  <a:pt x="102108" y="30480"/>
                </a:lnTo>
                <a:lnTo>
                  <a:pt x="114300" y="30480"/>
                </a:lnTo>
                <a:lnTo>
                  <a:pt x="114300" y="65532"/>
                </a:lnTo>
                <a:lnTo>
                  <a:pt x="117348" y="67056"/>
                </a:lnTo>
                <a:lnTo>
                  <a:pt x="130410" y="67056"/>
                </a:lnTo>
                <a:lnTo>
                  <a:pt x="132588" y="74676"/>
                </a:lnTo>
                <a:lnTo>
                  <a:pt x="123444" y="77724"/>
                </a:lnTo>
                <a:close/>
              </a:path>
              <a:path w="654050" h="99060">
                <a:moveTo>
                  <a:pt x="130410" y="67056"/>
                </a:moveTo>
                <a:lnTo>
                  <a:pt x="123444" y="67056"/>
                </a:lnTo>
                <a:lnTo>
                  <a:pt x="129540" y="64008"/>
                </a:lnTo>
                <a:lnTo>
                  <a:pt x="130410" y="67056"/>
                </a:lnTo>
                <a:close/>
              </a:path>
              <a:path w="654050" h="99060">
                <a:moveTo>
                  <a:pt x="169164" y="77724"/>
                </a:moveTo>
                <a:lnTo>
                  <a:pt x="156686" y="75557"/>
                </a:lnTo>
                <a:lnTo>
                  <a:pt x="147066" y="69532"/>
                </a:lnTo>
                <a:lnTo>
                  <a:pt x="140874" y="60364"/>
                </a:lnTo>
                <a:lnTo>
                  <a:pt x="138684" y="48768"/>
                </a:lnTo>
                <a:lnTo>
                  <a:pt x="140874" y="36528"/>
                </a:lnTo>
                <a:lnTo>
                  <a:pt x="147066" y="27432"/>
                </a:lnTo>
                <a:lnTo>
                  <a:pt x="156686" y="21764"/>
                </a:lnTo>
                <a:lnTo>
                  <a:pt x="169164" y="19812"/>
                </a:lnTo>
                <a:lnTo>
                  <a:pt x="181641" y="21764"/>
                </a:lnTo>
                <a:lnTo>
                  <a:pt x="191262" y="27432"/>
                </a:lnTo>
                <a:lnTo>
                  <a:pt x="193336" y="30480"/>
                </a:lnTo>
                <a:lnTo>
                  <a:pt x="169164" y="30480"/>
                </a:lnTo>
                <a:lnTo>
                  <a:pt x="161805" y="31837"/>
                </a:lnTo>
                <a:lnTo>
                  <a:pt x="156019" y="35623"/>
                </a:lnTo>
                <a:lnTo>
                  <a:pt x="152233" y="41409"/>
                </a:lnTo>
                <a:lnTo>
                  <a:pt x="150876" y="48768"/>
                </a:lnTo>
                <a:lnTo>
                  <a:pt x="152233" y="56126"/>
                </a:lnTo>
                <a:lnTo>
                  <a:pt x="156019" y="61912"/>
                </a:lnTo>
                <a:lnTo>
                  <a:pt x="161805" y="65698"/>
                </a:lnTo>
                <a:lnTo>
                  <a:pt x="169164" y="67056"/>
                </a:lnTo>
                <a:lnTo>
                  <a:pt x="192934" y="67056"/>
                </a:lnTo>
                <a:lnTo>
                  <a:pt x="191262" y="69532"/>
                </a:lnTo>
                <a:lnTo>
                  <a:pt x="181641" y="75557"/>
                </a:lnTo>
                <a:lnTo>
                  <a:pt x="169164" y="77724"/>
                </a:lnTo>
                <a:close/>
              </a:path>
              <a:path w="654050" h="99060">
                <a:moveTo>
                  <a:pt x="192934" y="67056"/>
                </a:moveTo>
                <a:lnTo>
                  <a:pt x="179832" y="67056"/>
                </a:lnTo>
                <a:lnTo>
                  <a:pt x="185928" y="59436"/>
                </a:lnTo>
                <a:lnTo>
                  <a:pt x="185928" y="38100"/>
                </a:lnTo>
                <a:lnTo>
                  <a:pt x="179832" y="30480"/>
                </a:lnTo>
                <a:lnTo>
                  <a:pt x="193336" y="30480"/>
                </a:lnTo>
                <a:lnTo>
                  <a:pt x="197453" y="36528"/>
                </a:lnTo>
                <a:lnTo>
                  <a:pt x="199644" y="48768"/>
                </a:lnTo>
                <a:lnTo>
                  <a:pt x="197453" y="60364"/>
                </a:lnTo>
                <a:lnTo>
                  <a:pt x="192934" y="67056"/>
                </a:lnTo>
                <a:close/>
              </a:path>
              <a:path w="654050" h="99060">
                <a:moveTo>
                  <a:pt x="260604" y="77724"/>
                </a:moveTo>
                <a:lnTo>
                  <a:pt x="248412" y="77724"/>
                </a:lnTo>
                <a:lnTo>
                  <a:pt x="248412" y="12192"/>
                </a:lnTo>
                <a:lnTo>
                  <a:pt x="233172" y="12192"/>
                </a:lnTo>
                <a:lnTo>
                  <a:pt x="233172" y="1524"/>
                </a:lnTo>
                <a:lnTo>
                  <a:pt x="260604" y="1524"/>
                </a:lnTo>
                <a:lnTo>
                  <a:pt x="260604" y="77724"/>
                </a:lnTo>
                <a:close/>
              </a:path>
              <a:path w="654050" h="99060">
                <a:moveTo>
                  <a:pt x="310896" y="77724"/>
                </a:moveTo>
                <a:lnTo>
                  <a:pt x="297537" y="75199"/>
                </a:lnTo>
                <a:lnTo>
                  <a:pt x="287464" y="67818"/>
                </a:lnTo>
                <a:lnTo>
                  <a:pt x="281106" y="55864"/>
                </a:lnTo>
                <a:lnTo>
                  <a:pt x="278892" y="39624"/>
                </a:lnTo>
                <a:lnTo>
                  <a:pt x="281106" y="23383"/>
                </a:lnTo>
                <a:lnTo>
                  <a:pt x="287464" y="11430"/>
                </a:lnTo>
                <a:lnTo>
                  <a:pt x="297537" y="4048"/>
                </a:lnTo>
                <a:lnTo>
                  <a:pt x="310896" y="1524"/>
                </a:lnTo>
                <a:lnTo>
                  <a:pt x="325135" y="4048"/>
                </a:lnTo>
                <a:lnTo>
                  <a:pt x="334574" y="10668"/>
                </a:lnTo>
                <a:lnTo>
                  <a:pt x="310896" y="10668"/>
                </a:lnTo>
                <a:lnTo>
                  <a:pt x="302895" y="12406"/>
                </a:lnTo>
                <a:lnTo>
                  <a:pt x="297180" y="17716"/>
                </a:lnTo>
                <a:lnTo>
                  <a:pt x="293751" y="26741"/>
                </a:lnTo>
                <a:lnTo>
                  <a:pt x="292608" y="39624"/>
                </a:lnTo>
                <a:lnTo>
                  <a:pt x="293751" y="52506"/>
                </a:lnTo>
                <a:lnTo>
                  <a:pt x="297180" y="61531"/>
                </a:lnTo>
                <a:lnTo>
                  <a:pt x="302895" y="66841"/>
                </a:lnTo>
                <a:lnTo>
                  <a:pt x="310896" y="68580"/>
                </a:lnTo>
                <a:lnTo>
                  <a:pt x="334574" y="68580"/>
                </a:lnTo>
                <a:lnTo>
                  <a:pt x="325135" y="75199"/>
                </a:lnTo>
                <a:lnTo>
                  <a:pt x="310896" y="77724"/>
                </a:lnTo>
                <a:close/>
              </a:path>
              <a:path w="654050" h="99060">
                <a:moveTo>
                  <a:pt x="334574" y="68580"/>
                </a:moveTo>
                <a:lnTo>
                  <a:pt x="310896" y="68580"/>
                </a:lnTo>
                <a:lnTo>
                  <a:pt x="319778" y="66841"/>
                </a:lnTo>
                <a:lnTo>
                  <a:pt x="325945" y="61531"/>
                </a:lnTo>
                <a:lnTo>
                  <a:pt x="329541" y="52506"/>
                </a:lnTo>
                <a:lnTo>
                  <a:pt x="330708" y="39624"/>
                </a:lnTo>
                <a:lnTo>
                  <a:pt x="329541" y="26741"/>
                </a:lnTo>
                <a:lnTo>
                  <a:pt x="325945" y="17716"/>
                </a:lnTo>
                <a:lnTo>
                  <a:pt x="319778" y="12406"/>
                </a:lnTo>
                <a:lnTo>
                  <a:pt x="310896" y="10668"/>
                </a:lnTo>
                <a:lnTo>
                  <a:pt x="334574" y="10668"/>
                </a:lnTo>
                <a:lnTo>
                  <a:pt x="335661" y="11430"/>
                </a:lnTo>
                <a:lnTo>
                  <a:pt x="342185" y="23383"/>
                </a:lnTo>
                <a:lnTo>
                  <a:pt x="344424" y="39624"/>
                </a:lnTo>
                <a:lnTo>
                  <a:pt x="342185" y="55864"/>
                </a:lnTo>
                <a:lnTo>
                  <a:pt x="335661" y="67818"/>
                </a:lnTo>
                <a:lnTo>
                  <a:pt x="334574" y="68580"/>
                </a:lnTo>
                <a:close/>
              </a:path>
              <a:path w="654050" h="99060">
                <a:moveTo>
                  <a:pt x="408940" y="88392"/>
                </a:moveTo>
                <a:lnTo>
                  <a:pt x="394716" y="88392"/>
                </a:lnTo>
                <a:lnTo>
                  <a:pt x="397764" y="85344"/>
                </a:lnTo>
                <a:lnTo>
                  <a:pt x="400812" y="76200"/>
                </a:lnTo>
                <a:lnTo>
                  <a:pt x="377952" y="19812"/>
                </a:lnTo>
                <a:lnTo>
                  <a:pt x="390144" y="19812"/>
                </a:lnTo>
                <a:lnTo>
                  <a:pt x="406908" y="64008"/>
                </a:lnTo>
                <a:lnTo>
                  <a:pt x="418391" y="64008"/>
                </a:lnTo>
                <a:lnTo>
                  <a:pt x="409956" y="85344"/>
                </a:lnTo>
                <a:lnTo>
                  <a:pt x="408940" y="88392"/>
                </a:lnTo>
                <a:close/>
              </a:path>
              <a:path w="654050" h="99060">
                <a:moveTo>
                  <a:pt x="418391" y="64008"/>
                </a:moveTo>
                <a:lnTo>
                  <a:pt x="406908" y="64008"/>
                </a:lnTo>
                <a:lnTo>
                  <a:pt x="423672" y="19812"/>
                </a:lnTo>
                <a:lnTo>
                  <a:pt x="435864" y="19812"/>
                </a:lnTo>
                <a:lnTo>
                  <a:pt x="418391" y="64008"/>
                </a:lnTo>
                <a:close/>
              </a:path>
              <a:path w="654050" h="99060">
                <a:moveTo>
                  <a:pt x="399288" y="99060"/>
                </a:moveTo>
                <a:lnTo>
                  <a:pt x="385572" y="99060"/>
                </a:lnTo>
                <a:lnTo>
                  <a:pt x="381000" y="97536"/>
                </a:lnTo>
                <a:lnTo>
                  <a:pt x="377952" y="94488"/>
                </a:lnTo>
                <a:lnTo>
                  <a:pt x="382524" y="85344"/>
                </a:lnTo>
                <a:lnTo>
                  <a:pt x="385572" y="86868"/>
                </a:lnTo>
                <a:lnTo>
                  <a:pt x="387096" y="88392"/>
                </a:lnTo>
                <a:lnTo>
                  <a:pt x="408940" y="88392"/>
                </a:lnTo>
                <a:lnTo>
                  <a:pt x="406908" y="94488"/>
                </a:lnTo>
                <a:lnTo>
                  <a:pt x="399288" y="99060"/>
                </a:lnTo>
                <a:close/>
              </a:path>
              <a:path w="654050" h="99060">
                <a:moveTo>
                  <a:pt x="477012" y="77724"/>
                </a:moveTo>
                <a:lnTo>
                  <a:pt x="467868" y="77724"/>
                </a:lnTo>
                <a:lnTo>
                  <a:pt x="455390" y="75557"/>
                </a:lnTo>
                <a:lnTo>
                  <a:pt x="445770" y="69532"/>
                </a:lnTo>
                <a:lnTo>
                  <a:pt x="439578" y="60364"/>
                </a:lnTo>
                <a:lnTo>
                  <a:pt x="437388" y="48768"/>
                </a:lnTo>
                <a:lnTo>
                  <a:pt x="439554" y="36528"/>
                </a:lnTo>
                <a:lnTo>
                  <a:pt x="445579" y="27432"/>
                </a:lnTo>
                <a:lnTo>
                  <a:pt x="454747" y="21764"/>
                </a:lnTo>
                <a:lnTo>
                  <a:pt x="466344" y="19812"/>
                </a:lnTo>
                <a:lnTo>
                  <a:pt x="479845" y="22050"/>
                </a:lnTo>
                <a:lnTo>
                  <a:pt x="488632" y="28575"/>
                </a:lnTo>
                <a:lnTo>
                  <a:pt x="488795" y="28956"/>
                </a:lnTo>
                <a:lnTo>
                  <a:pt x="457200" y="28956"/>
                </a:lnTo>
                <a:lnTo>
                  <a:pt x="451104" y="35052"/>
                </a:lnTo>
                <a:lnTo>
                  <a:pt x="449580" y="44196"/>
                </a:lnTo>
                <a:lnTo>
                  <a:pt x="493363" y="44196"/>
                </a:lnTo>
                <a:lnTo>
                  <a:pt x="493776" y="53340"/>
                </a:lnTo>
                <a:lnTo>
                  <a:pt x="449580" y="53340"/>
                </a:lnTo>
                <a:lnTo>
                  <a:pt x="452628" y="62484"/>
                </a:lnTo>
                <a:lnTo>
                  <a:pt x="458724" y="68580"/>
                </a:lnTo>
                <a:lnTo>
                  <a:pt x="490728" y="68580"/>
                </a:lnTo>
                <a:lnTo>
                  <a:pt x="486156" y="74676"/>
                </a:lnTo>
                <a:lnTo>
                  <a:pt x="477012" y="77724"/>
                </a:lnTo>
                <a:close/>
              </a:path>
              <a:path w="654050" h="99060">
                <a:moveTo>
                  <a:pt x="493363" y="44196"/>
                </a:moveTo>
                <a:lnTo>
                  <a:pt x="483108" y="44196"/>
                </a:lnTo>
                <a:lnTo>
                  <a:pt x="483108" y="35052"/>
                </a:lnTo>
                <a:lnTo>
                  <a:pt x="477012" y="28956"/>
                </a:lnTo>
                <a:lnTo>
                  <a:pt x="488795" y="28956"/>
                </a:lnTo>
                <a:lnTo>
                  <a:pt x="493133" y="39100"/>
                </a:lnTo>
                <a:lnTo>
                  <a:pt x="493363" y="44196"/>
                </a:lnTo>
                <a:close/>
              </a:path>
              <a:path w="654050" h="99060">
                <a:moveTo>
                  <a:pt x="490728" y="68580"/>
                </a:moveTo>
                <a:lnTo>
                  <a:pt x="473964" y="68580"/>
                </a:lnTo>
                <a:lnTo>
                  <a:pt x="480060" y="65532"/>
                </a:lnTo>
                <a:lnTo>
                  <a:pt x="484632" y="60960"/>
                </a:lnTo>
                <a:lnTo>
                  <a:pt x="490728" y="68580"/>
                </a:lnTo>
                <a:close/>
              </a:path>
              <a:path w="654050" h="99060">
                <a:moveTo>
                  <a:pt x="510540" y="35052"/>
                </a:moveTo>
                <a:lnTo>
                  <a:pt x="505968" y="25908"/>
                </a:lnTo>
                <a:lnTo>
                  <a:pt x="513588" y="21336"/>
                </a:lnTo>
                <a:lnTo>
                  <a:pt x="519684" y="19812"/>
                </a:lnTo>
                <a:lnTo>
                  <a:pt x="530352" y="19812"/>
                </a:lnTo>
                <a:lnTo>
                  <a:pt x="540591" y="21193"/>
                </a:lnTo>
                <a:lnTo>
                  <a:pt x="548259" y="25146"/>
                </a:lnTo>
                <a:lnTo>
                  <a:pt x="551196" y="28956"/>
                </a:lnTo>
                <a:lnTo>
                  <a:pt x="522732" y="28956"/>
                </a:lnTo>
                <a:lnTo>
                  <a:pt x="516636" y="30480"/>
                </a:lnTo>
                <a:lnTo>
                  <a:pt x="510540" y="35052"/>
                </a:lnTo>
                <a:close/>
              </a:path>
              <a:path w="654050" h="99060">
                <a:moveTo>
                  <a:pt x="531876" y="77724"/>
                </a:moveTo>
                <a:lnTo>
                  <a:pt x="522732" y="77724"/>
                </a:lnTo>
                <a:lnTo>
                  <a:pt x="514492" y="76390"/>
                </a:lnTo>
                <a:lnTo>
                  <a:pt x="508254" y="72771"/>
                </a:lnTo>
                <a:lnTo>
                  <a:pt x="504301" y="67437"/>
                </a:lnTo>
                <a:lnTo>
                  <a:pt x="502920" y="60960"/>
                </a:lnTo>
                <a:lnTo>
                  <a:pt x="504324" y="53601"/>
                </a:lnTo>
                <a:lnTo>
                  <a:pt x="508444" y="47815"/>
                </a:lnTo>
                <a:lnTo>
                  <a:pt x="515135" y="44029"/>
                </a:lnTo>
                <a:lnTo>
                  <a:pt x="524256" y="42672"/>
                </a:lnTo>
                <a:lnTo>
                  <a:pt x="542544" y="42672"/>
                </a:lnTo>
                <a:lnTo>
                  <a:pt x="542544" y="33528"/>
                </a:lnTo>
                <a:lnTo>
                  <a:pt x="537972" y="28956"/>
                </a:lnTo>
                <a:lnTo>
                  <a:pt x="551196" y="28956"/>
                </a:lnTo>
                <a:lnTo>
                  <a:pt x="553069" y="31384"/>
                </a:lnTo>
                <a:lnTo>
                  <a:pt x="554736" y="39624"/>
                </a:lnTo>
                <a:lnTo>
                  <a:pt x="554736" y="51816"/>
                </a:lnTo>
                <a:lnTo>
                  <a:pt x="518160" y="51816"/>
                </a:lnTo>
                <a:lnTo>
                  <a:pt x="515112" y="54864"/>
                </a:lnTo>
                <a:lnTo>
                  <a:pt x="515112" y="65532"/>
                </a:lnTo>
                <a:lnTo>
                  <a:pt x="518160" y="68580"/>
                </a:lnTo>
                <a:lnTo>
                  <a:pt x="554736" y="68580"/>
                </a:lnTo>
                <a:lnTo>
                  <a:pt x="554736" y="70104"/>
                </a:lnTo>
                <a:lnTo>
                  <a:pt x="542544" y="70104"/>
                </a:lnTo>
                <a:lnTo>
                  <a:pt x="537972" y="76200"/>
                </a:lnTo>
                <a:lnTo>
                  <a:pt x="531876" y="77724"/>
                </a:lnTo>
                <a:close/>
              </a:path>
              <a:path w="654050" h="99060">
                <a:moveTo>
                  <a:pt x="554736" y="68580"/>
                </a:moveTo>
                <a:lnTo>
                  <a:pt x="534924" y="68580"/>
                </a:lnTo>
                <a:lnTo>
                  <a:pt x="541020" y="64008"/>
                </a:lnTo>
                <a:lnTo>
                  <a:pt x="542544" y="57912"/>
                </a:lnTo>
                <a:lnTo>
                  <a:pt x="542544" y="51816"/>
                </a:lnTo>
                <a:lnTo>
                  <a:pt x="554736" y="51816"/>
                </a:lnTo>
                <a:lnTo>
                  <a:pt x="554736" y="68580"/>
                </a:lnTo>
                <a:close/>
              </a:path>
              <a:path w="654050" h="99060">
                <a:moveTo>
                  <a:pt x="554736" y="77724"/>
                </a:moveTo>
                <a:lnTo>
                  <a:pt x="542544" y="77724"/>
                </a:lnTo>
                <a:lnTo>
                  <a:pt x="542544" y="70104"/>
                </a:lnTo>
                <a:lnTo>
                  <a:pt x="554736" y="70104"/>
                </a:lnTo>
                <a:lnTo>
                  <a:pt x="554736" y="77724"/>
                </a:lnTo>
                <a:close/>
              </a:path>
              <a:path w="654050" h="99060">
                <a:moveTo>
                  <a:pt x="583692" y="77724"/>
                </a:moveTo>
                <a:lnTo>
                  <a:pt x="571500" y="77724"/>
                </a:lnTo>
                <a:lnTo>
                  <a:pt x="571500" y="19812"/>
                </a:lnTo>
                <a:lnTo>
                  <a:pt x="583692" y="19812"/>
                </a:lnTo>
                <a:lnTo>
                  <a:pt x="583692" y="30480"/>
                </a:lnTo>
                <a:lnTo>
                  <a:pt x="605028" y="30480"/>
                </a:lnTo>
                <a:lnTo>
                  <a:pt x="596765" y="31813"/>
                </a:lnTo>
                <a:lnTo>
                  <a:pt x="590359" y="35433"/>
                </a:lnTo>
                <a:lnTo>
                  <a:pt x="585954" y="40767"/>
                </a:lnTo>
                <a:lnTo>
                  <a:pt x="583692" y="47244"/>
                </a:lnTo>
                <a:lnTo>
                  <a:pt x="583692" y="77724"/>
                </a:lnTo>
                <a:close/>
              </a:path>
              <a:path w="654050" h="99060">
                <a:moveTo>
                  <a:pt x="605028" y="30480"/>
                </a:moveTo>
                <a:lnTo>
                  <a:pt x="583692" y="30480"/>
                </a:lnTo>
                <a:lnTo>
                  <a:pt x="588264" y="22860"/>
                </a:lnTo>
                <a:lnTo>
                  <a:pt x="595884" y="19812"/>
                </a:lnTo>
                <a:lnTo>
                  <a:pt x="605028" y="19812"/>
                </a:lnTo>
                <a:lnTo>
                  <a:pt x="605028" y="30480"/>
                </a:lnTo>
                <a:close/>
              </a:path>
              <a:path w="654050" h="99060">
                <a:moveTo>
                  <a:pt x="651972" y="68580"/>
                </a:moveTo>
                <a:lnTo>
                  <a:pt x="637032" y="68580"/>
                </a:lnTo>
                <a:lnTo>
                  <a:pt x="641604" y="67056"/>
                </a:lnTo>
                <a:lnTo>
                  <a:pt x="641604" y="62484"/>
                </a:lnTo>
                <a:lnTo>
                  <a:pt x="636841" y="56054"/>
                </a:lnTo>
                <a:lnTo>
                  <a:pt x="626364" y="52197"/>
                </a:lnTo>
                <a:lnTo>
                  <a:pt x="615886" y="46624"/>
                </a:lnTo>
                <a:lnTo>
                  <a:pt x="611124" y="35052"/>
                </a:lnTo>
                <a:lnTo>
                  <a:pt x="612957" y="27932"/>
                </a:lnTo>
                <a:lnTo>
                  <a:pt x="617791" y="22669"/>
                </a:lnTo>
                <a:lnTo>
                  <a:pt x="624625" y="19407"/>
                </a:lnTo>
                <a:lnTo>
                  <a:pt x="632460" y="18288"/>
                </a:lnTo>
                <a:lnTo>
                  <a:pt x="640080" y="18288"/>
                </a:lnTo>
                <a:lnTo>
                  <a:pt x="647700" y="21336"/>
                </a:lnTo>
                <a:lnTo>
                  <a:pt x="652272" y="24384"/>
                </a:lnTo>
                <a:lnTo>
                  <a:pt x="649986" y="28956"/>
                </a:lnTo>
                <a:lnTo>
                  <a:pt x="626364" y="28956"/>
                </a:lnTo>
                <a:lnTo>
                  <a:pt x="623316" y="30480"/>
                </a:lnTo>
                <a:lnTo>
                  <a:pt x="623316" y="35052"/>
                </a:lnTo>
                <a:lnTo>
                  <a:pt x="628078" y="40600"/>
                </a:lnTo>
                <a:lnTo>
                  <a:pt x="638556" y="44005"/>
                </a:lnTo>
                <a:lnTo>
                  <a:pt x="649033" y="49410"/>
                </a:lnTo>
                <a:lnTo>
                  <a:pt x="653796" y="60960"/>
                </a:lnTo>
                <a:lnTo>
                  <a:pt x="651972" y="68580"/>
                </a:lnTo>
                <a:close/>
              </a:path>
              <a:path w="654050" h="99060">
                <a:moveTo>
                  <a:pt x="647700" y="33528"/>
                </a:moveTo>
                <a:lnTo>
                  <a:pt x="643128" y="30480"/>
                </a:lnTo>
                <a:lnTo>
                  <a:pt x="637032" y="28956"/>
                </a:lnTo>
                <a:lnTo>
                  <a:pt x="649986" y="28956"/>
                </a:lnTo>
                <a:lnTo>
                  <a:pt x="647700" y="33528"/>
                </a:lnTo>
                <a:close/>
              </a:path>
              <a:path w="654050" h="99060">
                <a:moveTo>
                  <a:pt x="630936" y="77724"/>
                </a:moveTo>
                <a:lnTo>
                  <a:pt x="623316" y="77724"/>
                </a:lnTo>
                <a:lnTo>
                  <a:pt x="614172" y="74676"/>
                </a:lnTo>
                <a:lnTo>
                  <a:pt x="608076" y="70104"/>
                </a:lnTo>
                <a:lnTo>
                  <a:pt x="612648" y="60960"/>
                </a:lnTo>
                <a:lnTo>
                  <a:pt x="617220" y="65532"/>
                </a:lnTo>
                <a:lnTo>
                  <a:pt x="624840" y="68580"/>
                </a:lnTo>
                <a:lnTo>
                  <a:pt x="651972" y="68580"/>
                </a:lnTo>
                <a:lnTo>
                  <a:pt x="651938" y="68722"/>
                </a:lnTo>
                <a:lnTo>
                  <a:pt x="646938" y="73914"/>
                </a:lnTo>
                <a:lnTo>
                  <a:pt x="639651" y="76819"/>
                </a:lnTo>
                <a:lnTo>
                  <a:pt x="630936" y="7772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20824" y="3474720"/>
            <a:ext cx="2378964" cy="83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09088" y="3637788"/>
            <a:ext cx="1790700" cy="105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88664" y="3806952"/>
            <a:ext cx="615950" cy="99060"/>
          </a:xfrm>
          <a:custGeom>
            <a:avLst/>
            <a:gdLst/>
            <a:ahLst/>
            <a:cxnLst/>
            <a:rect l="l" t="t" r="r" b="b"/>
            <a:pathLst>
              <a:path w="615950" h="99060">
                <a:moveTo>
                  <a:pt x="4572" y="21336"/>
                </a:moveTo>
                <a:lnTo>
                  <a:pt x="27432" y="0"/>
                </a:lnTo>
                <a:lnTo>
                  <a:pt x="37671" y="1381"/>
                </a:lnTo>
                <a:lnTo>
                  <a:pt x="45339" y="5334"/>
                </a:lnTo>
                <a:lnTo>
                  <a:pt x="49451" y="10668"/>
                </a:lnTo>
                <a:lnTo>
                  <a:pt x="19812" y="10668"/>
                </a:lnTo>
                <a:lnTo>
                  <a:pt x="10668" y="15240"/>
                </a:lnTo>
                <a:lnTo>
                  <a:pt x="4572" y="21336"/>
                </a:lnTo>
                <a:close/>
              </a:path>
              <a:path w="615950" h="99060">
                <a:moveTo>
                  <a:pt x="54864" y="77724"/>
                </a:moveTo>
                <a:lnTo>
                  <a:pt x="1524" y="77724"/>
                </a:lnTo>
                <a:lnTo>
                  <a:pt x="1524" y="68580"/>
                </a:lnTo>
                <a:lnTo>
                  <a:pt x="28956" y="38100"/>
                </a:lnTo>
                <a:lnTo>
                  <a:pt x="35052" y="32004"/>
                </a:lnTo>
                <a:lnTo>
                  <a:pt x="38100" y="25908"/>
                </a:lnTo>
                <a:lnTo>
                  <a:pt x="38100" y="15240"/>
                </a:lnTo>
                <a:lnTo>
                  <a:pt x="33528" y="10668"/>
                </a:lnTo>
                <a:lnTo>
                  <a:pt x="49451" y="10668"/>
                </a:lnTo>
                <a:lnTo>
                  <a:pt x="50149" y="11572"/>
                </a:lnTo>
                <a:lnTo>
                  <a:pt x="51816" y="19812"/>
                </a:lnTo>
                <a:lnTo>
                  <a:pt x="50744" y="25765"/>
                </a:lnTo>
                <a:lnTo>
                  <a:pt x="47815" y="32004"/>
                </a:lnTo>
                <a:lnTo>
                  <a:pt x="43457" y="38242"/>
                </a:lnTo>
                <a:lnTo>
                  <a:pt x="38100" y="44196"/>
                </a:lnTo>
                <a:lnTo>
                  <a:pt x="18288" y="65532"/>
                </a:lnTo>
                <a:lnTo>
                  <a:pt x="54864" y="65532"/>
                </a:lnTo>
                <a:lnTo>
                  <a:pt x="54864" y="77724"/>
                </a:lnTo>
                <a:close/>
              </a:path>
              <a:path w="615950" h="99060">
                <a:moveTo>
                  <a:pt x="99060" y="77724"/>
                </a:moveTo>
                <a:lnTo>
                  <a:pt x="84820" y="75199"/>
                </a:lnTo>
                <a:lnTo>
                  <a:pt x="74295" y="67818"/>
                </a:lnTo>
                <a:lnTo>
                  <a:pt x="67770" y="55864"/>
                </a:lnTo>
                <a:lnTo>
                  <a:pt x="65532" y="39624"/>
                </a:lnTo>
                <a:lnTo>
                  <a:pt x="67770" y="22502"/>
                </a:lnTo>
                <a:lnTo>
                  <a:pt x="74295" y="10096"/>
                </a:lnTo>
                <a:lnTo>
                  <a:pt x="84820" y="2547"/>
                </a:lnTo>
                <a:lnTo>
                  <a:pt x="99060" y="0"/>
                </a:lnTo>
                <a:lnTo>
                  <a:pt x="112418" y="2547"/>
                </a:lnTo>
                <a:lnTo>
                  <a:pt x="122491" y="10096"/>
                </a:lnTo>
                <a:lnTo>
                  <a:pt x="122784" y="10668"/>
                </a:lnTo>
                <a:lnTo>
                  <a:pt x="99060" y="10668"/>
                </a:lnTo>
                <a:lnTo>
                  <a:pt x="90177" y="12406"/>
                </a:lnTo>
                <a:lnTo>
                  <a:pt x="84010" y="17716"/>
                </a:lnTo>
                <a:lnTo>
                  <a:pt x="80414" y="26741"/>
                </a:lnTo>
                <a:lnTo>
                  <a:pt x="79248" y="39624"/>
                </a:lnTo>
                <a:lnTo>
                  <a:pt x="80414" y="51625"/>
                </a:lnTo>
                <a:lnTo>
                  <a:pt x="84010" y="60198"/>
                </a:lnTo>
                <a:lnTo>
                  <a:pt x="90177" y="65341"/>
                </a:lnTo>
                <a:lnTo>
                  <a:pt x="99060" y="67056"/>
                </a:lnTo>
                <a:lnTo>
                  <a:pt x="122896" y="67056"/>
                </a:lnTo>
                <a:lnTo>
                  <a:pt x="122491" y="67818"/>
                </a:lnTo>
                <a:lnTo>
                  <a:pt x="112418" y="75199"/>
                </a:lnTo>
                <a:lnTo>
                  <a:pt x="99060" y="77724"/>
                </a:lnTo>
                <a:close/>
              </a:path>
              <a:path w="615950" h="99060">
                <a:moveTo>
                  <a:pt x="122896" y="67056"/>
                </a:moveTo>
                <a:lnTo>
                  <a:pt x="99060" y="67056"/>
                </a:lnTo>
                <a:lnTo>
                  <a:pt x="107061" y="65341"/>
                </a:lnTo>
                <a:lnTo>
                  <a:pt x="112776" y="60198"/>
                </a:lnTo>
                <a:lnTo>
                  <a:pt x="116205" y="51625"/>
                </a:lnTo>
                <a:lnTo>
                  <a:pt x="117348" y="39624"/>
                </a:lnTo>
                <a:lnTo>
                  <a:pt x="116205" y="26741"/>
                </a:lnTo>
                <a:lnTo>
                  <a:pt x="112776" y="17716"/>
                </a:lnTo>
                <a:lnTo>
                  <a:pt x="107061" y="12406"/>
                </a:lnTo>
                <a:lnTo>
                  <a:pt x="99060" y="10668"/>
                </a:lnTo>
                <a:lnTo>
                  <a:pt x="122784" y="10668"/>
                </a:lnTo>
                <a:lnTo>
                  <a:pt x="128849" y="22502"/>
                </a:lnTo>
                <a:lnTo>
                  <a:pt x="131064" y="39624"/>
                </a:lnTo>
                <a:lnTo>
                  <a:pt x="128849" y="55864"/>
                </a:lnTo>
                <a:lnTo>
                  <a:pt x="122896" y="67056"/>
                </a:lnTo>
                <a:close/>
              </a:path>
              <a:path w="615950" h="99060">
                <a:moveTo>
                  <a:pt x="169164" y="48768"/>
                </a:moveTo>
                <a:lnTo>
                  <a:pt x="143256" y="48768"/>
                </a:lnTo>
                <a:lnTo>
                  <a:pt x="143256" y="39624"/>
                </a:lnTo>
                <a:lnTo>
                  <a:pt x="169164" y="39624"/>
                </a:lnTo>
                <a:lnTo>
                  <a:pt x="169164" y="48768"/>
                </a:lnTo>
                <a:close/>
              </a:path>
              <a:path w="615950" h="99060">
                <a:moveTo>
                  <a:pt x="225701" y="67056"/>
                </a:moveTo>
                <a:lnTo>
                  <a:pt x="211836" y="67056"/>
                </a:lnTo>
                <a:lnTo>
                  <a:pt x="217932" y="62484"/>
                </a:lnTo>
                <a:lnTo>
                  <a:pt x="217932" y="45720"/>
                </a:lnTo>
                <a:lnTo>
                  <a:pt x="211836" y="41148"/>
                </a:lnTo>
                <a:lnTo>
                  <a:pt x="190500" y="41148"/>
                </a:lnTo>
                <a:lnTo>
                  <a:pt x="190500" y="33528"/>
                </a:lnTo>
                <a:lnTo>
                  <a:pt x="211836" y="12192"/>
                </a:lnTo>
                <a:lnTo>
                  <a:pt x="179832" y="12192"/>
                </a:lnTo>
                <a:lnTo>
                  <a:pt x="179832" y="1524"/>
                </a:lnTo>
                <a:lnTo>
                  <a:pt x="227076" y="1524"/>
                </a:lnTo>
                <a:lnTo>
                  <a:pt x="227076" y="9144"/>
                </a:lnTo>
                <a:lnTo>
                  <a:pt x="205740" y="32004"/>
                </a:lnTo>
                <a:lnTo>
                  <a:pt x="208788" y="33528"/>
                </a:lnTo>
                <a:lnTo>
                  <a:pt x="217908" y="34909"/>
                </a:lnTo>
                <a:lnTo>
                  <a:pt x="224599" y="38862"/>
                </a:lnTo>
                <a:lnTo>
                  <a:pt x="228719" y="45100"/>
                </a:lnTo>
                <a:lnTo>
                  <a:pt x="230124" y="53340"/>
                </a:lnTo>
                <a:lnTo>
                  <a:pt x="228195" y="63579"/>
                </a:lnTo>
                <a:lnTo>
                  <a:pt x="225701" y="67056"/>
                </a:lnTo>
                <a:close/>
              </a:path>
              <a:path w="615950" h="99060">
                <a:moveTo>
                  <a:pt x="202692" y="77724"/>
                </a:moveTo>
                <a:lnTo>
                  <a:pt x="195643" y="77176"/>
                </a:lnTo>
                <a:lnTo>
                  <a:pt x="188595" y="75628"/>
                </a:lnTo>
                <a:lnTo>
                  <a:pt x="182118" y="73223"/>
                </a:lnTo>
                <a:lnTo>
                  <a:pt x="176784" y="70104"/>
                </a:lnTo>
                <a:lnTo>
                  <a:pt x="182880" y="59436"/>
                </a:lnTo>
                <a:lnTo>
                  <a:pt x="187452" y="64008"/>
                </a:lnTo>
                <a:lnTo>
                  <a:pt x="195072" y="67056"/>
                </a:lnTo>
                <a:lnTo>
                  <a:pt x="225701" y="67056"/>
                </a:lnTo>
                <a:lnTo>
                  <a:pt x="222694" y="71247"/>
                </a:lnTo>
                <a:lnTo>
                  <a:pt x="214050" y="76057"/>
                </a:lnTo>
                <a:lnTo>
                  <a:pt x="202692" y="77724"/>
                </a:lnTo>
                <a:close/>
              </a:path>
              <a:path w="615950" h="99060">
                <a:moveTo>
                  <a:pt x="272796" y="77724"/>
                </a:moveTo>
                <a:lnTo>
                  <a:pt x="259437" y="75199"/>
                </a:lnTo>
                <a:lnTo>
                  <a:pt x="249364" y="67818"/>
                </a:lnTo>
                <a:lnTo>
                  <a:pt x="243006" y="55864"/>
                </a:lnTo>
                <a:lnTo>
                  <a:pt x="240792" y="39624"/>
                </a:lnTo>
                <a:lnTo>
                  <a:pt x="243006" y="22502"/>
                </a:lnTo>
                <a:lnTo>
                  <a:pt x="249364" y="10096"/>
                </a:lnTo>
                <a:lnTo>
                  <a:pt x="259437" y="2547"/>
                </a:lnTo>
                <a:lnTo>
                  <a:pt x="272796" y="0"/>
                </a:lnTo>
                <a:lnTo>
                  <a:pt x="287035" y="2547"/>
                </a:lnTo>
                <a:lnTo>
                  <a:pt x="297561" y="10096"/>
                </a:lnTo>
                <a:lnTo>
                  <a:pt x="297861" y="10668"/>
                </a:lnTo>
                <a:lnTo>
                  <a:pt x="272796" y="10668"/>
                </a:lnTo>
                <a:lnTo>
                  <a:pt x="264795" y="12406"/>
                </a:lnTo>
                <a:lnTo>
                  <a:pt x="259080" y="17716"/>
                </a:lnTo>
                <a:lnTo>
                  <a:pt x="255651" y="26741"/>
                </a:lnTo>
                <a:lnTo>
                  <a:pt x="254508" y="39624"/>
                </a:lnTo>
                <a:lnTo>
                  <a:pt x="255651" y="51625"/>
                </a:lnTo>
                <a:lnTo>
                  <a:pt x="259080" y="60198"/>
                </a:lnTo>
                <a:lnTo>
                  <a:pt x="264795" y="65341"/>
                </a:lnTo>
                <a:lnTo>
                  <a:pt x="272796" y="67056"/>
                </a:lnTo>
                <a:lnTo>
                  <a:pt x="297976" y="67056"/>
                </a:lnTo>
                <a:lnTo>
                  <a:pt x="297561" y="67818"/>
                </a:lnTo>
                <a:lnTo>
                  <a:pt x="287035" y="75199"/>
                </a:lnTo>
                <a:lnTo>
                  <a:pt x="272796" y="77724"/>
                </a:lnTo>
                <a:close/>
              </a:path>
              <a:path w="615950" h="99060">
                <a:moveTo>
                  <a:pt x="297976" y="67056"/>
                </a:moveTo>
                <a:lnTo>
                  <a:pt x="272796" y="67056"/>
                </a:lnTo>
                <a:lnTo>
                  <a:pt x="281678" y="65341"/>
                </a:lnTo>
                <a:lnTo>
                  <a:pt x="287845" y="60198"/>
                </a:lnTo>
                <a:lnTo>
                  <a:pt x="291441" y="51625"/>
                </a:lnTo>
                <a:lnTo>
                  <a:pt x="292608" y="39624"/>
                </a:lnTo>
                <a:lnTo>
                  <a:pt x="291441" y="26741"/>
                </a:lnTo>
                <a:lnTo>
                  <a:pt x="287845" y="17716"/>
                </a:lnTo>
                <a:lnTo>
                  <a:pt x="281678" y="12406"/>
                </a:lnTo>
                <a:lnTo>
                  <a:pt x="272796" y="10668"/>
                </a:lnTo>
                <a:lnTo>
                  <a:pt x="297861" y="10668"/>
                </a:lnTo>
                <a:lnTo>
                  <a:pt x="304085" y="22502"/>
                </a:lnTo>
                <a:lnTo>
                  <a:pt x="306324" y="39624"/>
                </a:lnTo>
                <a:lnTo>
                  <a:pt x="304085" y="55864"/>
                </a:lnTo>
                <a:lnTo>
                  <a:pt x="297976" y="67056"/>
                </a:lnTo>
                <a:close/>
              </a:path>
              <a:path w="615950" h="99060">
                <a:moveTo>
                  <a:pt x="371348" y="86868"/>
                </a:moveTo>
                <a:lnTo>
                  <a:pt x="356616" y="86868"/>
                </a:lnTo>
                <a:lnTo>
                  <a:pt x="359664" y="85344"/>
                </a:lnTo>
                <a:lnTo>
                  <a:pt x="362712" y="76200"/>
                </a:lnTo>
                <a:lnTo>
                  <a:pt x="339852" y="19812"/>
                </a:lnTo>
                <a:lnTo>
                  <a:pt x="352044" y="19812"/>
                </a:lnTo>
                <a:lnTo>
                  <a:pt x="368808" y="62484"/>
                </a:lnTo>
                <a:lnTo>
                  <a:pt x="380893" y="62484"/>
                </a:lnTo>
                <a:lnTo>
                  <a:pt x="371856" y="85344"/>
                </a:lnTo>
                <a:lnTo>
                  <a:pt x="371348" y="86868"/>
                </a:lnTo>
                <a:close/>
              </a:path>
              <a:path w="615950" h="99060">
                <a:moveTo>
                  <a:pt x="380893" y="62484"/>
                </a:moveTo>
                <a:lnTo>
                  <a:pt x="368808" y="62484"/>
                </a:lnTo>
                <a:lnTo>
                  <a:pt x="385572" y="19812"/>
                </a:lnTo>
                <a:lnTo>
                  <a:pt x="397764" y="19812"/>
                </a:lnTo>
                <a:lnTo>
                  <a:pt x="380893" y="62484"/>
                </a:lnTo>
                <a:close/>
              </a:path>
              <a:path w="615950" h="99060">
                <a:moveTo>
                  <a:pt x="361188" y="99060"/>
                </a:moveTo>
                <a:lnTo>
                  <a:pt x="347472" y="99060"/>
                </a:lnTo>
                <a:lnTo>
                  <a:pt x="342900" y="97536"/>
                </a:lnTo>
                <a:lnTo>
                  <a:pt x="339852" y="94488"/>
                </a:lnTo>
                <a:lnTo>
                  <a:pt x="344424" y="83820"/>
                </a:lnTo>
                <a:lnTo>
                  <a:pt x="347472" y="86868"/>
                </a:lnTo>
                <a:lnTo>
                  <a:pt x="371348" y="86868"/>
                </a:lnTo>
                <a:lnTo>
                  <a:pt x="368808" y="94488"/>
                </a:lnTo>
                <a:lnTo>
                  <a:pt x="361188" y="99060"/>
                </a:lnTo>
                <a:close/>
              </a:path>
              <a:path w="615950" h="99060">
                <a:moveTo>
                  <a:pt x="438912" y="77724"/>
                </a:moveTo>
                <a:lnTo>
                  <a:pt x="429768" y="77724"/>
                </a:lnTo>
                <a:lnTo>
                  <a:pt x="417290" y="75557"/>
                </a:lnTo>
                <a:lnTo>
                  <a:pt x="407670" y="69532"/>
                </a:lnTo>
                <a:lnTo>
                  <a:pt x="401478" y="60364"/>
                </a:lnTo>
                <a:lnTo>
                  <a:pt x="399288" y="48768"/>
                </a:lnTo>
                <a:lnTo>
                  <a:pt x="401454" y="36290"/>
                </a:lnTo>
                <a:lnTo>
                  <a:pt x="407479" y="26670"/>
                </a:lnTo>
                <a:lnTo>
                  <a:pt x="416647" y="20478"/>
                </a:lnTo>
                <a:lnTo>
                  <a:pt x="428244" y="18288"/>
                </a:lnTo>
                <a:lnTo>
                  <a:pt x="441745" y="20764"/>
                </a:lnTo>
                <a:lnTo>
                  <a:pt x="450532" y="27813"/>
                </a:lnTo>
                <a:lnTo>
                  <a:pt x="450998" y="28956"/>
                </a:lnTo>
                <a:lnTo>
                  <a:pt x="419100" y="28956"/>
                </a:lnTo>
                <a:lnTo>
                  <a:pt x="413004" y="35052"/>
                </a:lnTo>
                <a:lnTo>
                  <a:pt x="411480" y="44196"/>
                </a:lnTo>
                <a:lnTo>
                  <a:pt x="455269" y="44196"/>
                </a:lnTo>
                <a:lnTo>
                  <a:pt x="455676" y="53340"/>
                </a:lnTo>
                <a:lnTo>
                  <a:pt x="411480" y="53340"/>
                </a:lnTo>
                <a:lnTo>
                  <a:pt x="414528" y="62484"/>
                </a:lnTo>
                <a:lnTo>
                  <a:pt x="420624" y="67056"/>
                </a:lnTo>
                <a:lnTo>
                  <a:pt x="451408" y="67056"/>
                </a:lnTo>
                <a:lnTo>
                  <a:pt x="452628" y="68580"/>
                </a:lnTo>
                <a:lnTo>
                  <a:pt x="448056" y="74676"/>
                </a:lnTo>
                <a:lnTo>
                  <a:pt x="438912" y="77724"/>
                </a:lnTo>
                <a:close/>
              </a:path>
              <a:path w="615950" h="99060">
                <a:moveTo>
                  <a:pt x="455269" y="44196"/>
                </a:moveTo>
                <a:lnTo>
                  <a:pt x="445008" y="44196"/>
                </a:lnTo>
                <a:lnTo>
                  <a:pt x="445008" y="35052"/>
                </a:lnTo>
                <a:lnTo>
                  <a:pt x="438912" y="28956"/>
                </a:lnTo>
                <a:lnTo>
                  <a:pt x="450998" y="28956"/>
                </a:lnTo>
                <a:lnTo>
                  <a:pt x="455033" y="38862"/>
                </a:lnTo>
                <a:lnTo>
                  <a:pt x="455269" y="44196"/>
                </a:lnTo>
                <a:close/>
              </a:path>
              <a:path w="615950" h="99060">
                <a:moveTo>
                  <a:pt x="451408" y="67056"/>
                </a:moveTo>
                <a:lnTo>
                  <a:pt x="435864" y="67056"/>
                </a:lnTo>
                <a:lnTo>
                  <a:pt x="441960" y="65532"/>
                </a:lnTo>
                <a:lnTo>
                  <a:pt x="446532" y="60960"/>
                </a:lnTo>
                <a:lnTo>
                  <a:pt x="451408" y="67056"/>
                </a:lnTo>
                <a:close/>
              </a:path>
              <a:path w="615950" h="99060">
                <a:moveTo>
                  <a:pt x="472440" y="35052"/>
                </a:moveTo>
                <a:lnTo>
                  <a:pt x="492252" y="18288"/>
                </a:lnTo>
                <a:lnTo>
                  <a:pt x="502491" y="19692"/>
                </a:lnTo>
                <a:lnTo>
                  <a:pt x="510159" y="23812"/>
                </a:lnTo>
                <a:lnTo>
                  <a:pt x="513856" y="28956"/>
                </a:lnTo>
                <a:lnTo>
                  <a:pt x="484632" y="28956"/>
                </a:lnTo>
                <a:lnTo>
                  <a:pt x="478536" y="30480"/>
                </a:lnTo>
                <a:lnTo>
                  <a:pt x="472440" y="35052"/>
                </a:lnTo>
                <a:close/>
              </a:path>
              <a:path w="615950" h="99060">
                <a:moveTo>
                  <a:pt x="493776" y="77724"/>
                </a:moveTo>
                <a:lnTo>
                  <a:pt x="484632" y="77724"/>
                </a:lnTo>
                <a:lnTo>
                  <a:pt x="476392" y="76366"/>
                </a:lnTo>
                <a:lnTo>
                  <a:pt x="470154" y="72580"/>
                </a:lnTo>
                <a:lnTo>
                  <a:pt x="466201" y="66794"/>
                </a:lnTo>
                <a:lnTo>
                  <a:pt x="464820" y="59436"/>
                </a:lnTo>
                <a:lnTo>
                  <a:pt x="466224" y="52316"/>
                </a:lnTo>
                <a:lnTo>
                  <a:pt x="470344" y="47053"/>
                </a:lnTo>
                <a:lnTo>
                  <a:pt x="477035" y="43791"/>
                </a:lnTo>
                <a:lnTo>
                  <a:pt x="486156" y="42672"/>
                </a:lnTo>
                <a:lnTo>
                  <a:pt x="504444" y="42672"/>
                </a:lnTo>
                <a:lnTo>
                  <a:pt x="504444" y="33528"/>
                </a:lnTo>
                <a:lnTo>
                  <a:pt x="499872" y="28956"/>
                </a:lnTo>
                <a:lnTo>
                  <a:pt x="513856" y="28956"/>
                </a:lnTo>
                <a:lnTo>
                  <a:pt x="514969" y="30503"/>
                </a:lnTo>
                <a:lnTo>
                  <a:pt x="516636" y="39624"/>
                </a:lnTo>
                <a:lnTo>
                  <a:pt x="516636" y="51816"/>
                </a:lnTo>
                <a:lnTo>
                  <a:pt x="480060" y="51816"/>
                </a:lnTo>
                <a:lnTo>
                  <a:pt x="477012" y="53340"/>
                </a:lnTo>
                <a:lnTo>
                  <a:pt x="477012" y="64008"/>
                </a:lnTo>
                <a:lnTo>
                  <a:pt x="480060" y="68580"/>
                </a:lnTo>
                <a:lnTo>
                  <a:pt x="516636" y="68580"/>
                </a:lnTo>
                <a:lnTo>
                  <a:pt x="516636" y="70104"/>
                </a:lnTo>
                <a:lnTo>
                  <a:pt x="504444" y="70104"/>
                </a:lnTo>
                <a:lnTo>
                  <a:pt x="499872" y="74676"/>
                </a:lnTo>
                <a:lnTo>
                  <a:pt x="493776" y="77724"/>
                </a:lnTo>
                <a:close/>
              </a:path>
              <a:path w="615950" h="99060">
                <a:moveTo>
                  <a:pt x="516636" y="68580"/>
                </a:moveTo>
                <a:lnTo>
                  <a:pt x="496824" y="68580"/>
                </a:lnTo>
                <a:lnTo>
                  <a:pt x="502920" y="62484"/>
                </a:lnTo>
                <a:lnTo>
                  <a:pt x="504444" y="56388"/>
                </a:lnTo>
                <a:lnTo>
                  <a:pt x="504444" y="51816"/>
                </a:lnTo>
                <a:lnTo>
                  <a:pt x="516636" y="51816"/>
                </a:lnTo>
                <a:lnTo>
                  <a:pt x="516636" y="68580"/>
                </a:lnTo>
                <a:close/>
              </a:path>
              <a:path w="615950" h="99060">
                <a:moveTo>
                  <a:pt x="516636" y="77724"/>
                </a:moveTo>
                <a:lnTo>
                  <a:pt x="504444" y="77724"/>
                </a:lnTo>
                <a:lnTo>
                  <a:pt x="504444" y="70104"/>
                </a:lnTo>
                <a:lnTo>
                  <a:pt x="516636" y="70104"/>
                </a:lnTo>
                <a:lnTo>
                  <a:pt x="516636" y="77724"/>
                </a:lnTo>
                <a:close/>
              </a:path>
              <a:path w="615950" h="99060">
                <a:moveTo>
                  <a:pt x="566928" y="30480"/>
                </a:moveTo>
                <a:lnTo>
                  <a:pt x="545592" y="30480"/>
                </a:lnTo>
                <a:lnTo>
                  <a:pt x="550164" y="22860"/>
                </a:lnTo>
                <a:lnTo>
                  <a:pt x="557784" y="18288"/>
                </a:lnTo>
                <a:lnTo>
                  <a:pt x="566928" y="18288"/>
                </a:lnTo>
                <a:lnTo>
                  <a:pt x="566928" y="30480"/>
                </a:lnTo>
                <a:close/>
              </a:path>
              <a:path w="615950" h="99060">
                <a:moveTo>
                  <a:pt x="545592" y="77724"/>
                </a:moveTo>
                <a:lnTo>
                  <a:pt x="533400" y="77724"/>
                </a:lnTo>
                <a:lnTo>
                  <a:pt x="533400" y="19812"/>
                </a:lnTo>
                <a:lnTo>
                  <a:pt x="545592" y="19812"/>
                </a:lnTo>
                <a:lnTo>
                  <a:pt x="545592" y="30480"/>
                </a:lnTo>
                <a:lnTo>
                  <a:pt x="566928" y="30480"/>
                </a:lnTo>
                <a:lnTo>
                  <a:pt x="558665" y="31599"/>
                </a:lnTo>
                <a:lnTo>
                  <a:pt x="552259" y="34861"/>
                </a:lnTo>
                <a:lnTo>
                  <a:pt x="547854" y="40124"/>
                </a:lnTo>
                <a:lnTo>
                  <a:pt x="545592" y="47244"/>
                </a:lnTo>
                <a:lnTo>
                  <a:pt x="545592" y="77724"/>
                </a:lnTo>
                <a:close/>
              </a:path>
              <a:path w="615950" h="99060">
                <a:moveTo>
                  <a:pt x="613872" y="68580"/>
                </a:moveTo>
                <a:lnTo>
                  <a:pt x="598932" y="68580"/>
                </a:lnTo>
                <a:lnTo>
                  <a:pt x="603504" y="65532"/>
                </a:lnTo>
                <a:lnTo>
                  <a:pt x="603504" y="60960"/>
                </a:lnTo>
                <a:lnTo>
                  <a:pt x="598741" y="55411"/>
                </a:lnTo>
                <a:lnTo>
                  <a:pt x="588264" y="52006"/>
                </a:lnTo>
                <a:lnTo>
                  <a:pt x="577786" y="46601"/>
                </a:lnTo>
                <a:lnTo>
                  <a:pt x="573024" y="35052"/>
                </a:lnTo>
                <a:lnTo>
                  <a:pt x="574857" y="27289"/>
                </a:lnTo>
                <a:lnTo>
                  <a:pt x="579691" y="22098"/>
                </a:lnTo>
                <a:lnTo>
                  <a:pt x="586525" y="19192"/>
                </a:lnTo>
                <a:lnTo>
                  <a:pt x="594360" y="18288"/>
                </a:lnTo>
                <a:lnTo>
                  <a:pt x="601980" y="18288"/>
                </a:lnTo>
                <a:lnTo>
                  <a:pt x="609600" y="21336"/>
                </a:lnTo>
                <a:lnTo>
                  <a:pt x="614172" y="24384"/>
                </a:lnTo>
                <a:lnTo>
                  <a:pt x="611886" y="28956"/>
                </a:lnTo>
                <a:lnTo>
                  <a:pt x="588264" y="28956"/>
                </a:lnTo>
                <a:lnTo>
                  <a:pt x="585216" y="30480"/>
                </a:lnTo>
                <a:lnTo>
                  <a:pt x="585216" y="35052"/>
                </a:lnTo>
                <a:lnTo>
                  <a:pt x="589978" y="40600"/>
                </a:lnTo>
                <a:lnTo>
                  <a:pt x="600456" y="44005"/>
                </a:lnTo>
                <a:lnTo>
                  <a:pt x="610933" y="49410"/>
                </a:lnTo>
                <a:lnTo>
                  <a:pt x="615696" y="60960"/>
                </a:lnTo>
                <a:lnTo>
                  <a:pt x="613872" y="68580"/>
                </a:lnTo>
                <a:close/>
              </a:path>
              <a:path w="615950" h="99060">
                <a:moveTo>
                  <a:pt x="609600" y="33528"/>
                </a:moveTo>
                <a:lnTo>
                  <a:pt x="605028" y="30480"/>
                </a:lnTo>
                <a:lnTo>
                  <a:pt x="598932" y="28956"/>
                </a:lnTo>
                <a:lnTo>
                  <a:pt x="611886" y="28956"/>
                </a:lnTo>
                <a:lnTo>
                  <a:pt x="609600" y="33528"/>
                </a:lnTo>
                <a:close/>
              </a:path>
              <a:path w="615950" h="99060">
                <a:moveTo>
                  <a:pt x="592836" y="77724"/>
                </a:moveTo>
                <a:lnTo>
                  <a:pt x="585216" y="77724"/>
                </a:lnTo>
                <a:lnTo>
                  <a:pt x="576072" y="74676"/>
                </a:lnTo>
                <a:lnTo>
                  <a:pt x="569976" y="70104"/>
                </a:lnTo>
                <a:lnTo>
                  <a:pt x="574548" y="60960"/>
                </a:lnTo>
                <a:lnTo>
                  <a:pt x="579120" y="65532"/>
                </a:lnTo>
                <a:lnTo>
                  <a:pt x="586740" y="68580"/>
                </a:lnTo>
                <a:lnTo>
                  <a:pt x="613872" y="68580"/>
                </a:lnTo>
                <a:lnTo>
                  <a:pt x="613838" y="68722"/>
                </a:lnTo>
                <a:lnTo>
                  <a:pt x="608838" y="73914"/>
                </a:lnTo>
                <a:lnTo>
                  <a:pt x="601551" y="76819"/>
                </a:lnTo>
                <a:lnTo>
                  <a:pt x="592836" y="7772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84091" y="3970020"/>
            <a:ext cx="620395" cy="99060"/>
          </a:xfrm>
          <a:custGeom>
            <a:avLst/>
            <a:gdLst/>
            <a:ahLst/>
            <a:cxnLst/>
            <a:rect l="l" t="t" r="r" b="b"/>
            <a:pathLst>
              <a:path w="620395" h="99060">
                <a:moveTo>
                  <a:pt x="48917" y="67056"/>
                </a:moveTo>
                <a:lnTo>
                  <a:pt x="35052" y="67056"/>
                </a:lnTo>
                <a:lnTo>
                  <a:pt x="41148" y="62484"/>
                </a:lnTo>
                <a:lnTo>
                  <a:pt x="41148" y="45720"/>
                </a:lnTo>
                <a:lnTo>
                  <a:pt x="35052" y="41148"/>
                </a:lnTo>
                <a:lnTo>
                  <a:pt x="13716" y="41148"/>
                </a:lnTo>
                <a:lnTo>
                  <a:pt x="13716" y="33528"/>
                </a:lnTo>
                <a:lnTo>
                  <a:pt x="33528" y="12192"/>
                </a:lnTo>
                <a:lnTo>
                  <a:pt x="3048" y="12192"/>
                </a:lnTo>
                <a:lnTo>
                  <a:pt x="3048" y="1524"/>
                </a:lnTo>
                <a:lnTo>
                  <a:pt x="50292" y="1524"/>
                </a:lnTo>
                <a:lnTo>
                  <a:pt x="50292" y="9144"/>
                </a:lnTo>
                <a:lnTo>
                  <a:pt x="27432" y="33528"/>
                </a:lnTo>
                <a:lnTo>
                  <a:pt x="32004" y="33528"/>
                </a:lnTo>
                <a:lnTo>
                  <a:pt x="40481" y="35552"/>
                </a:lnTo>
                <a:lnTo>
                  <a:pt x="47244" y="39433"/>
                </a:lnTo>
                <a:lnTo>
                  <a:pt x="51720" y="45315"/>
                </a:lnTo>
                <a:lnTo>
                  <a:pt x="53340" y="53340"/>
                </a:lnTo>
                <a:lnTo>
                  <a:pt x="51411" y="63579"/>
                </a:lnTo>
                <a:lnTo>
                  <a:pt x="48917" y="67056"/>
                </a:lnTo>
                <a:close/>
              </a:path>
              <a:path w="620395" h="99060">
                <a:moveTo>
                  <a:pt x="25908" y="77724"/>
                </a:moveTo>
                <a:lnTo>
                  <a:pt x="18859" y="77176"/>
                </a:lnTo>
                <a:lnTo>
                  <a:pt x="11811" y="75628"/>
                </a:lnTo>
                <a:lnTo>
                  <a:pt x="5334" y="73223"/>
                </a:lnTo>
                <a:lnTo>
                  <a:pt x="0" y="70104"/>
                </a:lnTo>
                <a:lnTo>
                  <a:pt x="4572" y="59436"/>
                </a:lnTo>
                <a:lnTo>
                  <a:pt x="10668" y="64008"/>
                </a:lnTo>
                <a:lnTo>
                  <a:pt x="18288" y="67056"/>
                </a:lnTo>
                <a:lnTo>
                  <a:pt x="48917" y="67056"/>
                </a:lnTo>
                <a:lnTo>
                  <a:pt x="45910" y="71247"/>
                </a:lnTo>
                <a:lnTo>
                  <a:pt x="37266" y="76057"/>
                </a:lnTo>
                <a:lnTo>
                  <a:pt x="25908" y="77724"/>
                </a:lnTo>
                <a:close/>
              </a:path>
              <a:path w="620395" h="99060">
                <a:moveTo>
                  <a:pt x="96012" y="77724"/>
                </a:moveTo>
                <a:lnTo>
                  <a:pt x="82010" y="75199"/>
                </a:lnTo>
                <a:lnTo>
                  <a:pt x="72009" y="67818"/>
                </a:lnTo>
                <a:lnTo>
                  <a:pt x="66008" y="55864"/>
                </a:lnTo>
                <a:lnTo>
                  <a:pt x="64008" y="39624"/>
                </a:lnTo>
                <a:lnTo>
                  <a:pt x="66008" y="23145"/>
                </a:lnTo>
                <a:lnTo>
                  <a:pt x="72009" y="10668"/>
                </a:lnTo>
                <a:lnTo>
                  <a:pt x="82010" y="2762"/>
                </a:lnTo>
                <a:lnTo>
                  <a:pt x="96012" y="0"/>
                </a:lnTo>
                <a:lnTo>
                  <a:pt x="110251" y="2762"/>
                </a:lnTo>
                <a:lnTo>
                  <a:pt x="120777" y="10668"/>
                </a:lnTo>
                <a:lnTo>
                  <a:pt x="96012" y="10668"/>
                </a:lnTo>
                <a:lnTo>
                  <a:pt x="88011" y="12406"/>
                </a:lnTo>
                <a:lnTo>
                  <a:pt x="82296" y="17716"/>
                </a:lnTo>
                <a:lnTo>
                  <a:pt x="78867" y="26741"/>
                </a:lnTo>
                <a:lnTo>
                  <a:pt x="77724" y="39624"/>
                </a:lnTo>
                <a:lnTo>
                  <a:pt x="78867" y="52506"/>
                </a:lnTo>
                <a:lnTo>
                  <a:pt x="82296" y="61531"/>
                </a:lnTo>
                <a:lnTo>
                  <a:pt x="88011" y="66841"/>
                </a:lnTo>
                <a:lnTo>
                  <a:pt x="96012" y="68580"/>
                </a:lnTo>
                <a:lnTo>
                  <a:pt x="119690" y="68580"/>
                </a:lnTo>
                <a:lnTo>
                  <a:pt x="110251" y="75199"/>
                </a:lnTo>
                <a:lnTo>
                  <a:pt x="96012" y="77724"/>
                </a:lnTo>
                <a:close/>
              </a:path>
              <a:path w="620395" h="99060">
                <a:moveTo>
                  <a:pt x="119690" y="68580"/>
                </a:moveTo>
                <a:lnTo>
                  <a:pt x="96012" y="68580"/>
                </a:lnTo>
                <a:lnTo>
                  <a:pt x="104894" y="66841"/>
                </a:lnTo>
                <a:lnTo>
                  <a:pt x="111061" y="61531"/>
                </a:lnTo>
                <a:lnTo>
                  <a:pt x="114657" y="52506"/>
                </a:lnTo>
                <a:lnTo>
                  <a:pt x="115824" y="39624"/>
                </a:lnTo>
                <a:lnTo>
                  <a:pt x="114657" y="26741"/>
                </a:lnTo>
                <a:lnTo>
                  <a:pt x="111061" y="17716"/>
                </a:lnTo>
                <a:lnTo>
                  <a:pt x="104894" y="12406"/>
                </a:lnTo>
                <a:lnTo>
                  <a:pt x="96012" y="10668"/>
                </a:lnTo>
                <a:lnTo>
                  <a:pt x="120777" y="10668"/>
                </a:lnTo>
                <a:lnTo>
                  <a:pt x="127301" y="23145"/>
                </a:lnTo>
                <a:lnTo>
                  <a:pt x="129540" y="39624"/>
                </a:lnTo>
                <a:lnTo>
                  <a:pt x="127301" y="55864"/>
                </a:lnTo>
                <a:lnTo>
                  <a:pt x="120777" y="67818"/>
                </a:lnTo>
                <a:lnTo>
                  <a:pt x="119690" y="68580"/>
                </a:lnTo>
                <a:close/>
              </a:path>
              <a:path w="620395" h="99060">
                <a:moveTo>
                  <a:pt x="167640" y="48768"/>
                </a:moveTo>
                <a:lnTo>
                  <a:pt x="140208" y="48768"/>
                </a:lnTo>
                <a:lnTo>
                  <a:pt x="140208" y="39624"/>
                </a:lnTo>
                <a:lnTo>
                  <a:pt x="167640" y="39624"/>
                </a:lnTo>
                <a:lnTo>
                  <a:pt x="167640" y="48768"/>
                </a:lnTo>
                <a:close/>
              </a:path>
              <a:path w="620395" h="99060">
                <a:moveTo>
                  <a:pt x="237744" y="59436"/>
                </a:moveTo>
                <a:lnTo>
                  <a:pt x="178308" y="59436"/>
                </a:lnTo>
                <a:lnTo>
                  <a:pt x="178308" y="48768"/>
                </a:lnTo>
                <a:lnTo>
                  <a:pt x="204216" y="1524"/>
                </a:lnTo>
                <a:lnTo>
                  <a:pt x="216408" y="1524"/>
                </a:lnTo>
                <a:lnTo>
                  <a:pt x="192024" y="47244"/>
                </a:lnTo>
                <a:lnTo>
                  <a:pt x="237744" y="47244"/>
                </a:lnTo>
                <a:lnTo>
                  <a:pt x="237744" y="59436"/>
                </a:lnTo>
                <a:close/>
              </a:path>
              <a:path w="620395" h="99060">
                <a:moveTo>
                  <a:pt x="227076" y="47244"/>
                </a:moveTo>
                <a:lnTo>
                  <a:pt x="214884" y="47244"/>
                </a:lnTo>
                <a:lnTo>
                  <a:pt x="214884" y="28956"/>
                </a:lnTo>
                <a:lnTo>
                  <a:pt x="227076" y="28956"/>
                </a:lnTo>
                <a:lnTo>
                  <a:pt x="227076" y="47244"/>
                </a:lnTo>
                <a:close/>
              </a:path>
              <a:path w="620395" h="99060">
                <a:moveTo>
                  <a:pt x="227076" y="77724"/>
                </a:moveTo>
                <a:lnTo>
                  <a:pt x="214884" y="77724"/>
                </a:lnTo>
                <a:lnTo>
                  <a:pt x="214884" y="59436"/>
                </a:lnTo>
                <a:lnTo>
                  <a:pt x="227076" y="59436"/>
                </a:lnTo>
                <a:lnTo>
                  <a:pt x="227076" y="77724"/>
                </a:lnTo>
                <a:close/>
              </a:path>
              <a:path w="620395" h="99060">
                <a:moveTo>
                  <a:pt x="277368" y="77724"/>
                </a:moveTo>
                <a:lnTo>
                  <a:pt x="264009" y="75199"/>
                </a:lnTo>
                <a:lnTo>
                  <a:pt x="253936" y="67818"/>
                </a:lnTo>
                <a:lnTo>
                  <a:pt x="247578" y="55864"/>
                </a:lnTo>
                <a:lnTo>
                  <a:pt x="245364" y="39624"/>
                </a:lnTo>
                <a:lnTo>
                  <a:pt x="247578" y="23145"/>
                </a:lnTo>
                <a:lnTo>
                  <a:pt x="253936" y="10668"/>
                </a:lnTo>
                <a:lnTo>
                  <a:pt x="264009" y="2762"/>
                </a:lnTo>
                <a:lnTo>
                  <a:pt x="277368" y="0"/>
                </a:lnTo>
                <a:lnTo>
                  <a:pt x="291607" y="2762"/>
                </a:lnTo>
                <a:lnTo>
                  <a:pt x="302133" y="10668"/>
                </a:lnTo>
                <a:lnTo>
                  <a:pt x="277368" y="10668"/>
                </a:lnTo>
                <a:lnTo>
                  <a:pt x="269367" y="12406"/>
                </a:lnTo>
                <a:lnTo>
                  <a:pt x="263652" y="17716"/>
                </a:lnTo>
                <a:lnTo>
                  <a:pt x="260223" y="26741"/>
                </a:lnTo>
                <a:lnTo>
                  <a:pt x="259080" y="39624"/>
                </a:lnTo>
                <a:lnTo>
                  <a:pt x="260223" y="52506"/>
                </a:lnTo>
                <a:lnTo>
                  <a:pt x="263652" y="61531"/>
                </a:lnTo>
                <a:lnTo>
                  <a:pt x="269367" y="66841"/>
                </a:lnTo>
                <a:lnTo>
                  <a:pt x="277368" y="68580"/>
                </a:lnTo>
                <a:lnTo>
                  <a:pt x="301046" y="68580"/>
                </a:lnTo>
                <a:lnTo>
                  <a:pt x="291607" y="75199"/>
                </a:lnTo>
                <a:lnTo>
                  <a:pt x="277368" y="77724"/>
                </a:lnTo>
                <a:close/>
              </a:path>
              <a:path w="620395" h="99060">
                <a:moveTo>
                  <a:pt x="301046" y="68580"/>
                </a:moveTo>
                <a:lnTo>
                  <a:pt x="277368" y="68580"/>
                </a:lnTo>
                <a:lnTo>
                  <a:pt x="286250" y="66841"/>
                </a:lnTo>
                <a:lnTo>
                  <a:pt x="292417" y="61531"/>
                </a:lnTo>
                <a:lnTo>
                  <a:pt x="296013" y="52506"/>
                </a:lnTo>
                <a:lnTo>
                  <a:pt x="297180" y="39624"/>
                </a:lnTo>
                <a:lnTo>
                  <a:pt x="296013" y="26741"/>
                </a:lnTo>
                <a:lnTo>
                  <a:pt x="292417" y="17716"/>
                </a:lnTo>
                <a:lnTo>
                  <a:pt x="286250" y="12406"/>
                </a:lnTo>
                <a:lnTo>
                  <a:pt x="277368" y="10668"/>
                </a:lnTo>
                <a:lnTo>
                  <a:pt x="302133" y="10668"/>
                </a:lnTo>
                <a:lnTo>
                  <a:pt x="308657" y="23145"/>
                </a:lnTo>
                <a:lnTo>
                  <a:pt x="310896" y="39624"/>
                </a:lnTo>
                <a:lnTo>
                  <a:pt x="308657" y="55864"/>
                </a:lnTo>
                <a:lnTo>
                  <a:pt x="302133" y="67818"/>
                </a:lnTo>
                <a:lnTo>
                  <a:pt x="301046" y="68580"/>
                </a:lnTo>
                <a:close/>
              </a:path>
              <a:path w="620395" h="99060">
                <a:moveTo>
                  <a:pt x="375412" y="88392"/>
                </a:moveTo>
                <a:lnTo>
                  <a:pt x="361188" y="88392"/>
                </a:lnTo>
                <a:lnTo>
                  <a:pt x="364236" y="85344"/>
                </a:lnTo>
                <a:lnTo>
                  <a:pt x="367284" y="76200"/>
                </a:lnTo>
                <a:lnTo>
                  <a:pt x="344424" y="19812"/>
                </a:lnTo>
                <a:lnTo>
                  <a:pt x="356616" y="19812"/>
                </a:lnTo>
                <a:lnTo>
                  <a:pt x="373380" y="64008"/>
                </a:lnTo>
                <a:lnTo>
                  <a:pt x="384863" y="64008"/>
                </a:lnTo>
                <a:lnTo>
                  <a:pt x="376428" y="85344"/>
                </a:lnTo>
                <a:lnTo>
                  <a:pt x="375412" y="88392"/>
                </a:lnTo>
                <a:close/>
              </a:path>
              <a:path w="620395" h="99060">
                <a:moveTo>
                  <a:pt x="384863" y="64008"/>
                </a:moveTo>
                <a:lnTo>
                  <a:pt x="373380" y="64008"/>
                </a:lnTo>
                <a:lnTo>
                  <a:pt x="390144" y="19812"/>
                </a:lnTo>
                <a:lnTo>
                  <a:pt x="402336" y="19812"/>
                </a:lnTo>
                <a:lnTo>
                  <a:pt x="384863" y="64008"/>
                </a:lnTo>
                <a:close/>
              </a:path>
              <a:path w="620395" h="99060">
                <a:moveTo>
                  <a:pt x="365760" y="99060"/>
                </a:moveTo>
                <a:lnTo>
                  <a:pt x="352044" y="99060"/>
                </a:lnTo>
                <a:lnTo>
                  <a:pt x="347472" y="97536"/>
                </a:lnTo>
                <a:lnTo>
                  <a:pt x="344424" y="94488"/>
                </a:lnTo>
                <a:lnTo>
                  <a:pt x="348996" y="85344"/>
                </a:lnTo>
                <a:lnTo>
                  <a:pt x="352044" y="86868"/>
                </a:lnTo>
                <a:lnTo>
                  <a:pt x="353568" y="88392"/>
                </a:lnTo>
                <a:lnTo>
                  <a:pt x="375412" y="88392"/>
                </a:lnTo>
                <a:lnTo>
                  <a:pt x="373380" y="94488"/>
                </a:lnTo>
                <a:lnTo>
                  <a:pt x="365760" y="99060"/>
                </a:lnTo>
                <a:close/>
              </a:path>
              <a:path w="620395" h="99060">
                <a:moveTo>
                  <a:pt x="443484" y="77724"/>
                </a:moveTo>
                <a:lnTo>
                  <a:pt x="434340" y="77724"/>
                </a:lnTo>
                <a:lnTo>
                  <a:pt x="421862" y="75557"/>
                </a:lnTo>
                <a:lnTo>
                  <a:pt x="412242" y="69532"/>
                </a:lnTo>
                <a:lnTo>
                  <a:pt x="406050" y="60364"/>
                </a:lnTo>
                <a:lnTo>
                  <a:pt x="403860" y="48768"/>
                </a:lnTo>
                <a:lnTo>
                  <a:pt x="406026" y="36504"/>
                </a:lnTo>
                <a:lnTo>
                  <a:pt x="412051" y="27241"/>
                </a:lnTo>
                <a:lnTo>
                  <a:pt x="421219" y="21121"/>
                </a:lnTo>
                <a:lnTo>
                  <a:pt x="432816" y="18288"/>
                </a:lnTo>
                <a:lnTo>
                  <a:pt x="446317" y="20764"/>
                </a:lnTo>
                <a:lnTo>
                  <a:pt x="455104" y="27813"/>
                </a:lnTo>
                <a:lnTo>
                  <a:pt x="455570" y="28956"/>
                </a:lnTo>
                <a:lnTo>
                  <a:pt x="423672" y="28956"/>
                </a:lnTo>
                <a:lnTo>
                  <a:pt x="417576" y="35052"/>
                </a:lnTo>
                <a:lnTo>
                  <a:pt x="416052" y="44196"/>
                </a:lnTo>
                <a:lnTo>
                  <a:pt x="459841" y="44196"/>
                </a:lnTo>
                <a:lnTo>
                  <a:pt x="460248" y="53340"/>
                </a:lnTo>
                <a:lnTo>
                  <a:pt x="416052" y="53340"/>
                </a:lnTo>
                <a:lnTo>
                  <a:pt x="419100" y="62484"/>
                </a:lnTo>
                <a:lnTo>
                  <a:pt x="425196" y="68580"/>
                </a:lnTo>
                <a:lnTo>
                  <a:pt x="457200" y="68580"/>
                </a:lnTo>
                <a:lnTo>
                  <a:pt x="452628" y="74676"/>
                </a:lnTo>
                <a:lnTo>
                  <a:pt x="443484" y="77724"/>
                </a:lnTo>
                <a:close/>
              </a:path>
              <a:path w="620395" h="99060">
                <a:moveTo>
                  <a:pt x="459841" y="44196"/>
                </a:moveTo>
                <a:lnTo>
                  <a:pt x="449580" y="44196"/>
                </a:lnTo>
                <a:lnTo>
                  <a:pt x="449580" y="35052"/>
                </a:lnTo>
                <a:lnTo>
                  <a:pt x="443484" y="28956"/>
                </a:lnTo>
                <a:lnTo>
                  <a:pt x="455570" y="28956"/>
                </a:lnTo>
                <a:lnTo>
                  <a:pt x="459605" y="38862"/>
                </a:lnTo>
                <a:lnTo>
                  <a:pt x="459841" y="44196"/>
                </a:lnTo>
                <a:close/>
              </a:path>
              <a:path w="620395" h="99060">
                <a:moveTo>
                  <a:pt x="457200" y="68580"/>
                </a:moveTo>
                <a:lnTo>
                  <a:pt x="440436" y="68580"/>
                </a:lnTo>
                <a:lnTo>
                  <a:pt x="446532" y="65532"/>
                </a:lnTo>
                <a:lnTo>
                  <a:pt x="451104" y="60960"/>
                </a:lnTo>
                <a:lnTo>
                  <a:pt x="457200" y="68580"/>
                </a:lnTo>
                <a:close/>
              </a:path>
              <a:path w="620395" h="99060">
                <a:moveTo>
                  <a:pt x="477012" y="35052"/>
                </a:moveTo>
                <a:lnTo>
                  <a:pt x="496824" y="18288"/>
                </a:lnTo>
                <a:lnTo>
                  <a:pt x="507063" y="19907"/>
                </a:lnTo>
                <a:lnTo>
                  <a:pt x="514731" y="24384"/>
                </a:lnTo>
                <a:lnTo>
                  <a:pt x="517982" y="28956"/>
                </a:lnTo>
                <a:lnTo>
                  <a:pt x="489204" y="28956"/>
                </a:lnTo>
                <a:lnTo>
                  <a:pt x="483108" y="30480"/>
                </a:lnTo>
                <a:lnTo>
                  <a:pt x="477012" y="35052"/>
                </a:lnTo>
                <a:close/>
              </a:path>
              <a:path w="620395" h="99060">
                <a:moveTo>
                  <a:pt x="498348" y="77724"/>
                </a:moveTo>
                <a:lnTo>
                  <a:pt x="489204" y="77724"/>
                </a:lnTo>
                <a:lnTo>
                  <a:pt x="480964" y="76390"/>
                </a:lnTo>
                <a:lnTo>
                  <a:pt x="474726" y="72771"/>
                </a:lnTo>
                <a:lnTo>
                  <a:pt x="470773" y="67437"/>
                </a:lnTo>
                <a:lnTo>
                  <a:pt x="469392" y="60960"/>
                </a:lnTo>
                <a:lnTo>
                  <a:pt x="470796" y="53601"/>
                </a:lnTo>
                <a:lnTo>
                  <a:pt x="474916" y="47815"/>
                </a:lnTo>
                <a:lnTo>
                  <a:pt x="481607" y="44029"/>
                </a:lnTo>
                <a:lnTo>
                  <a:pt x="490728" y="42672"/>
                </a:lnTo>
                <a:lnTo>
                  <a:pt x="509016" y="42672"/>
                </a:lnTo>
                <a:lnTo>
                  <a:pt x="509016" y="33528"/>
                </a:lnTo>
                <a:lnTo>
                  <a:pt x="504444" y="28956"/>
                </a:lnTo>
                <a:lnTo>
                  <a:pt x="517982" y="28956"/>
                </a:lnTo>
                <a:lnTo>
                  <a:pt x="519541" y="31146"/>
                </a:lnTo>
                <a:lnTo>
                  <a:pt x="521208" y="39624"/>
                </a:lnTo>
                <a:lnTo>
                  <a:pt x="521208" y="51816"/>
                </a:lnTo>
                <a:lnTo>
                  <a:pt x="484632" y="51816"/>
                </a:lnTo>
                <a:lnTo>
                  <a:pt x="481584" y="53340"/>
                </a:lnTo>
                <a:lnTo>
                  <a:pt x="481584" y="65532"/>
                </a:lnTo>
                <a:lnTo>
                  <a:pt x="484632" y="68580"/>
                </a:lnTo>
                <a:lnTo>
                  <a:pt x="521208" y="68580"/>
                </a:lnTo>
                <a:lnTo>
                  <a:pt x="521208" y="70104"/>
                </a:lnTo>
                <a:lnTo>
                  <a:pt x="509016" y="70104"/>
                </a:lnTo>
                <a:lnTo>
                  <a:pt x="504444" y="76200"/>
                </a:lnTo>
                <a:lnTo>
                  <a:pt x="498348" y="77724"/>
                </a:lnTo>
                <a:close/>
              </a:path>
              <a:path w="620395" h="99060">
                <a:moveTo>
                  <a:pt x="521208" y="68580"/>
                </a:moveTo>
                <a:lnTo>
                  <a:pt x="501396" y="68580"/>
                </a:lnTo>
                <a:lnTo>
                  <a:pt x="507492" y="64008"/>
                </a:lnTo>
                <a:lnTo>
                  <a:pt x="509016" y="57912"/>
                </a:lnTo>
                <a:lnTo>
                  <a:pt x="509016" y="51816"/>
                </a:lnTo>
                <a:lnTo>
                  <a:pt x="521208" y="51816"/>
                </a:lnTo>
                <a:lnTo>
                  <a:pt x="521208" y="68580"/>
                </a:lnTo>
                <a:close/>
              </a:path>
              <a:path w="620395" h="99060">
                <a:moveTo>
                  <a:pt x="521208" y="77724"/>
                </a:moveTo>
                <a:lnTo>
                  <a:pt x="509016" y="77724"/>
                </a:lnTo>
                <a:lnTo>
                  <a:pt x="509016" y="70104"/>
                </a:lnTo>
                <a:lnTo>
                  <a:pt x="521208" y="70104"/>
                </a:lnTo>
                <a:lnTo>
                  <a:pt x="521208" y="77724"/>
                </a:lnTo>
                <a:close/>
              </a:path>
              <a:path w="620395" h="99060">
                <a:moveTo>
                  <a:pt x="571500" y="30480"/>
                </a:moveTo>
                <a:lnTo>
                  <a:pt x="550164" y="30480"/>
                </a:lnTo>
                <a:lnTo>
                  <a:pt x="554736" y="22860"/>
                </a:lnTo>
                <a:lnTo>
                  <a:pt x="562356" y="18288"/>
                </a:lnTo>
                <a:lnTo>
                  <a:pt x="571500" y="18288"/>
                </a:lnTo>
                <a:lnTo>
                  <a:pt x="571500" y="30480"/>
                </a:lnTo>
                <a:close/>
              </a:path>
              <a:path w="620395" h="99060">
                <a:moveTo>
                  <a:pt x="550164" y="77724"/>
                </a:moveTo>
                <a:lnTo>
                  <a:pt x="537972" y="77724"/>
                </a:lnTo>
                <a:lnTo>
                  <a:pt x="537972" y="19812"/>
                </a:lnTo>
                <a:lnTo>
                  <a:pt x="550164" y="19812"/>
                </a:lnTo>
                <a:lnTo>
                  <a:pt x="550164" y="30480"/>
                </a:lnTo>
                <a:lnTo>
                  <a:pt x="571500" y="30480"/>
                </a:lnTo>
                <a:lnTo>
                  <a:pt x="563237" y="31599"/>
                </a:lnTo>
                <a:lnTo>
                  <a:pt x="556831" y="34861"/>
                </a:lnTo>
                <a:lnTo>
                  <a:pt x="552426" y="40124"/>
                </a:lnTo>
                <a:lnTo>
                  <a:pt x="550164" y="47244"/>
                </a:lnTo>
                <a:lnTo>
                  <a:pt x="550164" y="77724"/>
                </a:lnTo>
                <a:close/>
              </a:path>
              <a:path w="620395" h="99060">
                <a:moveTo>
                  <a:pt x="618444" y="68580"/>
                </a:moveTo>
                <a:lnTo>
                  <a:pt x="603504" y="68580"/>
                </a:lnTo>
                <a:lnTo>
                  <a:pt x="608076" y="67056"/>
                </a:lnTo>
                <a:lnTo>
                  <a:pt x="608076" y="62484"/>
                </a:lnTo>
                <a:lnTo>
                  <a:pt x="603313" y="56054"/>
                </a:lnTo>
                <a:lnTo>
                  <a:pt x="592836" y="52197"/>
                </a:lnTo>
                <a:lnTo>
                  <a:pt x="582358" y="46624"/>
                </a:lnTo>
                <a:lnTo>
                  <a:pt x="577596" y="35052"/>
                </a:lnTo>
                <a:lnTo>
                  <a:pt x="579429" y="27932"/>
                </a:lnTo>
                <a:lnTo>
                  <a:pt x="584263" y="22669"/>
                </a:lnTo>
                <a:lnTo>
                  <a:pt x="591097" y="19407"/>
                </a:lnTo>
                <a:lnTo>
                  <a:pt x="598932" y="18288"/>
                </a:lnTo>
                <a:lnTo>
                  <a:pt x="606552" y="18288"/>
                </a:lnTo>
                <a:lnTo>
                  <a:pt x="614172" y="21336"/>
                </a:lnTo>
                <a:lnTo>
                  <a:pt x="618744" y="24384"/>
                </a:lnTo>
                <a:lnTo>
                  <a:pt x="616458" y="28956"/>
                </a:lnTo>
                <a:lnTo>
                  <a:pt x="592836" y="28956"/>
                </a:lnTo>
                <a:lnTo>
                  <a:pt x="589788" y="30480"/>
                </a:lnTo>
                <a:lnTo>
                  <a:pt x="589788" y="35052"/>
                </a:lnTo>
                <a:lnTo>
                  <a:pt x="594550" y="40600"/>
                </a:lnTo>
                <a:lnTo>
                  <a:pt x="605028" y="44005"/>
                </a:lnTo>
                <a:lnTo>
                  <a:pt x="615505" y="49410"/>
                </a:lnTo>
                <a:lnTo>
                  <a:pt x="620268" y="60960"/>
                </a:lnTo>
                <a:lnTo>
                  <a:pt x="618444" y="68580"/>
                </a:lnTo>
                <a:close/>
              </a:path>
              <a:path w="620395" h="99060">
                <a:moveTo>
                  <a:pt x="614172" y="33528"/>
                </a:moveTo>
                <a:lnTo>
                  <a:pt x="609600" y="30480"/>
                </a:lnTo>
                <a:lnTo>
                  <a:pt x="603504" y="28956"/>
                </a:lnTo>
                <a:lnTo>
                  <a:pt x="616458" y="28956"/>
                </a:lnTo>
                <a:lnTo>
                  <a:pt x="614172" y="33528"/>
                </a:lnTo>
                <a:close/>
              </a:path>
              <a:path w="620395" h="99060">
                <a:moveTo>
                  <a:pt x="597408" y="77724"/>
                </a:moveTo>
                <a:lnTo>
                  <a:pt x="589788" y="77724"/>
                </a:lnTo>
                <a:lnTo>
                  <a:pt x="580644" y="74676"/>
                </a:lnTo>
                <a:lnTo>
                  <a:pt x="574548" y="70104"/>
                </a:lnTo>
                <a:lnTo>
                  <a:pt x="579120" y="60960"/>
                </a:lnTo>
                <a:lnTo>
                  <a:pt x="583692" y="65532"/>
                </a:lnTo>
                <a:lnTo>
                  <a:pt x="591312" y="68580"/>
                </a:lnTo>
                <a:lnTo>
                  <a:pt x="618444" y="68580"/>
                </a:lnTo>
                <a:lnTo>
                  <a:pt x="618410" y="68722"/>
                </a:lnTo>
                <a:lnTo>
                  <a:pt x="613410" y="73914"/>
                </a:lnTo>
                <a:lnTo>
                  <a:pt x="606123" y="76819"/>
                </a:lnTo>
                <a:lnTo>
                  <a:pt x="597408" y="7772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07535" y="4134611"/>
            <a:ext cx="497205" cy="99060"/>
          </a:xfrm>
          <a:custGeom>
            <a:avLst/>
            <a:gdLst/>
            <a:ahLst/>
            <a:cxnLst/>
            <a:rect l="l" t="t" r="r" b="b"/>
            <a:pathLst>
              <a:path w="497204" h="99060">
                <a:moveTo>
                  <a:pt x="59436" y="57912"/>
                </a:moveTo>
                <a:lnTo>
                  <a:pt x="0" y="57912"/>
                </a:lnTo>
                <a:lnTo>
                  <a:pt x="0" y="48768"/>
                </a:lnTo>
                <a:lnTo>
                  <a:pt x="25908" y="0"/>
                </a:lnTo>
                <a:lnTo>
                  <a:pt x="38100" y="0"/>
                </a:lnTo>
                <a:lnTo>
                  <a:pt x="13716" y="45720"/>
                </a:lnTo>
                <a:lnTo>
                  <a:pt x="59436" y="45720"/>
                </a:lnTo>
                <a:lnTo>
                  <a:pt x="59436" y="57912"/>
                </a:lnTo>
                <a:close/>
              </a:path>
              <a:path w="497204" h="99060">
                <a:moveTo>
                  <a:pt x="48768" y="45720"/>
                </a:moveTo>
                <a:lnTo>
                  <a:pt x="36576" y="45720"/>
                </a:lnTo>
                <a:lnTo>
                  <a:pt x="36576" y="27432"/>
                </a:lnTo>
                <a:lnTo>
                  <a:pt x="48768" y="27432"/>
                </a:lnTo>
                <a:lnTo>
                  <a:pt x="48768" y="45720"/>
                </a:lnTo>
                <a:close/>
              </a:path>
              <a:path w="497204" h="99060">
                <a:moveTo>
                  <a:pt x="48768" y="76200"/>
                </a:moveTo>
                <a:lnTo>
                  <a:pt x="36576" y="76200"/>
                </a:lnTo>
                <a:lnTo>
                  <a:pt x="36576" y="57912"/>
                </a:lnTo>
                <a:lnTo>
                  <a:pt x="48768" y="57912"/>
                </a:lnTo>
                <a:lnTo>
                  <a:pt x="48768" y="76200"/>
                </a:lnTo>
                <a:close/>
              </a:path>
              <a:path w="497204" h="99060">
                <a:moveTo>
                  <a:pt x="100584" y="76200"/>
                </a:moveTo>
                <a:lnTo>
                  <a:pt x="86344" y="73675"/>
                </a:lnTo>
                <a:lnTo>
                  <a:pt x="75819" y="66294"/>
                </a:lnTo>
                <a:lnTo>
                  <a:pt x="69294" y="54340"/>
                </a:lnTo>
                <a:lnTo>
                  <a:pt x="67056" y="38100"/>
                </a:lnTo>
                <a:lnTo>
                  <a:pt x="69294" y="21859"/>
                </a:lnTo>
                <a:lnTo>
                  <a:pt x="75819" y="9906"/>
                </a:lnTo>
                <a:lnTo>
                  <a:pt x="86344" y="2524"/>
                </a:lnTo>
                <a:lnTo>
                  <a:pt x="100584" y="0"/>
                </a:lnTo>
                <a:lnTo>
                  <a:pt x="113942" y="2524"/>
                </a:lnTo>
                <a:lnTo>
                  <a:pt x="122975" y="9144"/>
                </a:lnTo>
                <a:lnTo>
                  <a:pt x="100584" y="9144"/>
                </a:lnTo>
                <a:lnTo>
                  <a:pt x="91701" y="10882"/>
                </a:lnTo>
                <a:lnTo>
                  <a:pt x="85534" y="16192"/>
                </a:lnTo>
                <a:lnTo>
                  <a:pt x="81938" y="25217"/>
                </a:lnTo>
                <a:lnTo>
                  <a:pt x="80772" y="38100"/>
                </a:lnTo>
                <a:lnTo>
                  <a:pt x="81938" y="50982"/>
                </a:lnTo>
                <a:lnTo>
                  <a:pt x="85534" y="60007"/>
                </a:lnTo>
                <a:lnTo>
                  <a:pt x="91701" y="65317"/>
                </a:lnTo>
                <a:lnTo>
                  <a:pt x="100584" y="67056"/>
                </a:lnTo>
                <a:lnTo>
                  <a:pt x="122975" y="67056"/>
                </a:lnTo>
                <a:lnTo>
                  <a:pt x="113942" y="73675"/>
                </a:lnTo>
                <a:lnTo>
                  <a:pt x="100584" y="76200"/>
                </a:lnTo>
                <a:close/>
              </a:path>
              <a:path w="497204" h="99060">
                <a:moveTo>
                  <a:pt x="122975" y="67056"/>
                </a:moveTo>
                <a:lnTo>
                  <a:pt x="100584" y="67056"/>
                </a:lnTo>
                <a:lnTo>
                  <a:pt x="108585" y="65317"/>
                </a:lnTo>
                <a:lnTo>
                  <a:pt x="114300" y="60007"/>
                </a:lnTo>
                <a:lnTo>
                  <a:pt x="117729" y="50982"/>
                </a:lnTo>
                <a:lnTo>
                  <a:pt x="118872" y="38100"/>
                </a:lnTo>
                <a:lnTo>
                  <a:pt x="117729" y="25217"/>
                </a:lnTo>
                <a:lnTo>
                  <a:pt x="114300" y="16192"/>
                </a:lnTo>
                <a:lnTo>
                  <a:pt x="108585" y="10882"/>
                </a:lnTo>
                <a:lnTo>
                  <a:pt x="100584" y="9144"/>
                </a:lnTo>
                <a:lnTo>
                  <a:pt x="122975" y="9144"/>
                </a:lnTo>
                <a:lnTo>
                  <a:pt x="124015" y="9906"/>
                </a:lnTo>
                <a:lnTo>
                  <a:pt x="130373" y="21859"/>
                </a:lnTo>
                <a:lnTo>
                  <a:pt x="132588" y="38100"/>
                </a:lnTo>
                <a:lnTo>
                  <a:pt x="130373" y="54340"/>
                </a:lnTo>
                <a:lnTo>
                  <a:pt x="124015" y="66294"/>
                </a:lnTo>
                <a:lnTo>
                  <a:pt x="122975" y="67056"/>
                </a:lnTo>
                <a:close/>
              </a:path>
              <a:path w="497204" h="99060">
                <a:moveTo>
                  <a:pt x="169164" y="36576"/>
                </a:moveTo>
                <a:lnTo>
                  <a:pt x="161544" y="36576"/>
                </a:lnTo>
                <a:lnTo>
                  <a:pt x="161544" y="18288"/>
                </a:lnTo>
                <a:lnTo>
                  <a:pt x="169164" y="18288"/>
                </a:lnTo>
                <a:lnTo>
                  <a:pt x="169164" y="36576"/>
                </a:lnTo>
                <a:close/>
              </a:path>
              <a:path w="497204" h="99060">
                <a:moveTo>
                  <a:pt x="188976" y="45720"/>
                </a:moveTo>
                <a:lnTo>
                  <a:pt x="141732" y="45720"/>
                </a:lnTo>
                <a:lnTo>
                  <a:pt x="141732" y="36576"/>
                </a:lnTo>
                <a:lnTo>
                  <a:pt x="188976" y="36576"/>
                </a:lnTo>
                <a:lnTo>
                  <a:pt x="188976" y="45720"/>
                </a:lnTo>
                <a:close/>
              </a:path>
              <a:path w="497204" h="99060">
                <a:moveTo>
                  <a:pt x="169164" y="64008"/>
                </a:moveTo>
                <a:lnTo>
                  <a:pt x="161544" y="64008"/>
                </a:lnTo>
                <a:lnTo>
                  <a:pt x="161544" y="45720"/>
                </a:lnTo>
                <a:lnTo>
                  <a:pt x="169164" y="45720"/>
                </a:lnTo>
                <a:lnTo>
                  <a:pt x="169164" y="64008"/>
                </a:lnTo>
                <a:close/>
              </a:path>
              <a:path w="497204" h="99060">
                <a:moveTo>
                  <a:pt x="252113" y="86868"/>
                </a:moveTo>
                <a:lnTo>
                  <a:pt x="237744" y="86868"/>
                </a:lnTo>
                <a:lnTo>
                  <a:pt x="240792" y="83820"/>
                </a:lnTo>
                <a:lnTo>
                  <a:pt x="242316" y="80772"/>
                </a:lnTo>
                <a:lnTo>
                  <a:pt x="243840" y="76200"/>
                </a:lnTo>
                <a:lnTo>
                  <a:pt x="220980" y="18288"/>
                </a:lnTo>
                <a:lnTo>
                  <a:pt x="233172" y="18288"/>
                </a:lnTo>
                <a:lnTo>
                  <a:pt x="249936" y="62484"/>
                </a:lnTo>
                <a:lnTo>
                  <a:pt x="261419" y="62484"/>
                </a:lnTo>
                <a:lnTo>
                  <a:pt x="252984" y="83820"/>
                </a:lnTo>
                <a:lnTo>
                  <a:pt x="252113" y="86868"/>
                </a:lnTo>
                <a:close/>
              </a:path>
              <a:path w="497204" h="99060">
                <a:moveTo>
                  <a:pt x="261419" y="62484"/>
                </a:moveTo>
                <a:lnTo>
                  <a:pt x="249936" y="62484"/>
                </a:lnTo>
                <a:lnTo>
                  <a:pt x="266700" y="18288"/>
                </a:lnTo>
                <a:lnTo>
                  <a:pt x="278892" y="18288"/>
                </a:lnTo>
                <a:lnTo>
                  <a:pt x="261419" y="62484"/>
                </a:lnTo>
                <a:close/>
              </a:path>
              <a:path w="497204" h="99060">
                <a:moveTo>
                  <a:pt x="242316" y="99060"/>
                </a:moveTo>
                <a:lnTo>
                  <a:pt x="228600" y="99060"/>
                </a:lnTo>
                <a:lnTo>
                  <a:pt x="224028" y="97536"/>
                </a:lnTo>
                <a:lnTo>
                  <a:pt x="220980" y="92964"/>
                </a:lnTo>
                <a:lnTo>
                  <a:pt x="225552" y="83820"/>
                </a:lnTo>
                <a:lnTo>
                  <a:pt x="228600" y="85344"/>
                </a:lnTo>
                <a:lnTo>
                  <a:pt x="230124" y="86868"/>
                </a:lnTo>
                <a:lnTo>
                  <a:pt x="252113" y="86868"/>
                </a:lnTo>
                <a:lnTo>
                  <a:pt x="249936" y="94488"/>
                </a:lnTo>
                <a:lnTo>
                  <a:pt x="242316" y="99060"/>
                </a:lnTo>
                <a:close/>
              </a:path>
              <a:path w="497204" h="99060">
                <a:moveTo>
                  <a:pt x="320040" y="77724"/>
                </a:moveTo>
                <a:lnTo>
                  <a:pt x="310896" y="77724"/>
                </a:lnTo>
                <a:lnTo>
                  <a:pt x="298418" y="75533"/>
                </a:lnTo>
                <a:lnTo>
                  <a:pt x="288798" y="69342"/>
                </a:lnTo>
                <a:lnTo>
                  <a:pt x="282606" y="59721"/>
                </a:lnTo>
                <a:lnTo>
                  <a:pt x="280416" y="47244"/>
                </a:lnTo>
                <a:lnTo>
                  <a:pt x="282582" y="35647"/>
                </a:lnTo>
                <a:lnTo>
                  <a:pt x="288607" y="26479"/>
                </a:lnTo>
                <a:lnTo>
                  <a:pt x="297775" y="20454"/>
                </a:lnTo>
                <a:lnTo>
                  <a:pt x="309372" y="18288"/>
                </a:lnTo>
                <a:lnTo>
                  <a:pt x="322873" y="20526"/>
                </a:lnTo>
                <a:lnTo>
                  <a:pt x="331660" y="27051"/>
                </a:lnTo>
                <a:lnTo>
                  <a:pt x="331823" y="27432"/>
                </a:lnTo>
                <a:lnTo>
                  <a:pt x="300228" y="27432"/>
                </a:lnTo>
                <a:lnTo>
                  <a:pt x="294132" y="33528"/>
                </a:lnTo>
                <a:lnTo>
                  <a:pt x="292608" y="42672"/>
                </a:lnTo>
                <a:lnTo>
                  <a:pt x="336391" y="42672"/>
                </a:lnTo>
                <a:lnTo>
                  <a:pt x="336804" y="51816"/>
                </a:lnTo>
                <a:lnTo>
                  <a:pt x="292608" y="51816"/>
                </a:lnTo>
                <a:lnTo>
                  <a:pt x="295656" y="60960"/>
                </a:lnTo>
                <a:lnTo>
                  <a:pt x="301752" y="67056"/>
                </a:lnTo>
                <a:lnTo>
                  <a:pt x="333756" y="67056"/>
                </a:lnTo>
                <a:lnTo>
                  <a:pt x="329184" y="73152"/>
                </a:lnTo>
                <a:lnTo>
                  <a:pt x="320040" y="77724"/>
                </a:lnTo>
                <a:close/>
              </a:path>
              <a:path w="497204" h="99060">
                <a:moveTo>
                  <a:pt x="336391" y="42672"/>
                </a:moveTo>
                <a:lnTo>
                  <a:pt x="326136" y="42672"/>
                </a:lnTo>
                <a:lnTo>
                  <a:pt x="326136" y="33528"/>
                </a:lnTo>
                <a:lnTo>
                  <a:pt x="320040" y="27432"/>
                </a:lnTo>
                <a:lnTo>
                  <a:pt x="331823" y="27432"/>
                </a:lnTo>
                <a:lnTo>
                  <a:pt x="336161" y="37576"/>
                </a:lnTo>
                <a:lnTo>
                  <a:pt x="336391" y="42672"/>
                </a:lnTo>
                <a:close/>
              </a:path>
              <a:path w="497204" h="99060">
                <a:moveTo>
                  <a:pt x="333756" y="67056"/>
                </a:moveTo>
                <a:lnTo>
                  <a:pt x="316992" y="67056"/>
                </a:lnTo>
                <a:lnTo>
                  <a:pt x="323088" y="64008"/>
                </a:lnTo>
                <a:lnTo>
                  <a:pt x="327660" y="59436"/>
                </a:lnTo>
                <a:lnTo>
                  <a:pt x="333756" y="67056"/>
                </a:lnTo>
                <a:close/>
              </a:path>
              <a:path w="497204" h="99060">
                <a:moveTo>
                  <a:pt x="353568" y="33528"/>
                </a:moveTo>
                <a:lnTo>
                  <a:pt x="373380" y="18288"/>
                </a:lnTo>
                <a:lnTo>
                  <a:pt x="383619" y="19669"/>
                </a:lnTo>
                <a:lnTo>
                  <a:pt x="391287" y="23622"/>
                </a:lnTo>
                <a:lnTo>
                  <a:pt x="394224" y="27432"/>
                </a:lnTo>
                <a:lnTo>
                  <a:pt x="365760" y="27432"/>
                </a:lnTo>
                <a:lnTo>
                  <a:pt x="353568" y="33528"/>
                </a:lnTo>
                <a:close/>
              </a:path>
              <a:path w="497204" h="99060">
                <a:moveTo>
                  <a:pt x="374904" y="77724"/>
                </a:moveTo>
                <a:lnTo>
                  <a:pt x="365760" y="77724"/>
                </a:lnTo>
                <a:lnTo>
                  <a:pt x="357520" y="76366"/>
                </a:lnTo>
                <a:lnTo>
                  <a:pt x="351282" y="72580"/>
                </a:lnTo>
                <a:lnTo>
                  <a:pt x="347329" y="66794"/>
                </a:lnTo>
                <a:lnTo>
                  <a:pt x="345948" y="59436"/>
                </a:lnTo>
                <a:lnTo>
                  <a:pt x="347352" y="52077"/>
                </a:lnTo>
                <a:lnTo>
                  <a:pt x="351472" y="46291"/>
                </a:lnTo>
                <a:lnTo>
                  <a:pt x="358163" y="42505"/>
                </a:lnTo>
                <a:lnTo>
                  <a:pt x="367284" y="41148"/>
                </a:lnTo>
                <a:lnTo>
                  <a:pt x="385572" y="41148"/>
                </a:lnTo>
                <a:lnTo>
                  <a:pt x="385572" y="32004"/>
                </a:lnTo>
                <a:lnTo>
                  <a:pt x="381000" y="27432"/>
                </a:lnTo>
                <a:lnTo>
                  <a:pt x="394224" y="27432"/>
                </a:lnTo>
                <a:lnTo>
                  <a:pt x="396097" y="29860"/>
                </a:lnTo>
                <a:lnTo>
                  <a:pt x="397764" y="38100"/>
                </a:lnTo>
                <a:lnTo>
                  <a:pt x="397764" y="50292"/>
                </a:lnTo>
                <a:lnTo>
                  <a:pt x="361188" y="50292"/>
                </a:lnTo>
                <a:lnTo>
                  <a:pt x="358140" y="53340"/>
                </a:lnTo>
                <a:lnTo>
                  <a:pt x="358140" y="64008"/>
                </a:lnTo>
                <a:lnTo>
                  <a:pt x="361188" y="67056"/>
                </a:lnTo>
                <a:lnTo>
                  <a:pt x="397764" y="67056"/>
                </a:lnTo>
                <a:lnTo>
                  <a:pt x="397764" y="70104"/>
                </a:lnTo>
                <a:lnTo>
                  <a:pt x="385572" y="70104"/>
                </a:lnTo>
                <a:lnTo>
                  <a:pt x="381000" y="74676"/>
                </a:lnTo>
                <a:lnTo>
                  <a:pt x="374904" y="77724"/>
                </a:lnTo>
                <a:close/>
              </a:path>
              <a:path w="497204" h="99060">
                <a:moveTo>
                  <a:pt x="397764" y="67056"/>
                </a:moveTo>
                <a:lnTo>
                  <a:pt x="377952" y="67056"/>
                </a:lnTo>
                <a:lnTo>
                  <a:pt x="384048" y="62484"/>
                </a:lnTo>
                <a:lnTo>
                  <a:pt x="385572" y="56388"/>
                </a:lnTo>
                <a:lnTo>
                  <a:pt x="385572" y="50292"/>
                </a:lnTo>
                <a:lnTo>
                  <a:pt x="397764" y="50292"/>
                </a:lnTo>
                <a:lnTo>
                  <a:pt x="397764" y="67056"/>
                </a:lnTo>
                <a:close/>
              </a:path>
              <a:path w="497204" h="99060">
                <a:moveTo>
                  <a:pt x="397764" y="76200"/>
                </a:moveTo>
                <a:lnTo>
                  <a:pt x="385572" y="76200"/>
                </a:lnTo>
                <a:lnTo>
                  <a:pt x="385572" y="70104"/>
                </a:lnTo>
                <a:lnTo>
                  <a:pt x="397764" y="70104"/>
                </a:lnTo>
                <a:lnTo>
                  <a:pt x="397764" y="76200"/>
                </a:lnTo>
                <a:close/>
              </a:path>
              <a:path w="497204" h="99060">
                <a:moveTo>
                  <a:pt x="426720" y="76200"/>
                </a:moveTo>
                <a:lnTo>
                  <a:pt x="414528" y="76200"/>
                </a:lnTo>
                <a:lnTo>
                  <a:pt x="414528" y="18288"/>
                </a:lnTo>
                <a:lnTo>
                  <a:pt x="426720" y="18288"/>
                </a:lnTo>
                <a:lnTo>
                  <a:pt x="426720" y="30480"/>
                </a:lnTo>
                <a:lnTo>
                  <a:pt x="448056" y="30480"/>
                </a:lnTo>
                <a:lnTo>
                  <a:pt x="439793" y="30932"/>
                </a:lnTo>
                <a:lnTo>
                  <a:pt x="433387" y="34099"/>
                </a:lnTo>
                <a:lnTo>
                  <a:pt x="428982" y="39266"/>
                </a:lnTo>
                <a:lnTo>
                  <a:pt x="426720" y="45720"/>
                </a:lnTo>
                <a:lnTo>
                  <a:pt x="426720" y="76200"/>
                </a:lnTo>
                <a:close/>
              </a:path>
              <a:path w="497204" h="99060">
                <a:moveTo>
                  <a:pt x="448056" y="30480"/>
                </a:moveTo>
                <a:lnTo>
                  <a:pt x="426720" y="30480"/>
                </a:lnTo>
                <a:lnTo>
                  <a:pt x="431292" y="21336"/>
                </a:lnTo>
                <a:lnTo>
                  <a:pt x="438912" y="18288"/>
                </a:lnTo>
                <a:lnTo>
                  <a:pt x="448056" y="18288"/>
                </a:lnTo>
                <a:lnTo>
                  <a:pt x="448056" y="30480"/>
                </a:lnTo>
                <a:close/>
              </a:path>
              <a:path w="497204" h="99060">
                <a:moveTo>
                  <a:pt x="495055" y="67056"/>
                </a:moveTo>
                <a:lnTo>
                  <a:pt x="480060" y="67056"/>
                </a:lnTo>
                <a:lnTo>
                  <a:pt x="484632" y="65532"/>
                </a:lnTo>
                <a:lnTo>
                  <a:pt x="484632" y="60960"/>
                </a:lnTo>
                <a:lnTo>
                  <a:pt x="479869" y="54768"/>
                </a:lnTo>
                <a:lnTo>
                  <a:pt x="469392" y="51435"/>
                </a:lnTo>
                <a:lnTo>
                  <a:pt x="458914" y="46386"/>
                </a:lnTo>
                <a:lnTo>
                  <a:pt x="454152" y="35052"/>
                </a:lnTo>
                <a:lnTo>
                  <a:pt x="455985" y="27289"/>
                </a:lnTo>
                <a:lnTo>
                  <a:pt x="460819" y="22098"/>
                </a:lnTo>
                <a:lnTo>
                  <a:pt x="467653" y="19192"/>
                </a:lnTo>
                <a:lnTo>
                  <a:pt x="475488" y="18288"/>
                </a:lnTo>
                <a:lnTo>
                  <a:pt x="483108" y="18288"/>
                </a:lnTo>
                <a:lnTo>
                  <a:pt x="490728" y="19812"/>
                </a:lnTo>
                <a:lnTo>
                  <a:pt x="495300" y="24384"/>
                </a:lnTo>
                <a:lnTo>
                  <a:pt x="493776" y="27432"/>
                </a:lnTo>
                <a:lnTo>
                  <a:pt x="469392" y="27432"/>
                </a:lnTo>
                <a:lnTo>
                  <a:pt x="466344" y="28956"/>
                </a:lnTo>
                <a:lnTo>
                  <a:pt x="466344" y="33528"/>
                </a:lnTo>
                <a:lnTo>
                  <a:pt x="471106" y="39076"/>
                </a:lnTo>
                <a:lnTo>
                  <a:pt x="481584" y="42481"/>
                </a:lnTo>
                <a:lnTo>
                  <a:pt x="492061" y="47886"/>
                </a:lnTo>
                <a:lnTo>
                  <a:pt x="496824" y="59436"/>
                </a:lnTo>
                <a:lnTo>
                  <a:pt x="495055" y="67056"/>
                </a:lnTo>
                <a:close/>
              </a:path>
              <a:path w="497204" h="99060">
                <a:moveTo>
                  <a:pt x="490728" y="33528"/>
                </a:moveTo>
                <a:lnTo>
                  <a:pt x="486156" y="30480"/>
                </a:lnTo>
                <a:lnTo>
                  <a:pt x="480060" y="27432"/>
                </a:lnTo>
                <a:lnTo>
                  <a:pt x="493776" y="27432"/>
                </a:lnTo>
                <a:lnTo>
                  <a:pt x="490728" y="33528"/>
                </a:lnTo>
                <a:close/>
              </a:path>
              <a:path w="497204" h="99060">
                <a:moveTo>
                  <a:pt x="473964" y="77724"/>
                </a:moveTo>
                <a:lnTo>
                  <a:pt x="466344" y="77724"/>
                </a:lnTo>
                <a:lnTo>
                  <a:pt x="457200" y="74676"/>
                </a:lnTo>
                <a:lnTo>
                  <a:pt x="451104" y="68580"/>
                </a:lnTo>
                <a:lnTo>
                  <a:pt x="455676" y="59436"/>
                </a:lnTo>
                <a:lnTo>
                  <a:pt x="460248" y="64008"/>
                </a:lnTo>
                <a:lnTo>
                  <a:pt x="467868" y="67056"/>
                </a:lnTo>
                <a:lnTo>
                  <a:pt x="495055" y="67056"/>
                </a:lnTo>
                <a:lnTo>
                  <a:pt x="494966" y="67437"/>
                </a:lnTo>
                <a:lnTo>
                  <a:pt x="489966" y="73152"/>
                </a:lnTo>
                <a:lnTo>
                  <a:pt x="482679" y="76581"/>
                </a:lnTo>
                <a:lnTo>
                  <a:pt x="473964" y="7772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15440" y="4291584"/>
            <a:ext cx="2784348" cy="83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19555" y="4448555"/>
            <a:ext cx="3383280" cy="111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53711" y="1152144"/>
            <a:ext cx="0" cy="3432175"/>
          </a:xfrm>
          <a:custGeom>
            <a:avLst/>
            <a:gdLst/>
            <a:ahLst/>
            <a:cxnLst/>
            <a:rect l="l" t="t" r="r" b="b"/>
            <a:pathLst>
              <a:path w="0" h="3432175">
                <a:moveTo>
                  <a:pt x="0" y="0"/>
                </a:moveTo>
                <a:lnTo>
                  <a:pt x="0" y="3432047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8180" y="2793492"/>
            <a:ext cx="94488" cy="150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26279" y="4732020"/>
            <a:ext cx="55244" cy="64135"/>
          </a:xfrm>
          <a:custGeom>
            <a:avLst/>
            <a:gdLst/>
            <a:ahLst/>
            <a:cxnLst/>
            <a:rect l="l" t="t" r="r" b="b"/>
            <a:pathLst>
              <a:path w="55245" h="64135">
                <a:moveTo>
                  <a:pt x="27432" y="64008"/>
                </a:moveTo>
                <a:lnTo>
                  <a:pt x="15430" y="61793"/>
                </a:lnTo>
                <a:lnTo>
                  <a:pt x="6858" y="55435"/>
                </a:lnTo>
                <a:lnTo>
                  <a:pt x="1714" y="45362"/>
                </a:lnTo>
                <a:lnTo>
                  <a:pt x="0" y="32004"/>
                </a:lnTo>
                <a:lnTo>
                  <a:pt x="1714" y="18002"/>
                </a:lnTo>
                <a:lnTo>
                  <a:pt x="6858" y="8001"/>
                </a:lnTo>
                <a:lnTo>
                  <a:pt x="15430" y="2000"/>
                </a:lnTo>
                <a:lnTo>
                  <a:pt x="27432" y="0"/>
                </a:lnTo>
                <a:lnTo>
                  <a:pt x="38790" y="2000"/>
                </a:lnTo>
                <a:lnTo>
                  <a:pt x="46885" y="7620"/>
                </a:lnTo>
                <a:lnTo>
                  <a:pt x="27432" y="7620"/>
                </a:lnTo>
                <a:lnTo>
                  <a:pt x="20312" y="9072"/>
                </a:lnTo>
                <a:lnTo>
                  <a:pt x="15049" y="13525"/>
                </a:lnTo>
                <a:lnTo>
                  <a:pt x="11787" y="21121"/>
                </a:lnTo>
                <a:lnTo>
                  <a:pt x="10668" y="32004"/>
                </a:lnTo>
                <a:lnTo>
                  <a:pt x="11787" y="42005"/>
                </a:lnTo>
                <a:lnTo>
                  <a:pt x="15049" y="49149"/>
                </a:lnTo>
                <a:lnTo>
                  <a:pt x="20312" y="53435"/>
                </a:lnTo>
                <a:lnTo>
                  <a:pt x="27432" y="54864"/>
                </a:lnTo>
                <a:lnTo>
                  <a:pt x="47746" y="54864"/>
                </a:lnTo>
                <a:lnTo>
                  <a:pt x="47434" y="55435"/>
                </a:lnTo>
                <a:lnTo>
                  <a:pt x="38790" y="61793"/>
                </a:lnTo>
                <a:lnTo>
                  <a:pt x="27432" y="64008"/>
                </a:lnTo>
                <a:close/>
              </a:path>
              <a:path w="55245" h="64135">
                <a:moveTo>
                  <a:pt x="47746" y="54864"/>
                </a:moveTo>
                <a:lnTo>
                  <a:pt x="27432" y="54864"/>
                </a:lnTo>
                <a:lnTo>
                  <a:pt x="34313" y="53435"/>
                </a:lnTo>
                <a:lnTo>
                  <a:pt x="39052" y="49149"/>
                </a:lnTo>
                <a:lnTo>
                  <a:pt x="41790" y="42005"/>
                </a:lnTo>
                <a:lnTo>
                  <a:pt x="42672" y="32004"/>
                </a:lnTo>
                <a:lnTo>
                  <a:pt x="41790" y="21121"/>
                </a:lnTo>
                <a:lnTo>
                  <a:pt x="39052" y="13525"/>
                </a:lnTo>
                <a:lnTo>
                  <a:pt x="34313" y="9072"/>
                </a:lnTo>
                <a:lnTo>
                  <a:pt x="27432" y="7620"/>
                </a:lnTo>
                <a:lnTo>
                  <a:pt x="46885" y="7620"/>
                </a:lnTo>
                <a:lnTo>
                  <a:pt x="47434" y="8001"/>
                </a:lnTo>
                <a:lnTo>
                  <a:pt x="52935" y="18002"/>
                </a:lnTo>
                <a:lnTo>
                  <a:pt x="54864" y="32004"/>
                </a:lnTo>
                <a:lnTo>
                  <a:pt x="52935" y="45362"/>
                </a:lnTo>
                <a:lnTo>
                  <a:pt x="47746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93564" y="4732020"/>
            <a:ext cx="254635" cy="71755"/>
          </a:xfrm>
          <a:custGeom>
            <a:avLst/>
            <a:gdLst/>
            <a:ahLst/>
            <a:cxnLst/>
            <a:rect l="l" t="t" r="r" b="b"/>
            <a:pathLst>
              <a:path w="254635" h="71754">
                <a:moveTo>
                  <a:pt x="4572" y="16764"/>
                </a:moveTo>
                <a:lnTo>
                  <a:pt x="0" y="7620"/>
                </a:lnTo>
                <a:lnTo>
                  <a:pt x="6096" y="3048"/>
                </a:lnTo>
                <a:lnTo>
                  <a:pt x="15240" y="0"/>
                </a:lnTo>
                <a:lnTo>
                  <a:pt x="35052" y="0"/>
                </a:lnTo>
                <a:lnTo>
                  <a:pt x="42672" y="6096"/>
                </a:lnTo>
                <a:lnTo>
                  <a:pt x="42672" y="9144"/>
                </a:lnTo>
                <a:lnTo>
                  <a:pt x="15240" y="9144"/>
                </a:lnTo>
                <a:lnTo>
                  <a:pt x="9144" y="12192"/>
                </a:lnTo>
                <a:lnTo>
                  <a:pt x="4572" y="16764"/>
                </a:lnTo>
                <a:close/>
              </a:path>
              <a:path w="254635" h="71754">
                <a:moveTo>
                  <a:pt x="45720" y="64008"/>
                </a:moveTo>
                <a:lnTo>
                  <a:pt x="0" y="64008"/>
                </a:lnTo>
                <a:lnTo>
                  <a:pt x="0" y="56388"/>
                </a:lnTo>
                <a:lnTo>
                  <a:pt x="24384" y="30480"/>
                </a:lnTo>
                <a:lnTo>
                  <a:pt x="28956" y="25908"/>
                </a:lnTo>
                <a:lnTo>
                  <a:pt x="32004" y="19812"/>
                </a:lnTo>
                <a:lnTo>
                  <a:pt x="32004" y="12192"/>
                </a:lnTo>
                <a:lnTo>
                  <a:pt x="27432" y="9144"/>
                </a:lnTo>
                <a:lnTo>
                  <a:pt x="42672" y="9144"/>
                </a:lnTo>
                <a:lnTo>
                  <a:pt x="42672" y="21336"/>
                </a:lnTo>
                <a:lnTo>
                  <a:pt x="38100" y="28956"/>
                </a:lnTo>
                <a:lnTo>
                  <a:pt x="32004" y="36576"/>
                </a:lnTo>
                <a:lnTo>
                  <a:pt x="15240" y="53340"/>
                </a:lnTo>
                <a:lnTo>
                  <a:pt x="45720" y="53340"/>
                </a:lnTo>
                <a:lnTo>
                  <a:pt x="45720" y="64008"/>
                </a:lnTo>
                <a:close/>
              </a:path>
              <a:path w="254635" h="71754">
                <a:moveTo>
                  <a:pt x="65532" y="62484"/>
                </a:moveTo>
                <a:lnTo>
                  <a:pt x="54864" y="62484"/>
                </a:lnTo>
                <a:lnTo>
                  <a:pt x="54864" y="54864"/>
                </a:lnTo>
                <a:lnTo>
                  <a:pt x="56388" y="51816"/>
                </a:lnTo>
                <a:lnTo>
                  <a:pt x="62484" y="51816"/>
                </a:lnTo>
                <a:lnTo>
                  <a:pt x="65532" y="54864"/>
                </a:lnTo>
                <a:lnTo>
                  <a:pt x="65532" y="62484"/>
                </a:lnTo>
                <a:close/>
              </a:path>
              <a:path w="254635" h="71754">
                <a:moveTo>
                  <a:pt x="59436" y="71628"/>
                </a:moveTo>
                <a:lnTo>
                  <a:pt x="53340" y="71628"/>
                </a:lnTo>
                <a:lnTo>
                  <a:pt x="56388" y="62484"/>
                </a:lnTo>
                <a:lnTo>
                  <a:pt x="64008" y="62484"/>
                </a:lnTo>
                <a:lnTo>
                  <a:pt x="59436" y="71628"/>
                </a:lnTo>
                <a:close/>
              </a:path>
              <a:path w="254635" h="71754">
                <a:moveTo>
                  <a:pt x="100584" y="64008"/>
                </a:moveTo>
                <a:lnTo>
                  <a:pt x="89463" y="61793"/>
                </a:lnTo>
                <a:lnTo>
                  <a:pt x="81343" y="55435"/>
                </a:lnTo>
                <a:lnTo>
                  <a:pt x="76366" y="45362"/>
                </a:lnTo>
                <a:lnTo>
                  <a:pt x="74676" y="32004"/>
                </a:lnTo>
                <a:lnTo>
                  <a:pt x="76366" y="18002"/>
                </a:lnTo>
                <a:lnTo>
                  <a:pt x="81343" y="8001"/>
                </a:lnTo>
                <a:lnTo>
                  <a:pt x="89463" y="2000"/>
                </a:lnTo>
                <a:lnTo>
                  <a:pt x="100584" y="0"/>
                </a:lnTo>
                <a:lnTo>
                  <a:pt x="112585" y="2000"/>
                </a:lnTo>
                <a:lnTo>
                  <a:pt x="120613" y="7620"/>
                </a:lnTo>
                <a:lnTo>
                  <a:pt x="100584" y="7620"/>
                </a:lnTo>
                <a:lnTo>
                  <a:pt x="93702" y="9072"/>
                </a:lnTo>
                <a:lnTo>
                  <a:pt x="88963" y="13525"/>
                </a:lnTo>
                <a:lnTo>
                  <a:pt x="86225" y="21121"/>
                </a:lnTo>
                <a:lnTo>
                  <a:pt x="85344" y="32004"/>
                </a:lnTo>
                <a:lnTo>
                  <a:pt x="86225" y="42005"/>
                </a:lnTo>
                <a:lnTo>
                  <a:pt x="88963" y="49149"/>
                </a:lnTo>
                <a:lnTo>
                  <a:pt x="93702" y="53435"/>
                </a:lnTo>
                <a:lnTo>
                  <a:pt x="100584" y="54864"/>
                </a:lnTo>
                <a:lnTo>
                  <a:pt x="121449" y="54864"/>
                </a:lnTo>
                <a:lnTo>
                  <a:pt x="121158" y="55435"/>
                </a:lnTo>
                <a:lnTo>
                  <a:pt x="112585" y="61793"/>
                </a:lnTo>
                <a:lnTo>
                  <a:pt x="100584" y="64008"/>
                </a:lnTo>
                <a:close/>
              </a:path>
              <a:path w="254635" h="71754">
                <a:moveTo>
                  <a:pt x="121449" y="54864"/>
                </a:moveTo>
                <a:lnTo>
                  <a:pt x="100584" y="54864"/>
                </a:lnTo>
                <a:lnTo>
                  <a:pt x="107703" y="53435"/>
                </a:lnTo>
                <a:lnTo>
                  <a:pt x="112966" y="49149"/>
                </a:lnTo>
                <a:lnTo>
                  <a:pt x="116228" y="42005"/>
                </a:lnTo>
                <a:lnTo>
                  <a:pt x="117348" y="32004"/>
                </a:lnTo>
                <a:lnTo>
                  <a:pt x="116228" y="21121"/>
                </a:lnTo>
                <a:lnTo>
                  <a:pt x="112966" y="13525"/>
                </a:lnTo>
                <a:lnTo>
                  <a:pt x="107703" y="9072"/>
                </a:lnTo>
                <a:lnTo>
                  <a:pt x="100584" y="7620"/>
                </a:lnTo>
                <a:lnTo>
                  <a:pt x="120613" y="7620"/>
                </a:lnTo>
                <a:lnTo>
                  <a:pt x="121158" y="8001"/>
                </a:lnTo>
                <a:lnTo>
                  <a:pt x="126301" y="18002"/>
                </a:lnTo>
                <a:lnTo>
                  <a:pt x="128016" y="32004"/>
                </a:lnTo>
                <a:lnTo>
                  <a:pt x="126301" y="45362"/>
                </a:lnTo>
                <a:lnTo>
                  <a:pt x="121449" y="54864"/>
                </a:lnTo>
                <a:close/>
              </a:path>
              <a:path w="254635" h="71754">
                <a:moveTo>
                  <a:pt x="164592" y="64008"/>
                </a:moveTo>
                <a:lnTo>
                  <a:pt x="152590" y="61793"/>
                </a:lnTo>
                <a:lnTo>
                  <a:pt x="144018" y="55435"/>
                </a:lnTo>
                <a:lnTo>
                  <a:pt x="138874" y="45362"/>
                </a:lnTo>
                <a:lnTo>
                  <a:pt x="137160" y="32004"/>
                </a:lnTo>
                <a:lnTo>
                  <a:pt x="138874" y="18002"/>
                </a:lnTo>
                <a:lnTo>
                  <a:pt x="144018" y="8001"/>
                </a:lnTo>
                <a:lnTo>
                  <a:pt x="152590" y="2000"/>
                </a:lnTo>
                <a:lnTo>
                  <a:pt x="164592" y="0"/>
                </a:lnTo>
                <a:lnTo>
                  <a:pt x="175950" y="2000"/>
                </a:lnTo>
                <a:lnTo>
                  <a:pt x="184045" y="7620"/>
                </a:lnTo>
                <a:lnTo>
                  <a:pt x="164592" y="7620"/>
                </a:lnTo>
                <a:lnTo>
                  <a:pt x="157472" y="9072"/>
                </a:lnTo>
                <a:lnTo>
                  <a:pt x="152209" y="13525"/>
                </a:lnTo>
                <a:lnTo>
                  <a:pt x="148947" y="21121"/>
                </a:lnTo>
                <a:lnTo>
                  <a:pt x="147828" y="32004"/>
                </a:lnTo>
                <a:lnTo>
                  <a:pt x="148947" y="42005"/>
                </a:lnTo>
                <a:lnTo>
                  <a:pt x="152209" y="49149"/>
                </a:lnTo>
                <a:lnTo>
                  <a:pt x="157472" y="53435"/>
                </a:lnTo>
                <a:lnTo>
                  <a:pt x="164592" y="54864"/>
                </a:lnTo>
                <a:lnTo>
                  <a:pt x="184906" y="54864"/>
                </a:lnTo>
                <a:lnTo>
                  <a:pt x="184594" y="55435"/>
                </a:lnTo>
                <a:lnTo>
                  <a:pt x="175950" y="61793"/>
                </a:lnTo>
                <a:lnTo>
                  <a:pt x="164592" y="64008"/>
                </a:lnTo>
                <a:close/>
              </a:path>
              <a:path w="254635" h="71754">
                <a:moveTo>
                  <a:pt x="184906" y="54864"/>
                </a:moveTo>
                <a:lnTo>
                  <a:pt x="164592" y="54864"/>
                </a:lnTo>
                <a:lnTo>
                  <a:pt x="171473" y="53435"/>
                </a:lnTo>
                <a:lnTo>
                  <a:pt x="176212" y="49149"/>
                </a:lnTo>
                <a:lnTo>
                  <a:pt x="178950" y="42005"/>
                </a:lnTo>
                <a:lnTo>
                  <a:pt x="179832" y="32004"/>
                </a:lnTo>
                <a:lnTo>
                  <a:pt x="178950" y="21121"/>
                </a:lnTo>
                <a:lnTo>
                  <a:pt x="176212" y="13525"/>
                </a:lnTo>
                <a:lnTo>
                  <a:pt x="171473" y="9072"/>
                </a:lnTo>
                <a:lnTo>
                  <a:pt x="164592" y="7620"/>
                </a:lnTo>
                <a:lnTo>
                  <a:pt x="184045" y="7620"/>
                </a:lnTo>
                <a:lnTo>
                  <a:pt x="184594" y="8001"/>
                </a:lnTo>
                <a:lnTo>
                  <a:pt x="190095" y="18002"/>
                </a:lnTo>
                <a:lnTo>
                  <a:pt x="192024" y="32004"/>
                </a:lnTo>
                <a:lnTo>
                  <a:pt x="190095" y="45362"/>
                </a:lnTo>
                <a:lnTo>
                  <a:pt x="184906" y="54864"/>
                </a:lnTo>
                <a:close/>
              </a:path>
              <a:path w="254635" h="71754">
                <a:moveTo>
                  <a:pt x="227076" y="64008"/>
                </a:moveTo>
                <a:lnTo>
                  <a:pt x="215717" y="61793"/>
                </a:lnTo>
                <a:lnTo>
                  <a:pt x="207073" y="55435"/>
                </a:lnTo>
                <a:lnTo>
                  <a:pt x="201572" y="45362"/>
                </a:lnTo>
                <a:lnTo>
                  <a:pt x="199644" y="32004"/>
                </a:lnTo>
                <a:lnTo>
                  <a:pt x="201572" y="18002"/>
                </a:lnTo>
                <a:lnTo>
                  <a:pt x="207073" y="8001"/>
                </a:lnTo>
                <a:lnTo>
                  <a:pt x="215717" y="2000"/>
                </a:lnTo>
                <a:lnTo>
                  <a:pt x="227076" y="0"/>
                </a:lnTo>
                <a:lnTo>
                  <a:pt x="239077" y="2000"/>
                </a:lnTo>
                <a:lnTo>
                  <a:pt x="247105" y="7620"/>
                </a:lnTo>
                <a:lnTo>
                  <a:pt x="227076" y="7620"/>
                </a:lnTo>
                <a:lnTo>
                  <a:pt x="220194" y="9072"/>
                </a:lnTo>
                <a:lnTo>
                  <a:pt x="215455" y="13525"/>
                </a:lnTo>
                <a:lnTo>
                  <a:pt x="212717" y="21121"/>
                </a:lnTo>
                <a:lnTo>
                  <a:pt x="211836" y="32004"/>
                </a:lnTo>
                <a:lnTo>
                  <a:pt x="212717" y="42005"/>
                </a:lnTo>
                <a:lnTo>
                  <a:pt x="215455" y="49149"/>
                </a:lnTo>
                <a:lnTo>
                  <a:pt x="220194" y="53435"/>
                </a:lnTo>
                <a:lnTo>
                  <a:pt x="227076" y="54864"/>
                </a:lnTo>
                <a:lnTo>
                  <a:pt x="247941" y="54864"/>
                </a:lnTo>
                <a:lnTo>
                  <a:pt x="247650" y="55435"/>
                </a:lnTo>
                <a:lnTo>
                  <a:pt x="239077" y="61793"/>
                </a:lnTo>
                <a:lnTo>
                  <a:pt x="227076" y="64008"/>
                </a:lnTo>
                <a:close/>
              </a:path>
              <a:path w="254635" h="71754">
                <a:moveTo>
                  <a:pt x="247941" y="54864"/>
                </a:moveTo>
                <a:lnTo>
                  <a:pt x="227076" y="54864"/>
                </a:lnTo>
                <a:lnTo>
                  <a:pt x="234195" y="53435"/>
                </a:lnTo>
                <a:lnTo>
                  <a:pt x="239458" y="49149"/>
                </a:lnTo>
                <a:lnTo>
                  <a:pt x="242720" y="42005"/>
                </a:lnTo>
                <a:lnTo>
                  <a:pt x="243840" y="32004"/>
                </a:lnTo>
                <a:lnTo>
                  <a:pt x="242720" y="21121"/>
                </a:lnTo>
                <a:lnTo>
                  <a:pt x="239458" y="13525"/>
                </a:lnTo>
                <a:lnTo>
                  <a:pt x="234195" y="9072"/>
                </a:lnTo>
                <a:lnTo>
                  <a:pt x="227076" y="7620"/>
                </a:lnTo>
                <a:lnTo>
                  <a:pt x="247105" y="7620"/>
                </a:lnTo>
                <a:lnTo>
                  <a:pt x="247650" y="8001"/>
                </a:lnTo>
                <a:lnTo>
                  <a:pt x="252793" y="18002"/>
                </a:lnTo>
                <a:lnTo>
                  <a:pt x="254508" y="32004"/>
                </a:lnTo>
                <a:lnTo>
                  <a:pt x="252793" y="45362"/>
                </a:lnTo>
                <a:lnTo>
                  <a:pt x="247941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59908" y="4732020"/>
            <a:ext cx="256540" cy="71755"/>
          </a:xfrm>
          <a:custGeom>
            <a:avLst/>
            <a:gdLst/>
            <a:ahLst/>
            <a:cxnLst/>
            <a:rect l="l" t="t" r="r" b="b"/>
            <a:pathLst>
              <a:path w="256539" h="71754">
                <a:moveTo>
                  <a:pt x="50292" y="47244"/>
                </a:moveTo>
                <a:lnTo>
                  <a:pt x="0" y="47244"/>
                </a:lnTo>
                <a:lnTo>
                  <a:pt x="0" y="39624"/>
                </a:lnTo>
                <a:lnTo>
                  <a:pt x="22860" y="0"/>
                </a:lnTo>
                <a:lnTo>
                  <a:pt x="32004" y="0"/>
                </a:lnTo>
                <a:lnTo>
                  <a:pt x="12192" y="38100"/>
                </a:lnTo>
                <a:lnTo>
                  <a:pt x="50292" y="38100"/>
                </a:lnTo>
                <a:lnTo>
                  <a:pt x="50292" y="47244"/>
                </a:lnTo>
                <a:close/>
              </a:path>
              <a:path w="256539" h="71754">
                <a:moveTo>
                  <a:pt x="41148" y="38100"/>
                </a:moveTo>
                <a:lnTo>
                  <a:pt x="30480" y="38100"/>
                </a:lnTo>
                <a:lnTo>
                  <a:pt x="30480" y="22860"/>
                </a:lnTo>
                <a:lnTo>
                  <a:pt x="41148" y="22860"/>
                </a:lnTo>
                <a:lnTo>
                  <a:pt x="41148" y="38100"/>
                </a:lnTo>
                <a:close/>
              </a:path>
              <a:path w="256539" h="71754">
                <a:moveTo>
                  <a:pt x="41148" y="64008"/>
                </a:moveTo>
                <a:lnTo>
                  <a:pt x="30480" y="64008"/>
                </a:lnTo>
                <a:lnTo>
                  <a:pt x="30480" y="47244"/>
                </a:lnTo>
                <a:lnTo>
                  <a:pt x="41148" y="47244"/>
                </a:lnTo>
                <a:lnTo>
                  <a:pt x="41148" y="64008"/>
                </a:lnTo>
                <a:close/>
              </a:path>
              <a:path w="256539" h="71754">
                <a:moveTo>
                  <a:pt x="67056" y="62484"/>
                </a:moveTo>
                <a:lnTo>
                  <a:pt x="57912" y="62484"/>
                </a:lnTo>
                <a:lnTo>
                  <a:pt x="56388" y="60960"/>
                </a:lnTo>
                <a:lnTo>
                  <a:pt x="56388" y="54864"/>
                </a:lnTo>
                <a:lnTo>
                  <a:pt x="59436" y="51816"/>
                </a:lnTo>
                <a:lnTo>
                  <a:pt x="65532" y="51816"/>
                </a:lnTo>
                <a:lnTo>
                  <a:pt x="67056" y="54864"/>
                </a:lnTo>
                <a:lnTo>
                  <a:pt x="67056" y="62484"/>
                </a:lnTo>
                <a:close/>
              </a:path>
              <a:path w="256539" h="71754">
                <a:moveTo>
                  <a:pt x="60960" y="71628"/>
                </a:moveTo>
                <a:lnTo>
                  <a:pt x="54864" y="71628"/>
                </a:lnTo>
                <a:lnTo>
                  <a:pt x="59436" y="62484"/>
                </a:lnTo>
                <a:lnTo>
                  <a:pt x="65532" y="62484"/>
                </a:lnTo>
                <a:lnTo>
                  <a:pt x="60960" y="71628"/>
                </a:lnTo>
                <a:close/>
              </a:path>
              <a:path w="256539" h="71754">
                <a:moveTo>
                  <a:pt x="103632" y="64008"/>
                </a:moveTo>
                <a:lnTo>
                  <a:pt x="91630" y="61793"/>
                </a:lnTo>
                <a:lnTo>
                  <a:pt x="83058" y="55435"/>
                </a:lnTo>
                <a:lnTo>
                  <a:pt x="77914" y="45362"/>
                </a:lnTo>
                <a:lnTo>
                  <a:pt x="76200" y="32004"/>
                </a:lnTo>
                <a:lnTo>
                  <a:pt x="77914" y="18002"/>
                </a:lnTo>
                <a:lnTo>
                  <a:pt x="83058" y="8001"/>
                </a:lnTo>
                <a:lnTo>
                  <a:pt x="91630" y="2000"/>
                </a:lnTo>
                <a:lnTo>
                  <a:pt x="103632" y="0"/>
                </a:lnTo>
                <a:lnTo>
                  <a:pt x="114990" y="2000"/>
                </a:lnTo>
                <a:lnTo>
                  <a:pt x="123085" y="7620"/>
                </a:lnTo>
                <a:lnTo>
                  <a:pt x="103632" y="7620"/>
                </a:lnTo>
                <a:lnTo>
                  <a:pt x="96512" y="9072"/>
                </a:lnTo>
                <a:lnTo>
                  <a:pt x="91249" y="13525"/>
                </a:lnTo>
                <a:lnTo>
                  <a:pt x="87987" y="21121"/>
                </a:lnTo>
                <a:lnTo>
                  <a:pt x="86868" y="32004"/>
                </a:lnTo>
                <a:lnTo>
                  <a:pt x="87987" y="42005"/>
                </a:lnTo>
                <a:lnTo>
                  <a:pt x="91249" y="49149"/>
                </a:lnTo>
                <a:lnTo>
                  <a:pt x="96512" y="53435"/>
                </a:lnTo>
                <a:lnTo>
                  <a:pt x="103632" y="54864"/>
                </a:lnTo>
                <a:lnTo>
                  <a:pt x="123946" y="54864"/>
                </a:lnTo>
                <a:lnTo>
                  <a:pt x="123634" y="55435"/>
                </a:lnTo>
                <a:lnTo>
                  <a:pt x="114990" y="61793"/>
                </a:lnTo>
                <a:lnTo>
                  <a:pt x="103632" y="64008"/>
                </a:lnTo>
                <a:close/>
              </a:path>
              <a:path w="256539" h="71754">
                <a:moveTo>
                  <a:pt x="123946" y="54864"/>
                </a:moveTo>
                <a:lnTo>
                  <a:pt x="103632" y="54864"/>
                </a:lnTo>
                <a:lnTo>
                  <a:pt x="110513" y="53435"/>
                </a:lnTo>
                <a:lnTo>
                  <a:pt x="115252" y="49149"/>
                </a:lnTo>
                <a:lnTo>
                  <a:pt x="117990" y="42005"/>
                </a:lnTo>
                <a:lnTo>
                  <a:pt x="118872" y="32004"/>
                </a:lnTo>
                <a:lnTo>
                  <a:pt x="117990" y="21121"/>
                </a:lnTo>
                <a:lnTo>
                  <a:pt x="115252" y="13525"/>
                </a:lnTo>
                <a:lnTo>
                  <a:pt x="110513" y="9072"/>
                </a:lnTo>
                <a:lnTo>
                  <a:pt x="103632" y="7620"/>
                </a:lnTo>
                <a:lnTo>
                  <a:pt x="123085" y="7620"/>
                </a:lnTo>
                <a:lnTo>
                  <a:pt x="123634" y="8001"/>
                </a:lnTo>
                <a:lnTo>
                  <a:pt x="129135" y="18002"/>
                </a:lnTo>
                <a:lnTo>
                  <a:pt x="131064" y="32004"/>
                </a:lnTo>
                <a:lnTo>
                  <a:pt x="129135" y="45362"/>
                </a:lnTo>
                <a:lnTo>
                  <a:pt x="123946" y="54864"/>
                </a:lnTo>
                <a:close/>
              </a:path>
              <a:path w="256539" h="71754">
                <a:moveTo>
                  <a:pt x="166116" y="64008"/>
                </a:moveTo>
                <a:lnTo>
                  <a:pt x="154757" y="61793"/>
                </a:lnTo>
                <a:lnTo>
                  <a:pt x="146113" y="55435"/>
                </a:lnTo>
                <a:lnTo>
                  <a:pt x="140612" y="45362"/>
                </a:lnTo>
                <a:lnTo>
                  <a:pt x="138684" y="32004"/>
                </a:lnTo>
                <a:lnTo>
                  <a:pt x="140612" y="18002"/>
                </a:lnTo>
                <a:lnTo>
                  <a:pt x="146113" y="8001"/>
                </a:lnTo>
                <a:lnTo>
                  <a:pt x="154757" y="2000"/>
                </a:lnTo>
                <a:lnTo>
                  <a:pt x="166116" y="0"/>
                </a:lnTo>
                <a:lnTo>
                  <a:pt x="178117" y="2000"/>
                </a:lnTo>
                <a:lnTo>
                  <a:pt x="186145" y="7620"/>
                </a:lnTo>
                <a:lnTo>
                  <a:pt x="166116" y="7620"/>
                </a:lnTo>
                <a:lnTo>
                  <a:pt x="159234" y="9072"/>
                </a:lnTo>
                <a:lnTo>
                  <a:pt x="154495" y="13525"/>
                </a:lnTo>
                <a:lnTo>
                  <a:pt x="151757" y="21121"/>
                </a:lnTo>
                <a:lnTo>
                  <a:pt x="150876" y="32004"/>
                </a:lnTo>
                <a:lnTo>
                  <a:pt x="151757" y="42005"/>
                </a:lnTo>
                <a:lnTo>
                  <a:pt x="154495" y="49149"/>
                </a:lnTo>
                <a:lnTo>
                  <a:pt x="159234" y="53435"/>
                </a:lnTo>
                <a:lnTo>
                  <a:pt x="166116" y="54864"/>
                </a:lnTo>
                <a:lnTo>
                  <a:pt x="186981" y="54864"/>
                </a:lnTo>
                <a:lnTo>
                  <a:pt x="186690" y="55435"/>
                </a:lnTo>
                <a:lnTo>
                  <a:pt x="178117" y="61793"/>
                </a:lnTo>
                <a:lnTo>
                  <a:pt x="166116" y="64008"/>
                </a:lnTo>
                <a:close/>
              </a:path>
              <a:path w="256539" h="71754">
                <a:moveTo>
                  <a:pt x="186981" y="54864"/>
                </a:moveTo>
                <a:lnTo>
                  <a:pt x="166116" y="54864"/>
                </a:lnTo>
                <a:lnTo>
                  <a:pt x="173235" y="53435"/>
                </a:lnTo>
                <a:lnTo>
                  <a:pt x="178498" y="49149"/>
                </a:lnTo>
                <a:lnTo>
                  <a:pt x="181760" y="42005"/>
                </a:lnTo>
                <a:lnTo>
                  <a:pt x="182880" y="32004"/>
                </a:lnTo>
                <a:lnTo>
                  <a:pt x="181760" y="21121"/>
                </a:lnTo>
                <a:lnTo>
                  <a:pt x="178498" y="13525"/>
                </a:lnTo>
                <a:lnTo>
                  <a:pt x="173235" y="9072"/>
                </a:lnTo>
                <a:lnTo>
                  <a:pt x="166116" y="7620"/>
                </a:lnTo>
                <a:lnTo>
                  <a:pt x="186145" y="7620"/>
                </a:lnTo>
                <a:lnTo>
                  <a:pt x="186690" y="8001"/>
                </a:lnTo>
                <a:lnTo>
                  <a:pt x="191833" y="18002"/>
                </a:lnTo>
                <a:lnTo>
                  <a:pt x="193548" y="32004"/>
                </a:lnTo>
                <a:lnTo>
                  <a:pt x="191833" y="45362"/>
                </a:lnTo>
                <a:lnTo>
                  <a:pt x="186981" y="54864"/>
                </a:lnTo>
                <a:close/>
              </a:path>
              <a:path w="256539" h="71754">
                <a:moveTo>
                  <a:pt x="230124" y="64008"/>
                </a:moveTo>
                <a:lnTo>
                  <a:pt x="218122" y="61793"/>
                </a:lnTo>
                <a:lnTo>
                  <a:pt x="209550" y="55435"/>
                </a:lnTo>
                <a:lnTo>
                  <a:pt x="204406" y="45362"/>
                </a:lnTo>
                <a:lnTo>
                  <a:pt x="202692" y="32004"/>
                </a:lnTo>
                <a:lnTo>
                  <a:pt x="204406" y="18002"/>
                </a:lnTo>
                <a:lnTo>
                  <a:pt x="209550" y="8001"/>
                </a:lnTo>
                <a:lnTo>
                  <a:pt x="218122" y="2000"/>
                </a:lnTo>
                <a:lnTo>
                  <a:pt x="230124" y="0"/>
                </a:lnTo>
                <a:lnTo>
                  <a:pt x="241244" y="2000"/>
                </a:lnTo>
                <a:lnTo>
                  <a:pt x="248848" y="7620"/>
                </a:lnTo>
                <a:lnTo>
                  <a:pt x="230124" y="7620"/>
                </a:lnTo>
                <a:lnTo>
                  <a:pt x="223004" y="9072"/>
                </a:lnTo>
                <a:lnTo>
                  <a:pt x="217741" y="13525"/>
                </a:lnTo>
                <a:lnTo>
                  <a:pt x="214479" y="21121"/>
                </a:lnTo>
                <a:lnTo>
                  <a:pt x="213360" y="32004"/>
                </a:lnTo>
                <a:lnTo>
                  <a:pt x="214479" y="42005"/>
                </a:lnTo>
                <a:lnTo>
                  <a:pt x="217741" y="49149"/>
                </a:lnTo>
                <a:lnTo>
                  <a:pt x="223004" y="53435"/>
                </a:lnTo>
                <a:lnTo>
                  <a:pt x="230124" y="54864"/>
                </a:lnTo>
                <a:lnTo>
                  <a:pt x="249646" y="54864"/>
                </a:lnTo>
                <a:lnTo>
                  <a:pt x="249364" y="55435"/>
                </a:lnTo>
                <a:lnTo>
                  <a:pt x="241244" y="61793"/>
                </a:lnTo>
                <a:lnTo>
                  <a:pt x="230124" y="64008"/>
                </a:lnTo>
                <a:close/>
              </a:path>
              <a:path w="256539" h="71754">
                <a:moveTo>
                  <a:pt x="249646" y="54864"/>
                </a:moveTo>
                <a:lnTo>
                  <a:pt x="230124" y="54864"/>
                </a:lnTo>
                <a:lnTo>
                  <a:pt x="237005" y="53435"/>
                </a:lnTo>
                <a:lnTo>
                  <a:pt x="241744" y="49149"/>
                </a:lnTo>
                <a:lnTo>
                  <a:pt x="244482" y="42005"/>
                </a:lnTo>
                <a:lnTo>
                  <a:pt x="245364" y="32004"/>
                </a:lnTo>
                <a:lnTo>
                  <a:pt x="244482" y="21121"/>
                </a:lnTo>
                <a:lnTo>
                  <a:pt x="241744" y="13525"/>
                </a:lnTo>
                <a:lnTo>
                  <a:pt x="237005" y="9072"/>
                </a:lnTo>
                <a:lnTo>
                  <a:pt x="230124" y="7620"/>
                </a:lnTo>
                <a:lnTo>
                  <a:pt x="248848" y="7620"/>
                </a:lnTo>
                <a:lnTo>
                  <a:pt x="249364" y="8001"/>
                </a:lnTo>
                <a:lnTo>
                  <a:pt x="254341" y="18002"/>
                </a:lnTo>
                <a:lnTo>
                  <a:pt x="256032" y="32004"/>
                </a:lnTo>
                <a:lnTo>
                  <a:pt x="254341" y="45362"/>
                </a:lnTo>
                <a:lnTo>
                  <a:pt x="249646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29300" y="4732020"/>
            <a:ext cx="256540" cy="71755"/>
          </a:xfrm>
          <a:custGeom>
            <a:avLst/>
            <a:gdLst/>
            <a:ahLst/>
            <a:cxnLst/>
            <a:rect l="l" t="t" r="r" b="b"/>
            <a:pathLst>
              <a:path w="256539" h="71754">
                <a:moveTo>
                  <a:pt x="25908" y="64008"/>
                </a:moveTo>
                <a:lnTo>
                  <a:pt x="14787" y="61817"/>
                </a:lnTo>
                <a:lnTo>
                  <a:pt x="6667" y="55626"/>
                </a:lnTo>
                <a:lnTo>
                  <a:pt x="1690" y="46005"/>
                </a:lnTo>
                <a:lnTo>
                  <a:pt x="0" y="33528"/>
                </a:lnTo>
                <a:lnTo>
                  <a:pt x="1928" y="19288"/>
                </a:lnTo>
                <a:lnTo>
                  <a:pt x="7429" y="8763"/>
                </a:lnTo>
                <a:lnTo>
                  <a:pt x="16073" y="2238"/>
                </a:lnTo>
                <a:lnTo>
                  <a:pt x="27432" y="0"/>
                </a:lnTo>
                <a:lnTo>
                  <a:pt x="33528" y="0"/>
                </a:lnTo>
                <a:lnTo>
                  <a:pt x="41148" y="1524"/>
                </a:lnTo>
                <a:lnTo>
                  <a:pt x="45720" y="4572"/>
                </a:lnTo>
                <a:lnTo>
                  <a:pt x="44500" y="7620"/>
                </a:lnTo>
                <a:lnTo>
                  <a:pt x="27432" y="7620"/>
                </a:lnTo>
                <a:lnTo>
                  <a:pt x="19454" y="9286"/>
                </a:lnTo>
                <a:lnTo>
                  <a:pt x="13906" y="14097"/>
                </a:lnTo>
                <a:lnTo>
                  <a:pt x="10929" y="21764"/>
                </a:lnTo>
                <a:lnTo>
                  <a:pt x="10668" y="32004"/>
                </a:lnTo>
                <a:lnTo>
                  <a:pt x="15621" y="32004"/>
                </a:lnTo>
                <a:lnTo>
                  <a:pt x="12192" y="36576"/>
                </a:lnTo>
                <a:lnTo>
                  <a:pt x="12192" y="48768"/>
                </a:lnTo>
                <a:lnTo>
                  <a:pt x="15240" y="54864"/>
                </a:lnTo>
                <a:lnTo>
                  <a:pt x="44993" y="54864"/>
                </a:lnTo>
                <a:lnTo>
                  <a:pt x="42481" y="58483"/>
                </a:lnTo>
                <a:lnTo>
                  <a:pt x="35266" y="62603"/>
                </a:lnTo>
                <a:lnTo>
                  <a:pt x="25908" y="64008"/>
                </a:lnTo>
                <a:close/>
              </a:path>
              <a:path w="256539" h="71754">
                <a:moveTo>
                  <a:pt x="42672" y="12192"/>
                </a:moveTo>
                <a:lnTo>
                  <a:pt x="38100" y="9144"/>
                </a:lnTo>
                <a:lnTo>
                  <a:pt x="32004" y="7620"/>
                </a:lnTo>
                <a:lnTo>
                  <a:pt x="44500" y="7620"/>
                </a:lnTo>
                <a:lnTo>
                  <a:pt x="42672" y="12192"/>
                </a:lnTo>
                <a:close/>
              </a:path>
              <a:path w="256539" h="71754">
                <a:moveTo>
                  <a:pt x="15621" y="32004"/>
                </a:moveTo>
                <a:lnTo>
                  <a:pt x="10668" y="32004"/>
                </a:lnTo>
                <a:lnTo>
                  <a:pt x="13716" y="25908"/>
                </a:lnTo>
                <a:lnTo>
                  <a:pt x="19812" y="22860"/>
                </a:lnTo>
                <a:lnTo>
                  <a:pt x="27432" y="22860"/>
                </a:lnTo>
                <a:lnTo>
                  <a:pt x="35909" y="24241"/>
                </a:lnTo>
                <a:lnTo>
                  <a:pt x="42672" y="28194"/>
                </a:lnTo>
                <a:lnTo>
                  <a:pt x="44312" y="30480"/>
                </a:lnTo>
                <a:lnTo>
                  <a:pt x="16764" y="30480"/>
                </a:lnTo>
                <a:lnTo>
                  <a:pt x="15621" y="32004"/>
                </a:lnTo>
                <a:close/>
              </a:path>
              <a:path w="256539" h="71754">
                <a:moveTo>
                  <a:pt x="44993" y="54864"/>
                </a:moveTo>
                <a:lnTo>
                  <a:pt x="33528" y="54864"/>
                </a:lnTo>
                <a:lnTo>
                  <a:pt x="38100" y="50292"/>
                </a:lnTo>
                <a:lnTo>
                  <a:pt x="38100" y="35052"/>
                </a:lnTo>
                <a:lnTo>
                  <a:pt x="33528" y="30480"/>
                </a:lnTo>
                <a:lnTo>
                  <a:pt x="44312" y="30480"/>
                </a:lnTo>
                <a:lnTo>
                  <a:pt x="47148" y="34432"/>
                </a:lnTo>
                <a:lnTo>
                  <a:pt x="48768" y="42672"/>
                </a:lnTo>
                <a:lnTo>
                  <a:pt x="47124" y="51792"/>
                </a:lnTo>
                <a:lnTo>
                  <a:pt x="44993" y="54864"/>
                </a:lnTo>
                <a:close/>
              </a:path>
              <a:path w="256539" h="71754">
                <a:moveTo>
                  <a:pt x="59436" y="71628"/>
                </a:moveTo>
                <a:lnTo>
                  <a:pt x="54864" y="71628"/>
                </a:lnTo>
                <a:lnTo>
                  <a:pt x="57912" y="62484"/>
                </a:lnTo>
                <a:lnTo>
                  <a:pt x="56388" y="62484"/>
                </a:lnTo>
                <a:lnTo>
                  <a:pt x="56388" y="54864"/>
                </a:lnTo>
                <a:lnTo>
                  <a:pt x="57912" y="51816"/>
                </a:lnTo>
                <a:lnTo>
                  <a:pt x="64008" y="51816"/>
                </a:lnTo>
                <a:lnTo>
                  <a:pt x="67056" y="54864"/>
                </a:lnTo>
                <a:lnTo>
                  <a:pt x="67056" y="60960"/>
                </a:lnTo>
                <a:lnTo>
                  <a:pt x="65532" y="62484"/>
                </a:lnTo>
                <a:lnTo>
                  <a:pt x="59436" y="71628"/>
                </a:lnTo>
                <a:close/>
              </a:path>
              <a:path w="256539" h="71754">
                <a:moveTo>
                  <a:pt x="102108" y="64008"/>
                </a:moveTo>
                <a:lnTo>
                  <a:pt x="90749" y="61793"/>
                </a:lnTo>
                <a:lnTo>
                  <a:pt x="82105" y="55435"/>
                </a:lnTo>
                <a:lnTo>
                  <a:pt x="76604" y="45362"/>
                </a:lnTo>
                <a:lnTo>
                  <a:pt x="74676" y="32004"/>
                </a:lnTo>
                <a:lnTo>
                  <a:pt x="76604" y="18002"/>
                </a:lnTo>
                <a:lnTo>
                  <a:pt x="82105" y="8001"/>
                </a:lnTo>
                <a:lnTo>
                  <a:pt x="90749" y="2000"/>
                </a:lnTo>
                <a:lnTo>
                  <a:pt x="102108" y="0"/>
                </a:lnTo>
                <a:lnTo>
                  <a:pt x="114109" y="2000"/>
                </a:lnTo>
                <a:lnTo>
                  <a:pt x="122137" y="7620"/>
                </a:lnTo>
                <a:lnTo>
                  <a:pt x="102108" y="7620"/>
                </a:lnTo>
                <a:lnTo>
                  <a:pt x="95226" y="9072"/>
                </a:lnTo>
                <a:lnTo>
                  <a:pt x="90487" y="13525"/>
                </a:lnTo>
                <a:lnTo>
                  <a:pt x="87749" y="21121"/>
                </a:lnTo>
                <a:lnTo>
                  <a:pt x="86868" y="32004"/>
                </a:lnTo>
                <a:lnTo>
                  <a:pt x="87749" y="42005"/>
                </a:lnTo>
                <a:lnTo>
                  <a:pt x="90487" y="49149"/>
                </a:lnTo>
                <a:lnTo>
                  <a:pt x="95226" y="53435"/>
                </a:lnTo>
                <a:lnTo>
                  <a:pt x="102108" y="54864"/>
                </a:lnTo>
                <a:lnTo>
                  <a:pt x="122973" y="54864"/>
                </a:lnTo>
                <a:lnTo>
                  <a:pt x="122682" y="55435"/>
                </a:lnTo>
                <a:lnTo>
                  <a:pt x="114109" y="61793"/>
                </a:lnTo>
                <a:lnTo>
                  <a:pt x="102108" y="64008"/>
                </a:lnTo>
                <a:close/>
              </a:path>
              <a:path w="256539" h="71754">
                <a:moveTo>
                  <a:pt x="122973" y="54864"/>
                </a:moveTo>
                <a:lnTo>
                  <a:pt x="102108" y="54864"/>
                </a:lnTo>
                <a:lnTo>
                  <a:pt x="109227" y="53435"/>
                </a:lnTo>
                <a:lnTo>
                  <a:pt x="114490" y="49149"/>
                </a:lnTo>
                <a:lnTo>
                  <a:pt x="117752" y="42005"/>
                </a:lnTo>
                <a:lnTo>
                  <a:pt x="118872" y="32004"/>
                </a:lnTo>
                <a:lnTo>
                  <a:pt x="117752" y="21121"/>
                </a:lnTo>
                <a:lnTo>
                  <a:pt x="114490" y="13525"/>
                </a:lnTo>
                <a:lnTo>
                  <a:pt x="109227" y="9072"/>
                </a:lnTo>
                <a:lnTo>
                  <a:pt x="102108" y="7620"/>
                </a:lnTo>
                <a:lnTo>
                  <a:pt x="122137" y="7620"/>
                </a:lnTo>
                <a:lnTo>
                  <a:pt x="122682" y="8001"/>
                </a:lnTo>
                <a:lnTo>
                  <a:pt x="127825" y="18002"/>
                </a:lnTo>
                <a:lnTo>
                  <a:pt x="129540" y="32004"/>
                </a:lnTo>
                <a:lnTo>
                  <a:pt x="127825" y="45362"/>
                </a:lnTo>
                <a:lnTo>
                  <a:pt x="122973" y="54864"/>
                </a:lnTo>
                <a:close/>
              </a:path>
              <a:path w="256539" h="71754">
                <a:moveTo>
                  <a:pt x="166116" y="64008"/>
                </a:moveTo>
                <a:lnTo>
                  <a:pt x="154114" y="61793"/>
                </a:lnTo>
                <a:lnTo>
                  <a:pt x="145542" y="55435"/>
                </a:lnTo>
                <a:lnTo>
                  <a:pt x="140398" y="45362"/>
                </a:lnTo>
                <a:lnTo>
                  <a:pt x="138684" y="32004"/>
                </a:lnTo>
                <a:lnTo>
                  <a:pt x="140398" y="18002"/>
                </a:lnTo>
                <a:lnTo>
                  <a:pt x="145542" y="8001"/>
                </a:lnTo>
                <a:lnTo>
                  <a:pt x="154114" y="2000"/>
                </a:lnTo>
                <a:lnTo>
                  <a:pt x="166116" y="0"/>
                </a:lnTo>
                <a:lnTo>
                  <a:pt x="177236" y="2000"/>
                </a:lnTo>
                <a:lnTo>
                  <a:pt x="184840" y="7620"/>
                </a:lnTo>
                <a:lnTo>
                  <a:pt x="166116" y="7620"/>
                </a:lnTo>
                <a:lnTo>
                  <a:pt x="158996" y="9072"/>
                </a:lnTo>
                <a:lnTo>
                  <a:pt x="153733" y="13525"/>
                </a:lnTo>
                <a:lnTo>
                  <a:pt x="150471" y="21121"/>
                </a:lnTo>
                <a:lnTo>
                  <a:pt x="149352" y="32004"/>
                </a:lnTo>
                <a:lnTo>
                  <a:pt x="150471" y="42005"/>
                </a:lnTo>
                <a:lnTo>
                  <a:pt x="153733" y="49149"/>
                </a:lnTo>
                <a:lnTo>
                  <a:pt x="158996" y="53435"/>
                </a:lnTo>
                <a:lnTo>
                  <a:pt x="166116" y="54864"/>
                </a:lnTo>
                <a:lnTo>
                  <a:pt x="185638" y="54864"/>
                </a:lnTo>
                <a:lnTo>
                  <a:pt x="185356" y="55435"/>
                </a:lnTo>
                <a:lnTo>
                  <a:pt x="177236" y="61793"/>
                </a:lnTo>
                <a:lnTo>
                  <a:pt x="166116" y="64008"/>
                </a:lnTo>
                <a:close/>
              </a:path>
              <a:path w="256539" h="71754">
                <a:moveTo>
                  <a:pt x="185638" y="54864"/>
                </a:moveTo>
                <a:lnTo>
                  <a:pt x="166116" y="54864"/>
                </a:lnTo>
                <a:lnTo>
                  <a:pt x="172997" y="53435"/>
                </a:lnTo>
                <a:lnTo>
                  <a:pt x="177736" y="49149"/>
                </a:lnTo>
                <a:lnTo>
                  <a:pt x="180474" y="42005"/>
                </a:lnTo>
                <a:lnTo>
                  <a:pt x="181356" y="32004"/>
                </a:lnTo>
                <a:lnTo>
                  <a:pt x="180474" y="21121"/>
                </a:lnTo>
                <a:lnTo>
                  <a:pt x="177736" y="13525"/>
                </a:lnTo>
                <a:lnTo>
                  <a:pt x="172997" y="9072"/>
                </a:lnTo>
                <a:lnTo>
                  <a:pt x="166116" y="7620"/>
                </a:lnTo>
                <a:lnTo>
                  <a:pt x="184840" y="7620"/>
                </a:lnTo>
                <a:lnTo>
                  <a:pt x="185356" y="8001"/>
                </a:lnTo>
                <a:lnTo>
                  <a:pt x="190333" y="18002"/>
                </a:lnTo>
                <a:lnTo>
                  <a:pt x="192024" y="32004"/>
                </a:lnTo>
                <a:lnTo>
                  <a:pt x="190333" y="45362"/>
                </a:lnTo>
                <a:lnTo>
                  <a:pt x="185638" y="54864"/>
                </a:lnTo>
                <a:close/>
              </a:path>
              <a:path w="256539" h="71754">
                <a:moveTo>
                  <a:pt x="228600" y="64008"/>
                </a:moveTo>
                <a:lnTo>
                  <a:pt x="217241" y="61793"/>
                </a:lnTo>
                <a:lnTo>
                  <a:pt x="208597" y="55435"/>
                </a:lnTo>
                <a:lnTo>
                  <a:pt x="203096" y="45362"/>
                </a:lnTo>
                <a:lnTo>
                  <a:pt x="201168" y="32004"/>
                </a:lnTo>
                <a:lnTo>
                  <a:pt x="203096" y="18002"/>
                </a:lnTo>
                <a:lnTo>
                  <a:pt x="208597" y="8001"/>
                </a:lnTo>
                <a:lnTo>
                  <a:pt x="217241" y="2000"/>
                </a:lnTo>
                <a:lnTo>
                  <a:pt x="228600" y="0"/>
                </a:lnTo>
                <a:lnTo>
                  <a:pt x="240601" y="2000"/>
                </a:lnTo>
                <a:lnTo>
                  <a:pt x="248629" y="7620"/>
                </a:lnTo>
                <a:lnTo>
                  <a:pt x="228600" y="7620"/>
                </a:lnTo>
                <a:lnTo>
                  <a:pt x="221480" y="9072"/>
                </a:lnTo>
                <a:lnTo>
                  <a:pt x="216217" y="13525"/>
                </a:lnTo>
                <a:lnTo>
                  <a:pt x="212955" y="21121"/>
                </a:lnTo>
                <a:lnTo>
                  <a:pt x="211836" y="32004"/>
                </a:lnTo>
                <a:lnTo>
                  <a:pt x="212955" y="42005"/>
                </a:lnTo>
                <a:lnTo>
                  <a:pt x="216217" y="49149"/>
                </a:lnTo>
                <a:lnTo>
                  <a:pt x="221480" y="53435"/>
                </a:lnTo>
                <a:lnTo>
                  <a:pt x="228600" y="54864"/>
                </a:lnTo>
                <a:lnTo>
                  <a:pt x="249465" y="54864"/>
                </a:lnTo>
                <a:lnTo>
                  <a:pt x="249174" y="55435"/>
                </a:lnTo>
                <a:lnTo>
                  <a:pt x="240601" y="61793"/>
                </a:lnTo>
                <a:lnTo>
                  <a:pt x="228600" y="64008"/>
                </a:lnTo>
                <a:close/>
              </a:path>
              <a:path w="256539" h="71754">
                <a:moveTo>
                  <a:pt x="249465" y="54864"/>
                </a:moveTo>
                <a:lnTo>
                  <a:pt x="228600" y="54864"/>
                </a:lnTo>
                <a:lnTo>
                  <a:pt x="235719" y="53435"/>
                </a:lnTo>
                <a:lnTo>
                  <a:pt x="240982" y="49149"/>
                </a:lnTo>
                <a:lnTo>
                  <a:pt x="244244" y="42005"/>
                </a:lnTo>
                <a:lnTo>
                  <a:pt x="245364" y="32004"/>
                </a:lnTo>
                <a:lnTo>
                  <a:pt x="244244" y="21121"/>
                </a:lnTo>
                <a:lnTo>
                  <a:pt x="240982" y="13525"/>
                </a:lnTo>
                <a:lnTo>
                  <a:pt x="235719" y="9072"/>
                </a:lnTo>
                <a:lnTo>
                  <a:pt x="228600" y="7620"/>
                </a:lnTo>
                <a:lnTo>
                  <a:pt x="248629" y="7620"/>
                </a:lnTo>
                <a:lnTo>
                  <a:pt x="249174" y="8001"/>
                </a:lnTo>
                <a:lnTo>
                  <a:pt x="254317" y="18002"/>
                </a:lnTo>
                <a:lnTo>
                  <a:pt x="256032" y="32004"/>
                </a:lnTo>
                <a:lnTo>
                  <a:pt x="254317" y="45362"/>
                </a:lnTo>
                <a:lnTo>
                  <a:pt x="249465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95644" y="4732020"/>
            <a:ext cx="257810" cy="71755"/>
          </a:xfrm>
          <a:custGeom>
            <a:avLst/>
            <a:gdLst/>
            <a:ahLst/>
            <a:cxnLst/>
            <a:rect l="l" t="t" r="r" b="b"/>
            <a:pathLst>
              <a:path w="257809" h="71754">
                <a:moveTo>
                  <a:pt x="24384" y="64008"/>
                </a:moveTo>
                <a:lnTo>
                  <a:pt x="14144" y="62650"/>
                </a:lnTo>
                <a:lnTo>
                  <a:pt x="6477" y="58864"/>
                </a:lnTo>
                <a:lnTo>
                  <a:pt x="1666" y="53078"/>
                </a:lnTo>
                <a:lnTo>
                  <a:pt x="0" y="45720"/>
                </a:lnTo>
                <a:lnTo>
                  <a:pt x="0" y="38100"/>
                </a:lnTo>
                <a:lnTo>
                  <a:pt x="4572" y="32004"/>
                </a:lnTo>
                <a:lnTo>
                  <a:pt x="13716" y="28956"/>
                </a:lnTo>
                <a:lnTo>
                  <a:pt x="7620" y="25908"/>
                </a:lnTo>
                <a:lnTo>
                  <a:pt x="3048" y="21336"/>
                </a:lnTo>
                <a:lnTo>
                  <a:pt x="3048" y="15240"/>
                </a:lnTo>
                <a:lnTo>
                  <a:pt x="4667" y="9001"/>
                </a:lnTo>
                <a:lnTo>
                  <a:pt x="9144" y="4191"/>
                </a:lnTo>
                <a:lnTo>
                  <a:pt x="15906" y="1095"/>
                </a:lnTo>
                <a:lnTo>
                  <a:pt x="24384" y="0"/>
                </a:lnTo>
                <a:lnTo>
                  <a:pt x="33504" y="1095"/>
                </a:lnTo>
                <a:lnTo>
                  <a:pt x="40195" y="4191"/>
                </a:lnTo>
                <a:lnTo>
                  <a:pt x="43132" y="7620"/>
                </a:lnTo>
                <a:lnTo>
                  <a:pt x="16764" y="7620"/>
                </a:lnTo>
                <a:lnTo>
                  <a:pt x="12192" y="10668"/>
                </a:lnTo>
                <a:lnTo>
                  <a:pt x="12192" y="22860"/>
                </a:lnTo>
                <a:lnTo>
                  <a:pt x="16764" y="25908"/>
                </a:lnTo>
                <a:lnTo>
                  <a:pt x="43434" y="25908"/>
                </a:lnTo>
                <a:lnTo>
                  <a:pt x="42672" y="27432"/>
                </a:lnTo>
                <a:lnTo>
                  <a:pt x="36576" y="28956"/>
                </a:lnTo>
                <a:lnTo>
                  <a:pt x="44196" y="32004"/>
                </a:lnTo>
                <a:lnTo>
                  <a:pt x="45339" y="33528"/>
                </a:lnTo>
                <a:lnTo>
                  <a:pt x="15240" y="33528"/>
                </a:lnTo>
                <a:lnTo>
                  <a:pt x="10668" y="38100"/>
                </a:lnTo>
                <a:lnTo>
                  <a:pt x="10668" y="51816"/>
                </a:lnTo>
                <a:lnTo>
                  <a:pt x="15240" y="54864"/>
                </a:lnTo>
                <a:lnTo>
                  <a:pt x="45616" y="54864"/>
                </a:lnTo>
                <a:lnTo>
                  <a:pt x="42291" y="58864"/>
                </a:lnTo>
                <a:lnTo>
                  <a:pt x="34623" y="62650"/>
                </a:lnTo>
                <a:lnTo>
                  <a:pt x="24384" y="64008"/>
                </a:lnTo>
                <a:close/>
              </a:path>
              <a:path w="257809" h="71754">
                <a:moveTo>
                  <a:pt x="43434" y="25908"/>
                </a:moveTo>
                <a:lnTo>
                  <a:pt x="32004" y="25908"/>
                </a:lnTo>
                <a:lnTo>
                  <a:pt x="36576" y="22860"/>
                </a:lnTo>
                <a:lnTo>
                  <a:pt x="36576" y="10668"/>
                </a:lnTo>
                <a:lnTo>
                  <a:pt x="32004" y="7620"/>
                </a:lnTo>
                <a:lnTo>
                  <a:pt x="43132" y="7620"/>
                </a:lnTo>
                <a:lnTo>
                  <a:pt x="44315" y="9001"/>
                </a:lnTo>
                <a:lnTo>
                  <a:pt x="45720" y="15240"/>
                </a:lnTo>
                <a:lnTo>
                  <a:pt x="45720" y="21336"/>
                </a:lnTo>
                <a:lnTo>
                  <a:pt x="43434" y="25908"/>
                </a:lnTo>
                <a:close/>
              </a:path>
              <a:path w="257809" h="71754">
                <a:moveTo>
                  <a:pt x="45616" y="54864"/>
                </a:moveTo>
                <a:lnTo>
                  <a:pt x="33528" y="54864"/>
                </a:lnTo>
                <a:lnTo>
                  <a:pt x="39624" y="51816"/>
                </a:lnTo>
                <a:lnTo>
                  <a:pt x="39624" y="38100"/>
                </a:lnTo>
                <a:lnTo>
                  <a:pt x="33528" y="33528"/>
                </a:lnTo>
                <a:lnTo>
                  <a:pt x="45339" y="33528"/>
                </a:lnTo>
                <a:lnTo>
                  <a:pt x="48768" y="38100"/>
                </a:lnTo>
                <a:lnTo>
                  <a:pt x="48768" y="45720"/>
                </a:lnTo>
                <a:lnTo>
                  <a:pt x="47101" y="53078"/>
                </a:lnTo>
                <a:lnTo>
                  <a:pt x="45616" y="54864"/>
                </a:lnTo>
                <a:close/>
              </a:path>
              <a:path w="257809" h="71754">
                <a:moveTo>
                  <a:pt x="68580" y="62484"/>
                </a:moveTo>
                <a:lnTo>
                  <a:pt x="57912" y="62484"/>
                </a:lnTo>
                <a:lnTo>
                  <a:pt x="57912" y="54864"/>
                </a:lnTo>
                <a:lnTo>
                  <a:pt x="59436" y="51816"/>
                </a:lnTo>
                <a:lnTo>
                  <a:pt x="65532" y="51816"/>
                </a:lnTo>
                <a:lnTo>
                  <a:pt x="68580" y="54864"/>
                </a:lnTo>
                <a:lnTo>
                  <a:pt x="68580" y="62484"/>
                </a:lnTo>
                <a:close/>
              </a:path>
              <a:path w="257809" h="71754">
                <a:moveTo>
                  <a:pt x="62484" y="71628"/>
                </a:moveTo>
                <a:lnTo>
                  <a:pt x="56388" y="71628"/>
                </a:lnTo>
                <a:lnTo>
                  <a:pt x="59436" y="62484"/>
                </a:lnTo>
                <a:lnTo>
                  <a:pt x="67056" y="62484"/>
                </a:lnTo>
                <a:lnTo>
                  <a:pt x="62484" y="71628"/>
                </a:lnTo>
                <a:close/>
              </a:path>
              <a:path w="257809" h="71754">
                <a:moveTo>
                  <a:pt x="105156" y="64008"/>
                </a:moveTo>
                <a:lnTo>
                  <a:pt x="93154" y="61793"/>
                </a:lnTo>
                <a:lnTo>
                  <a:pt x="84582" y="55435"/>
                </a:lnTo>
                <a:lnTo>
                  <a:pt x="79438" y="45362"/>
                </a:lnTo>
                <a:lnTo>
                  <a:pt x="77724" y="32004"/>
                </a:lnTo>
                <a:lnTo>
                  <a:pt x="79438" y="18002"/>
                </a:lnTo>
                <a:lnTo>
                  <a:pt x="84582" y="8001"/>
                </a:lnTo>
                <a:lnTo>
                  <a:pt x="93154" y="2000"/>
                </a:lnTo>
                <a:lnTo>
                  <a:pt x="105156" y="0"/>
                </a:lnTo>
                <a:lnTo>
                  <a:pt x="116276" y="2000"/>
                </a:lnTo>
                <a:lnTo>
                  <a:pt x="123880" y="7620"/>
                </a:lnTo>
                <a:lnTo>
                  <a:pt x="105156" y="7620"/>
                </a:lnTo>
                <a:lnTo>
                  <a:pt x="97393" y="9072"/>
                </a:lnTo>
                <a:lnTo>
                  <a:pt x="92202" y="13525"/>
                </a:lnTo>
                <a:lnTo>
                  <a:pt x="89296" y="21121"/>
                </a:lnTo>
                <a:lnTo>
                  <a:pt x="88392" y="32004"/>
                </a:lnTo>
                <a:lnTo>
                  <a:pt x="89296" y="42005"/>
                </a:lnTo>
                <a:lnTo>
                  <a:pt x="92202" y="49149"/>
                </a:lnTo>
                <a:lnTo>
                  <a:pt x="97393" y="53435"/>
                </a:lnTo>
                <a:lnTo>
                  <a:pt x="105156" y="54864"/>
                </a:lnTo>
                <a:lnTo>
                  <a:pt x="124678" y="54864"/>
                </a:lnTo>
                <a:lnTo>
                  <a:pt x="124396" y="55435"/>
                </a:lnTo>
                <a:lnTo>
                  <a:pt x="116276" y="61793"/>
                </a:lnTo>
                <a:lnTo>
                  <a:pt x="105156" y="64008"/>
                </a:lnTo>
                <a:close/>
              </a:path>
              <a:path w="257809" h="71754">
                <a:moveTo>
                  <a:pt x="124678" y="54864"/>
                </a:moveTo>
                <a:lnTo>
                  <a:pt x="105156" y="54864"/>
                </a:lnTo>
                <a:lnTo>
                  <a:pt x="112037" y="53435"/>
                </a:lnTo>
                <a:lnTo>
                  <a:pt x="116776" y="49149"/>
                </a:lnTo>
                <a:lnTo>
                  <a:pt x="119514" y="42005"/>
                </a:lnTo>
                <a:lnTo>
                  <a:pt x="120396" y="32004"/>
                </a:lnTo>
                <a:lnTo>
                  <a:pt x="119514" y="21121"/>
                </a:lnTo>
                <a:lnTo>
                  <a:pt x="116776" y="13525"/>
                </a:lnTo>
                <a:lnTo>
                  <a:pt x="112037" y="9072"/>
                </a:lnTo>
                <a:lnTo>
                  <a:pt x="105156" y="7620"/>
                </a:lnTo>
                <a:lnTo>
                  <a:pt x="123880" y="7620"/>
                </a:lnTo>
                <a:lnTo>
                  <a:pt x="124396" y="8001"/>
                </a:lnTo>
                <a:lnTo>
                  <a:pt x="129373" y="18002"/>
                </a:lnTo>
                <a:lnTo>
                  <a:pt x="131064" y="32004"/>
                </a:lnTo>
                <a:lnTo>
                  <a:pt x="129373" y="45362"/>
                </a:lnTo>
                <a:lnTo>
                  <a:pt x="124678" y="54864"/>
                </a:lnTo>
                <a:close/>
              </a:path>
              <a:path w="257809" h="71754">
                <a:moveTo>
                  <a:pt x="167640" y="64008"/>
                </a:moveTo>
                <a:lnTo>
                  <a:pt x="155638" y="61793"/>
                </a:lnTo>
                <a:lnTo>
                  <a:pt x="147066" y="55435"/>
                </a:lnTo>
                <a:lnTo>
                  <a:pt x="141922" y="45362"/>
                </a:lnTo>
                <a:lnTo>
                  <a:pt x="140208" y="32004"/>
                </a:lnTo>
                <a:lnTo>
                  <a:pt x="141922" y="18002"/>
                </a:lnTo>
                <a:lnTo>
                  <a:pt x="147066" y="8001"/>
                </a:lnTo>
                <a:lnTo>
                  <a:pt x="155638" y="2000"/>
                </a:lnTo>
                <a:lnTo>
                  <a:pt x="167640" y="0"/>
                </a:lnTo>
                <a:lnTo>
                  <a:pt x="178998" y="2000"/>
                </a:lnTo>
                <a:lnTo>
                  <a:pt x="187093" y="7620"/>
                </a:lnTo>
                <a:lnTo>
                  <a:pt x="167640" y="7620"/>
                </a:lnTo>
                <a:lnTo>
                  <a:pt x="160520" y="9072"/>
                </a:lnTo>
                <a:lnTo>
                  <a:pt x="155257" y="13525"/>
                </a:lnTo>
                <a:lnTo>
                  <a:pt x="151995" y="21121"/>
                </a:lnTo>
                <a:lnTo>
                  <a:pt x="150876" y="32004"/>
                </a:lnTo>
                <a:lnTo>
                  <a:pt x="151995" y="42005"/>
                </a:lnTo>
                <a:lnTo>
                  <a:pt x="155257" y="49149"/>
                </a:lnTo>
                <a:lnTo>
                  <a:pt x="160520" y="53435"/>
                </a:lnTo>
                <a:lnTo>
                  <a:pt x="167640" y="54864"/>
                </a:lnTo>
                <a:lnTo>
                  <a:pt x="187954" y="54864"/>
                </a:lnTo>
                <a:lnTo>
                  <a:pt x="187642" y="55435"/>
                </a:lnTo>
                <a:lnTo>
                  <a:pt x="178998" y="61793"/>
                </a:lnTo>
                <a:lnTo>
                  <a:pt x="167640" y="64008"/>
                </a:lnTo>
                <a:close/>
              </a:path>
              <a:path w="257809" h="71754">
                <a:moveTo>
                  <a:pt x="187954" y="54864"/>
                </a:moveTo>
                <a:lnTo>
                  <a:pt x="167640" y="54864"/>
                </a:lnTo>
                <a:lnTo>
                  <a:pt x="174521" y="53435"/>
                </a:lnTo>
                <a:lnTo>
                  <a:pt x="179260" y="49149"/>
                </a:lnTo>
                <a:lnTo>
                  <a:pt x="181998" y="42005"/>
                </a:lnTo>
                <a:lnTo>
                  <a:pt x="182880" y="32004"/>
                </a:lnTo>
                <a:lnTo>
                  <a:pt x="181998" y="21121"/>
                </a:lnTo>
                <a:lnTo>
                  <a:pt x="179260" y="13525"/>
                </a:lnTo>
                <a:lnTo>
                  <a:pt x="174521" y="9072"/>
                </a:lnTo>
                <a:lnTo>
                  <a:pt x="167640" y="7620"/>
                </a:lnTo>
                <a:lnTo>
                  <a:pt x="187093" y="7620"/>
                </a:lnTo>
                <a:lnTo>
                  <a:pt x="187642" y="8001"/>
                </a:lnTo>
                <a:lnTo>
                  <a:pt x="193143" y="18002"/>
                </a:lnTo>
                <a:lnTo>
                  <a:pt x="195072" y="32004"/>
                </a:lnTo>
                <a:lnTo>
                  <a:pt x="193143" y="45362"/>
                </a:lnTo>
                <a:lnTo>
                  <a:pt x="187954" y="54864"/>
                </a:lnTo>
                <a:close/>
              </a:path>
              <a:path w="257809" h="71754">
                <a:moveTo>
                  <a:pt x="230124" y="64008"/>
                </a:moveTo>
                <a:lnTo>
                  <a:pt x="219003" y="61793"/>
                </a:lnTo>
                <a:lnTo>
                  <a:pt x="210883" y="55435"/>
                </a:lnTo>
                <a:lnTo>
                  <a:pt x="205906" y="45362"/>
                </a:lnTo>
                <a:lnTo>
                  <a:pt x="204216" y="32004"/>
                </a:lnTo>
                <a:lnTo>
                  <a:pt x="205906" y="18002"/>
                </a:lnTo>
                <a:lnTo>
                  <a:pt x="210883" y="8001"/>
                </a:lnTo>
                <a:lnTo>
                  <a:pt x="219003" y="2000"/>
                </a:lnTo>
                <a:lnTo>
                  <a:pt x="230124" y="0"/>
                </a:lnTo>
                <a:lnTo>
                  <a:pt x="242125" y="2000"/>
                </a:lnTo>
                <a:lnTo>
                  <a:pt x="250153" y="7620"/>
                </a:lnTo>
                <a:lnTo>
                  <a:pt x="230124" y="7620"/>
                </a:lnTo>
                <a:lnTo>
                  <a:pt x="223242" y="9072"/>
                </a:lnTo>
                <a:lnTo>
                  <a:pt x="218503" y="13525"/>
                </a:lnTo>
                <a:lnTo>
                  <a:pt x="215765" y="21121"/>
                </a:lnTo>
                <a:lnTo>
                  <a:pt x="214884" y="32004"/>
                </a:lnTo>
                <a:lnTo>
                  <a:pt x="215765" y="42005"/>
                </a:lnTo>
                <a:lnTo>
                  <a:pt x="218503" y="49149"/>
                </a:lnTo>
                <a:lnTo>
                  <a:pt x="223242" y="53435"/>
                </a:lnTo>
                <a:lnTo>
                  <a:pt x="230124" y="54864"/>
                </a:lnTo>
                <a:lnTo>
                  <a:pt x="250989" y="54864"/>
                </a:lnTo>
                <a:lnTo>
                  <a:pt x="250698" y="55435"/>
                </a:lnTo>
                <a:lnTo>
                  <a:pt x="242125" y="61793"/>
                </a:lnTo>
                <a:lnTo>
                  <a:pt x="230124" y="64008"/>
                </a:lnTo>
                <a:close/>
              </a:path>
              <a:path w="257809" h="71754">
                <a:moveTo>
                  <a:pt x="250989" y="54864"/>
                </a:moveTo>
                <a:lnTo>
                  <a:pt x="230124" y="54864"/>
                </a:lnTo>
                <a:lnTo>
                  <a:pt x="237243" y="53435"/>
                </a:lnTo>
                <a:lnTo>
                  <a:pt x="242506" y="49149"/>
                </a:lnTo>
                <a:lnTo>
                  <a:pt x="245768" y="42005"/>
                </a:lnTo>
                <a:lnTo>
                  <a:pt x="246888" y="32004"/>
                </a:lnTo>
                <a:lnTo>
                  <a:pt x="245768" y="21121"/>
                </a:lnTo>
                <a:lnTo>
                  <a:pt x="242506" y="13525"/>
                </a:lnTo>
                <a:lnTo>
                  <a:pt x="237243" y="9072"/>
                </a:lnTo>
                <a:lnTo>
                  <a:pt x="230124" y="7620"/>
                </a:lnTo>
                <a:lnTo>
                  <a:pt x="250153" y="7620"/>
                </a:lnTo>
                <a:lnTo>
                  <a:pt x="250698" y="8001"/>
                </a:lnTo>
                <a:lnTo>
                  <a:pt x="255841" y="18002"/>
                </a:lnTo>
                <a:lnTo>
                  <a:pt x="257556" y="32004"/>
                </a:lnTo>
                <a:lnTo>
                  <a:pt x="255841" y="45362"/>
                </a:lnTo>
                <a:lnTo>
                  <a:pt x="250989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40652" y="4732020"/>
            <a:ext cx="302260" cy="71755"/>
          </a:xfrm>
          <a:custGeom>
            <a:avLst/>
            <a:gdLst/>
            <a:ahLst/>
            <a:cxnLst/>
            <a:rect l="l" t="t" r="r" b="b"/>
            <a:pathLst>
              <a:path w="302259" h="71754">
                <a:moveTo>
                  <a:pt x="22860" y="64008"/>
                </a:moveTo>
                <a:lnTo>
                  <a:pt x="12192" y="64008"/>
                </a:lnTo>
                <a:lnTo>
                  <a:pt x="12192" y="9144"/>
                </a:lnTo>
                <a:lnTo>
                  <a:pt x="0" y="9144"/>
                </a:lnTo>
                <a:lnTo>
                  <a:pt x="0" y="0"/>
                </a:lnTo>
                <a:lnTo>
                  <a:pt x="22860" y="0"/>
                </a:lnTo>
                <a:lnTo>
                  <a:pt x="22860" y="64008"/>
                </a:lnTo>
                <a:close/>
              </a:path>
              <a:path w="302259" h="71754">
                <a:moveTo>
                  <a:pt x="65532" y="64008"/>
                </a:moveTo>
                <a:lnTo>
                  <a:pt x="53530" y="61793"/>
                </a:lnTo>
                <a:lnTo>
                  <a:pt x="44958" y="55435"/>
                </a:lnTo>
                <a:lnTo>
                  <a:pt x="39814" y="45362"/>
                </a:lnTo>
                <a:lnTo>
                  <a:pt x="38100" y="32004"/>
                </a:lnTo>
                <a:lnTo>
                  <a:pt x="39814" y="18002"/>
                </a:lnTo>
                <a:lnTo>
                  <a:pt x="44958" y="8001"/>
                </a:lnTo>
                <a:lnTo>
                  <a:pt x="53530" y="2000"/>
                </a:lnTo>
                <a:lnTo>
                  <a:pt x="65532" y="0"/>
                </a:lnTo>
                <a:lnTo>
                  <a:pt x="76890" y="2000"/>
                </a:lnTo>
                <a:lnTo>
                  <a:pt x="84985" y="7620"/>
                </a:lnTo>
                <a:lnTo>
                  <a:pt x="65532" y="7620"/>
                </a:lnTo>
                <a:lnTo>
                  <a:pt x="58412" y="9072"/>
                </a:lnTo>
                <a:lnTo>
                  <a:pt x="53149" y="13525"/>
                </a:lnTo>
                <a:lnTo>
                  <a:pt x="49887" y="21121"/>
                </a:lnTo>
                <a:lnTo>
                  <a:pt x="48768" y="32004"/>
                </a:lnTo>
                <a:lnTo>
                  <a:pt x="49887" y="42005"/>
                </a:lnTo>
                <a:lnTo>
                  <a:pt x="53149" y="49149"/>
                </a:lnTo>
                <a:lnTo>
                  <a:pt x="58412" y="53435"/>
                </a:lnTo>
                <a:lnTo>
                  <a:pt x="65532" y="54864"/>
                </a:lnTo>
                <a:lnTo>
                  <a:pt x="85846" y="54864"/>
                </a:lnTo>
                <a:lnTo>
                  <a:pt x="85534" y="55435"/>
                </a:lnTo>
                <a:lnTo>
                  <a:pt x="76890" y="61793"/>
                </a:lnTo>
                <a:lnTo>
                  <a:pt x="65532" y="64008"/>
                </a:lnTo>
                <a:close/>
              </a:path>
              <a:path w="302259" h="71754">
                <a:moveTo>
                  <a:pt x="85846" y="54864"/>
                </a:moveTo>
                <a:lnTo>
                  <a:pt x="65532" y="54864"/>
                </a:lnTo>
                <a:lnTo>
                  <a:pt x="72413" y="53435"/>
                </a:lnTo>
                <a:lnTo>
                  <a:pt x="77152" y="49149"/>
                </a:lnTo>
                <a:lnTo>
                  <a:pt x="79890" y="42005"/>
                </a:lnTo>
                <a:lnTo>
                  <a:pt x="80772" y="32004"/>
                </a:lnTo>
                <a:lnTo>
                  <a:pt x="79890" y="21121"/>
                </a:lnTo>
                <a:lnTo>
                  <a:pt x="77152" y="13525"/>
                </a:lnTo>
                <a:lnTo>
                  <a:pt x="72413" y="9072"/>
                </a:lnTo>
                <a:lnTo>
                  <a:pt x="65532" y="7620"/>
                </a:lnTo>
                <a:lnTo>
                  <a:pt x="84985" y="7620"/>
                </a:lnTo>
                <a:lnTo>
                  <a:pt x="85534" y="8001"/>
                </a:lnTo>
                <a:lnTo>
                  <a:pt x="91035" y="18002"/>
                </a:lnTo>
                <a:lnTo>
                  <a:pt x="92964" y="32004"/>
                </a:lnTo>
                <a:lnTo>
                  <a:pt x="91035" y="45362"/>
                </a:lnTo>
                <a:lnTo>
                  <a:pt x="85846" y="54864"/>
                </a:lnTo>
                <a:close/>
              </a:path>
              <a:path w="302259" h="71754">
                <a:moveTo>
                  <a:pt x="105156" y="71628"/>
                </a:moveTo>
                <a:lnTo>
                  <a:pt x="100584" y="71628"/>
                </a:lnTo>
                <a:lnTo>
                  <a:pt x="103632" y="62484"/>
                </a:lnTo>
                <a:lnTo>
                  <a:pt x="102108" y="62484"/>
                </a:lnTo>
                <a:lnTo>
                  <a:pt x="100584" y="60960"/>
                </a:lnTo>
                <a:lnTo>
                  <a:pt x="100584" y="54864"/>
                </a:lnTo>
                <a:lnTo>
                  <a:pt x="103632" y="51816"/>
                </a:lnTo>
                <a:lnTo>
                  <a:pt x="109728" y="51816"/>
                </a:lnTo>
                <a:lnTo>
                  <a:pt x="112776" y="54864"/>
                </a:lnTo>
                <a:lnTo>
                  <a:pt x="112776" y="60960"/>
                </a:lnTo>
                <a:lnTo>
                  <a:pt x="111252" y="62484"/>
                </a:lnTo>
                <a:lnTo>
                  <a:pt x="105156" y="71628"/>
                </a:lnTo>
                <a:close/>
              </a:path>
              <a:path w="302259" h="71754">
                <a:moveTo>
                  <a:pt x="147828" y="64008"/>
                </a:moveTo>
                <a:lnTo>
                  <a:pt x="136469" y="61793"/>
                </a:lnTo>
                <a:lnTo>
                  <a:pt x="127825" y="55435"/>
                </a:lnTo>
                <a:lnTo>
                  <a:pt x="122324" y="45362"/>
                </a:lnTo>
                <a:lnTo>
                  <a:pt x="120396" y="32004"/>
                </a:lnTo>
                <a:lnTo>
                  <a:pt x="122324" y="18002"/>
                </a:lnTo>
                <a:lnTo>
                  <a:pt x="127825" y="8001"/>
                </a:lnTo>
                <a:lnTo>
                  <a:pt x="136469" y="2000"/>
                </a:lnTo>
                <a:lnTo>
                  <a:pt x="147828" y="0"/>
                </a:lnTo>
                <a:lnTo>
                  <a:pt x="159186" y="2000"/>
                </a:lnTo>
                <a:lnTo>
                  <a:pt x="167281" y="7620"/>
                </a:lnTo>
                <a:lnTo>
                  <a:pt x="147828" y="7620"/>
                </a:lnTo>
                <a:lnTo>
                  <a:pt x="140708" y="9072"/>
                </a:lnTo>
                <a:lnTo>
                  <a:pt x="135445" y="13525"/>
                </a:lnTo>
                <a:lnTo>
                  <a:pt x="132183" y="21121"/>
                </a:lnTo>
                <a:lnTo>
                  <a:pt x="131064" y="32004"/>
                </a:lnTo>
                <a:lnTo>
                  <a:pt x="132183" y="42005"/>
                </a:lnTo>
                <a:lnTo>
                  <a:pt x="135445" y="49149"/>
                </a:lnTo>
                <a:lnTo>
                  <a:pt x="140708" y="53435"/>
                </a:lnTo>
                <a:lnTo>
                  <a:pt x="147828" y="54864"/>
                </a:lnTo>
                <a:lnTo>
                  <a:pt x="168142" y="54864"/>
                </a:lnTo>
                <a:lnTo>
                  <a:pt x="167830" y="55435"/>
                </a:lnTo>
                <a:lnTo>
                  <a:pt x="159186" y="61793"/>
                </a:lnTo>
                <a:lnTo>
                  <a:pt x="147828" y="64008"/>
                </a:lnTo>
                <a:close/>
              </a:path>
              <a:path w="302259" h="71754">
                <a:moveTo>
                  <a:pt x="168142" y="54864"/>
                </a:moveTo>
                <a:lnTo>
                  <a:pt x="147828" y="54864"/>
                </a:lnTo>
                <a:lnTo>
                  <a:pt x="154947" y="53435"/>
                </a:lnTo>
                <a:lnTo>
                  <a:pt x="160210" y="49149"/>
                </a:lnTo>
                <a:lnTo>
                  <a:pt x="163472" y="42005"/>
                </a:lnTo>
                <a:lnTo>
                  <a:pt x="164592" y="32004"/>
                </a:lnTo>
                <a:lnTo>
                  <a:pt x="163472" y="21121"/>
                </a:lnTo>
                <a:lnTo>
                  <a:pt x="160210" y="13525"/>
                </a:lnTo>
                <a:lnTo>
                  <a:pt x="154947" y="9072"/>
                </a:lnTo>
                <a:lnTo>
                  <a:pt x="147828" y="7620"/>
                </a:lnTo>
                <a:lnTo>
                  <a:pt x="167281" y="7620"/>
                </a:lnTo>
                <a:lnTo>
                  <a:pt x="167830" y="8001"/>
                </a:lnTo>
                <a:lnTo>
                  <a:pt x="173331" y="18002"/>
                </a:lnTo>
                <a:lnTo>
                  <a:pt x="175260" y="32004"/>
                </a:lnTo>
                <a:lnTo>
                  <a:pt x="173331" y="45362"/>
                </a:lnTo>
                <a:lnTo>
                  <a:pt x="168142" y="54864"/>
                </a:lnTo>
                <a:close/>
              </a:path>
              <a:path w="302259" h="71754">
                <a:moveTo>
                  <a:pt x="210312" y="64008"/>
                </a:moveTo>
                <a:lnTo>
                  <a:pt x="199191" y="61793"/>
                </a:lnTo>
                <a:lnTo>
                  <a:pt x="191071" y="55435"/>
                </a:lnTo>
                <a:lnTo>
                  <a:pt x="186094" y="45362"/>
                </a:lnTo>
                <a:lnTo>
                  <a:pt x="184404" y="32004"/>
                </a:lnTo>
                <a:lnTo>
                  <a:pt x="186094" y="18002"/>
                </a:lnTo>
                <a:lnTo>
                  <a:pt x="191071" y="8001"/>
                </a:lnTo>
                <a:lnTo>
                  <a:pt x="199191" y="2000"/>
                </a:lnTo>
                <a:lnTo>
                  <a:pt x="210312" y="0"/>
                </a:lnTo>
                <a:lnTo>
                  <a:pt x="222313" y="2000"/>
                </a:lnTo>
                <a:lnTo>
                  <a:pt x="230341" y="7620"/>
                </a:lnTo>
                <a:lnTo>
                  <a:pt x="210312" y="7620"/>
                </a:lnTo>
                <a:lnTo>
                  <a:pt x="203430" y="9072"/>
                </a:lnTo>
                <a:lnTo>
                  <a:pt x="198691" y="13525"/>
                </a:lnTo>
                <a:lnTo>
                  <a:pt x="195953" y="21121"/>
                </a:lnTo>
                <a:lnTo>
                  <a:pt x="195072" y="32004"/>
                </a:lnTo>
                <a:lnTo>
                  <a:pt x="195953" y="42005"/>
                </a:lnTo>
                <a:lnTo>
                  <a:pt x="198691" y="49149"/>
                </a:lnTo>
                <a:lnTo>
                  <a:pt x="203430" y="53435"/>
                </a:lnTo>
                <a:lnTo>
                  <a:pt x="210312" y="54864"/>
                </a:lnTo>
                <a:lnTo>
                  <a:pt x="231177" y="54864"/>
                </a:lnTo>
                <a:lnTo>
                  <a:pt x="230886" y="55435"/>
                </a:lnTo>
                <a:lnTo>
                  <a:pt x="222313" y="61793"/>
                </a:lnTo>
                <a:lnTo>
                  <a:pt x="210312" y="64008"/>
                </a:lnTo>
                <a:close/>
              </a:path>
              <a:path w="302259" h="71754">
                <a:moveTo>
                  <a:pt x="231177" y="54864"/>
                </a:moveTo>
                <a:lnTo>
                  <a:pt x="210312" y="54864"/>
                </a:lnTo>
                <a:lnTo>
                  <a:pt x="217431" y="53435"/>
                </a:lnTo>
                <a:lnTo>
                  <a:pt x="222694" y="49149"/>
                </a:lnTo>
                <a:lnTo>
                  <a:pt x="225956" y="42005"/>
                </a:lnTo>
                <a:lnTo>
                  <a:pt x="227076" y="32004"/>
                </a:lnTo>
                <a:lnTo>
                  <a:pt x="225956" y="21121"/>
                </a:lnTo>
                <a:lnTo>
                  <a:pt x="222694" y="13525"/>
                </a:lnTo>
                <a:lnTo>
                  <a:pt x="217431" y="9072"/>
                </a:lnTo>
                <a:lnTo>
                  <a:pt x="210312" y="7620"/>
                </a:lnTo>
                <a:lnTo>
                  <a:pt x="230341" y="7620"/>
                </a:lnTo>
                <a:lnTo>
                  <a:pt x="230886" y="8001"/>
                </a:lnTo>
                <a:lnTo>
                  <a:pt x="236029" y="18002"/>
                </a:lnTo>
                <a:lnTo>
                  <a:pt x="237744" y="32004"/>
                </a:lnTo>
                <a:lnTo>
                  <a:pt x="236029" y="45362"/>
                </a:lnTo>
                <a:lnTo>
                  <a:pt x="231177" y="54864"/>
                </a:lnTo>
                <a:close/>
              </a:path>
              <a:path w="302259" h="71754">
                <a:moveTo>
                  <a:pt x="274320" y="64008"/>
                </a:moveTo>
                <a:lnTo>
                  <a:pt x="262318" y="61793"/>
                </a:lnTo>
                <a:lnTo>
                  <a:pt x="253746" y="55435"/>
                </a:lnTo>
                <a:lnTo>
                  <a:pt x="248602" y="45362"/>
                </a:lnTo>
                <a:lnTo>
                  <a:pt x="246888" y="32004"/>
                </a:lnTo>
                <a:lnTo>
                  <a:pt x="248602" y="18002"/>
                </a:lnTo>
                <a:lnTo>
                  <a:pt x="253746" y="8001"/>
                </a:lnTo>
                <a:lnTo>
                  <a:pt x="262318" y="2000"/>
                </a:lnTo>
                <a:lnTo>
                  <a:pt x="274320" y="0"/>
                </a:lnTo>
                <a:lnTo>
                  <a:pt x="285678" y="2000"/>
                </a:lnTo>
                <a:lnTo>
                  <a:pt x="293773" y="7620"/>
                </a:lnTo>
                <a:lnTo>
                  <a:pt x="274320" y="7620"/>
                </a:lnTo>
                <a:lnTo>
                  <a:pt x="267200" y="9072"/>
                </a:lnTo>
                <a:lnTo>
                  <a:pt x="261937" y="13525"/>
                </a:lnTo>
                <a:lnTo>
                  <a:pt x="258675" y="21121"/>
                </a:lnTo>
                <a:lnTo>
                  <a:pt x="257556" y="32004"/>
                </a:lnTo>
                <a:lnTo>
                  <a:pt x="258675" y="42005"/>
                </a:lnTo>
                <a:lnTo>
                  <a:pt x="261937" y="49149"/>
                </a:lnTo>
                <a:lnTo>
                  <a:pt x="267200" y="53435"/>
                </a:lnTo>
                <a:lnTo>
                  <a:pt x="274320" y="54864"/>
                </a:lnTo>
                <a:lnTo>
                  <a:pt x="294634" y="54864"/>
                </a:lnTo>
                <a:lnTo>
                  <a:pt x="294322" y="55435"/>
                </a:lnTo>
                <a:lnTo>
                  <a:pt x="285678" y="61793"/>
                </a:lnTo>
                <a:lnTo>
                  <a:pt x="274320" y="64008"/>
                </a:lnTo>
                <a:close/>
              </a:path>
              <a:path w="302259" h="71754">
                <a:moveTo>
                  <a:pt x="294634" y="54864"/>
                </a:moveTo>
                <a:lnTo>
                  <a:pt x="274320" y="54864"/>
                </a:lnTo>
                <a:lnTo>
                  <a:pt x="281201" y="53435"/>
                </a:lnTo>
                <a:lnTo>
                  <a:pt x="285940" y="49149"/>
                </a:lnTo>
                <a:lnTo>
                  <a:pt x="288678" y="42005"/>
                </a:lnTo>
                <a:lnTo>
                  <a:pt x="289560" y="32004"/>
                </a:lnTo>
                <a:lnTo>
                  <a:pt x="288678" y="21121"/>
                </a:lnTo>
                <a:lnTo>
                  <a:pt x="285940" y="13525"/>
                </a:lnTo>
                <a:lnTo>
                  <a:pt x="281201" y="9072"/>
                </a:lnTo>
                <a:lnTo>
                  <a:pt x="274320" y="7620"/>
                </a:lnTo>
                <a:lnTo>
                  <a:pt x="293773" y="7620"/>
                </a:lnTo>
                <a:lnTo>
                  <a:pt x="294322" y="8001"/>
                </a:lnTo>
                <a:lnTo>
                  <a:pt x="299823" y="18002"/>
                </a:lnTo>
                <a:lnTo>
                  <a:pt x="301752" y="32004"/>
                </a:lnTo>
                <a:lnTo>
                  <a:pt x="299823" y="45362"/>
                </a:lnTo>
                <a:lnTo>
                  <a:pt x="294634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213092" y="4732020"/>
            <a:ext cx="292735" cy="71755"/>
          </a:xfrm>
          <a:custGeom>
            <a:avLst/>
            <a:gdLst/>
            <a:ahLst/>
            <a:cxnLst/>
            <a:rect l="l" t="t" r="r" b="b"/>
            <a:pathLst>
              <a:path w="292734" h="71754">
                <a:moveTo>
                  <a:pt x="22860" y="64008"/>
                </a:moveTo>
                <a:lnTo>
                  <a:pt x="12192" y="64008"/>
                </a:lnTo>
                <a:lnTo>
                  <a:pt x="12192" y="9144"/>
                </a:lnTo>
                <a:lnTo>
                  <a:pt x="0" y="9144"/>
                </a:lnTo>
                <a:lnTo>
                  <a:pt x="0" y="0"/>
                </a:lnTo>
                <a:lnTo>
                  <a:pt x="22860" y="0"/>
                </a:lnTo>
                <a:lnTo>
                  <a:pt x="22860" y="64008"/>
                </a:lnTo>
                <a:close/>
              </a:path>
              <a:path w="292734" h="71754">
                <a:moveTo>
                  <a:pt x="41148" y="16764"/>
                </a:moveTo>
                <a:lnTo>
                  <a:pt x="36576" y="7620"/>
                </a:lnTo>
                <a:lnTo>
                  <a:pt x="44196" y="3048"/>
                </a:lnTo>
                <a:lnTo>
                  <a:pt x="51816" y="0"/>
                </a:lnTo>
                <a:lnTo>
                  <a:pt x="59436" y="0"/>
                </a:lnTo>
                <a:lnTo>
                  <a:pt x="67913" y="1095"/>
                </a:lnTo>
                <a:lnTo>
                  <a:pt x="74676" y="4191"/>
                </a:lnTo>
                <a:lnTo>
                  <a:pt x="79152" y="9001"/>
                </a:lnTo>
                <a:lnTo>
                  <a:pt x="79189" y="9144"/>
                </a:lnTo>
                <a:lnTo>
                  <a:pt x="53340" y="9144"/>
                </a:lnTo>
                <a:lnTo>
                  <a:pt x="47244" y="12192"/>
                </a:lnTo>
                <a:lnTo>
                  <a:pt x="41148" y="16764"/>
                </a:lnTo>
                <a:close/>
              </a:path>
              <a:path w="292734" h="71754">
                <a:moveTo>
                  <a:pt x="83820" y="64008"/>
                </a:moveTo>
                <a:lnTo>
                  <a:pt x="38100" y="64008"/>
                </a:lnTo>
                <a:lnTo>
                  <a:pt x="38100" y="56388"/>
                </a:lnTo>
                <a:lnTo>
                  <a:pt x="60960" y="30480"/>
                </a:lnTo>
                <a:lnTo>
                  <a:pt x="65532" y="25908"/>
                </a:lnTo>
                <a:lnTo>
                  <a:pt x="68580" y="19812"/>
                </a:lnTo>
                <a:lnTo>
                  <a:pt x="68580" y="12192"/>
                </a:lnTo>
                <a:lnTo>
                  <a:pt x="65532" y="9144"/>
                </a:lnTo>
                <a:lnTo>
                  <a:pt x="79189" y="9144"/>
                </a:lnTo>
                <a:lnTo>
                  <a:pt x="80772" y="15240"/>
                </a:lnTo>
                <a:lnTo>
                  <a:pt x="80772" y="21336"/>
                </a:lnTo>
                <a:lnTo>
                  <a:pt x="76200" y="28956"/>
                </a:lnTo>
                <a:lnTo>
                  <a:pt x="51816" y="53340"/>
                </a:lnTo>
                <a:lnTo>
                  <a:pt x="83820" y="53340"/>
                </a:lnTo>
                <a:lnTo>
                  <a:pt x="83820" y="64008"/>
                </a:lnTo>
                <a:close/>
              </a:path>
              <a:path w="292734" h="71754">
                <a:moveTo>
                  <a:pt x="96012" y="71628"/>
                </a:moveTo>
                <a:lnTo>
                  <a:pt x="91440" y="71628"/>
                </a:lnTo>
                <a:lnTo>
                  <a:pt x="94488" y="62484"/>
                </a:lnTo>
                <a:lnTo>
                  <a:pt x="92964" y="62484"/>
                </a:lnTo>
                <a:lnTo>
                  <a:pt x="91440" y="60960"/>
                </a:lnTo>
                <a:lnTo>
                  <a:pt x="91440" y="54864"/>
                </a:lnTo>
                <a:lnTo>
                  <a:pt x="94488" y="51816"/>
                </a:lnTo>
                <a:lnTo>
                  <a:pt x="100584" y="51816"/>
                </a:lnTo>
                <a:lnTo>
                  <a:pt x="103632" y="54864"/>
                </a:lnTo>
                <a:lnTo>
                  <a:pt x="103632" y="60960"/>
                </a:lnTo>
                <a:lnTo>
                  <a:pt x="102108" y="62484"/>
                </a:lnTo>
                <a:lnTo>
                  <a:pt x="96012" y="71628"/>
                </a:lnTo>
                <a:close/>
              </a:path>
              <a:path w="292734" h="71754">
                <a:moveTo>
                  <a:pt x="138684" y="64008"/>
                </a:moveTo>
                <a:lnTo>
                  <a:pt x="126682" y="61793"/>
                </a:lnTo>
                <a:lnTo>
                  <a:pt x="118110" y="55435"/>
                </a:lnTo>
                <a:lnTo>
                  <a:pt x="112966" y="45362"/>
                </a:lnTo>
                <a:lnTo>
                  <a:pt x="111252" y="32004"/>
                </a:lnTo>
                <a:lnTo>
                  <a:pt x="112966" y="18002"/>
                </a:lnTo>
                <a:lnTo>
                  <a:pt x="118110" y="8001"/>
                </a:lnTo>
                <a:lnTo>
                  <a:pt x="126682" y="2000"/>
                </a:lnTo>
                <a:lnTo>
                  <a:pt x="138684" y="0"/>
                </a:lnTo>
                <a:lnTo>
                  <a:pt x="150042" y="2000"/>
                </a:lnTo>
                <a:lnTo>
                  <a:pt x="158137" y="7620"/>
                </a:lnTo>
                <a:lnTo>
                  <a:pt x="138684" y="7620"/>
                </a:lnTo>
                <a:lnTo>
                  <a:pt x="131564" y="9072"/>
                </a:lnTo>
                <a:lnTo>
                  <a:pt x="126301" y="13525"/>
                </a:lnTo>
                <a:lnTo>
                  <a:pt x="123039" y="21121"/>
                </a:lnTo>
                <a:lnTo>
                  <a:pt x="121920" y="32004"/>
                </a:lnTo>
                <a:lnTo>
                  <a:pt x="123039" y="42005"/>
                </a:lnTo>
                <a:lnTo>
                  <a:pt x="126301" y="49149"/>
                </a:lnTo>
                <a:lnTo>
                  <a:pt x="131564" y="53435"/>
                </a:lnTo>
                <a:lnTo>
                  <a:pt x="138684" y="54864"/>
                </a:lnTo>
                <a:lnTo>
                  <a:pt x="158998" y="54864"/>
                </a:lnTo>
                <a:lnTo>
                  <a:pt x="158686" y="55435"/>
                </a:lnTo>
                <a:lnTo>
                  <a:pt x="150042" y="61793"/>
                </a:lnTo>
                <a:lnTo>
                  <a:pt x="138684" y="64008"/>
                </a:lnTo>
                <a:close/>
              </a:path>
              <a:path w="292734" h="71754">
                <a:moveTo>
                  <a:pt x="158998" y="54864"/>
                </a:moveTo>
                <a:lnTo>
                  <a:pt x="138684" y="54864"/>
                </a:lnTo>
                <a:lnTo>
                  <a:pt x="145565" y="53435"/>
                </a:lnTo>
                <a:lnTo>
                  <a:pt x="150304" y="49149"/>
                </a:lnTo>
                <a:lnTo>
                  <a:pt x="153042" y="42005"/>
                </a:lnTo>
                <a:lnTo>
                  <a:pt x="153924" y="32004"/>
                </a:lnTo>
                <a:lnTo>
                  <a:pt x="153042" y="21121"/>
                </a:lnTo>
                <a:lnTo>
                  <a:pt x="150304" y="13525"/>
                </a:lnTo>
                <a:lnTo>
                  <a:pt x="145565" y="9072"/>
                </a:lnTo>
                <a:lnTo>
                  <a:pt x="138684" y="7620"/>
                </a:lnTo>
                <a:lnTo>
                  <a:pt x="158137" y="7620"/>
                </a:lnTo>
                <a:lnTo>
                  <a:pt x="158686" y="8001"/>
                </a:lnTo>
                <a:lnTo>
                  <a:pt x="164187" y="18002"/>
                </a:lnTo>
                <a:lnTo>
                  <a:pt x="166116" y="32004"/>
                </a:lnTo>
                <a:lnTo>
                  <a:pt x="164187" y="45362"/>
                </a:lnTo>
                <a:lnTo>
                  <a:pt x="158998" y="54864"/>
                </a:lnTo>
                <a:close/>
              </a:path>
              <a:path w="292734" h="71754">
                <a:moveTo>
                  <a:pt x="201168" y="64008"/>
                </a:moveTo>
                <a:lnTo>
                  <a:pt x="189809" y="61793"/>
                </a:lnTo>
                <a:lnTo>
                  <a:pt x="181165" y="55435"/>
                </a:lnTo>
                <a:lnTo>
                  <a:pt x="175664" y="45362"/>
                </a:lnTo>
                <a:lnTo>
                  <a:pt x="173736" y="32004"/>
                </a:lnTo>
                <a:lnTo>
                  <a:pt x="175664" y="18002"/>
                </a:lnTo>
                <a:lnTo>
                  <a:pt x="181165" y="8001"/>
                </a:lnTo>
                <a:lnTo>
                  <a:pt x="189809" y="2000"/>
                </a:lnTo>
                <a:lnTo>
                  <a:pt x="201168" y="0"/>
                </a:lnTo>
                <a:lnTo>
                  <a:pt x="213169" y="2000"/>
                </a:lnTo>
                <a:lnTo>
                  <a:pt x="221197" y="7620"/>
                </a:lnTo>
                <a:lnTo>
                  <a:pt x="201168" y="7620"/>
                </a:lnTo>
                <a:lnTo>
                  <a:pt x="194286" y="9072"/>
                </a:lnTo>
                <a:lnTo>
                  <a:pt x="189547" y="13525"/>
                </a:lnTo>
                <a:lnTo>
                  <a:pt x="186809" y="21121"/>
                </a:lnTo>
                <a:lnTo>
                  <a:pt x="185928" y="32004"/>
                </a:lnTo>
                <a:lnTo>
                  <a:pt x="186809" y="42005"/>
                </a:lnTo>
                <a:lnTo>
                  <a:pt x="189547" y="49149"/>
                </a:lnTo>
                <a:lnTo>
                  <a:pt x="194286" y="53435"/>
                </a:lnTo>
                <a:lnTo>
                  <a:pt x="201168" y="54864"/>
                </a:lnTo>
                <a:lnTo>
                  <a:pt x="222033" y="54864"/>
                </a:lnTo>
                <a:lnTo>
                  <a:pt x="221742" y="55435"/>
                </a:lnTo>
                <a:lnTo>
                  <a:pt x="213169" y="61793"/>
                </a:lnTo>
                <a:lnTo>
                  <a:pt x="201168" y="64008"/>
                </a:lnTo>
                <a:close/>
              </a:path>
              <a:path w="292734" h="71754">
                <a:moveTo>
                  <a:pt x="222033" y="54864"/>
                </a:moveTo>
                <a:lnTo>
                  <a:pt x="201168" y="54864"/>
                </a:lnTo>
                <a:lnTo>
                  <a:pt x="208287" y="53435"/>
                </a:lnTo>
                <a:lnTo>
                  <a:pt x="213550" y="49149"/>
                </a:lnTo>
                <a:lnTo>
                  <a:pt x="216812" y="42005"/>
                </a:lnTo>
                <a:lnTo>
                  <a:pt x="217932" y="32004"/>
                </a:lnTo>
                <a:lnTo>
                  <a:pt x="216812" y="21121"/>
                </a:lnTo>
                <a:lnTo>
                  <a:pt x="213550" y="13525"/>
                </a:lnTo>
                <a:lnTo>
                  <a:pt x="208287" y="9072"/>
                </a:lnTo>
                <a:lnTo>
                  <a:pt x="201168" y="7620"/>
                </a:lnTo>
                <a:lnTo>
                  <a:pt x="221197" y="7620"/>
                </a:lnTo>
                <a:lnTo>
                  <a:pt x="221742" y="8001"/>
                </a:lnTo>
                <a:lnTo>
                  <a:pt x="226885" y="18002"/>
                </a:lnTo>
                <a:lnTo>
                  <a:pt x="228600" y="32004"/>
                </a:lnTo>
                <a:lnTo>
                  <a:pt x="226885" y="45362"/>
                </a:lnTo>
                <a:lnTo>
                  <a:pt x="222033" y="54864"/>
                </a:lnTo>
                <a:close/>
              </a:path>
              <a:path w="292734" h="71754">
                <a:moveTo>
                  <a:pt x="265176" y="64008"/>
                </a:moveTo>
                <a:lnTo>
                  <a:pt x="253174" y="61793"/>
                </a:lnTo>
                <a:lnTo>
                  <a:pt x="244602" y="55435"/>
                </a:lnTo>
                <a:lnTo>
                  <a:pt x="239458" y="45362"/>
                </a:lnTo>
                <a:lnTo>
                  <a:pt x="237744" y="32004"/>
                </a:lnTo>
                <a:lnTo>
                  <a:pt x="239458" y="18002"/>
                </a:lnTo>
                <a:lnTo>
                  <a:pt x="244602" y="8001"/>
                </a:lnTo>
                <a:lnTo>
                  <a:pt x="253174" y="2000"/>
                </a:lnTo>
                <a:lnTo>
                  <a:pt x="265176" y="0"/>
                </a:lnTo>
                <a:lnTo>
                  <a:pt x="276534" y="2000"/>
                </a:lnTo>
                <a:lnTo>
                  <a:pt x="284629" y="7620"/>
                </a:lnTo>
                <a:lnTo>
                  <a:pt x="265176" y="7620"/>
                </a:lnTo>
                <a:lnTo>
                  <a:pt x="258056" y="9072"/>
                </a:lnTo>
                <a:lnTo>
                  <a:pt x="252793" y="13525"/>
                </a:lnTo>
                <a:lnTo>
                  <a:pt x="249531" y="21121"/>
                </a:lnTo>
                <a:lnTo>
                  <a:pt x="248412" y="32004"/>
                </a:lnTo>
                <a:lnTo>
                  <a:pt x="249531" y="42005"/>
                </a:lnTo>
                <a:lnTo>
                  <a:pt x="252793" y="49149"/>
                </a:lnTo>
                <a:lnTo>
                  <a:pt x="258056" y="53435"/>
                </a:lnTo>
                <a:lnTo>
                  <a:pt x="265176" y="54864"/>
                </a:lnTo>
                <a:lnTo>
                  <a:pt x="285490" y="54864"/>
                </a:lnTo>
                <a:lnTo>
                  <a:pt x="285178" y="55435"/>
                </a:lnTo>
                <a:lnTo>
                  <a:pt x="276534" y="61793"/>
                </a:lnTo>
                <a:lnTo>
                  <a:pt x="265176" y="64008"/>
                </a:lnTo>
                <a:close/>
              </a:path>
              <a:path w="292734" h="71754">
                <a:moveTo>
                  <a:pt x="285490" y="54864"/>
                </a:moveTo>
                <a:lnTo>
                  <a:pt x="265176" y="54864"/>
                </a:lnTo>
                <a:lnTo>
                  <a:pt x="272057" y="53435"/>
                </a:lnTo>
                <a:lnTo>
                  <a:pt x="276796" y="49149"/>
                </a:lnTo>
                <a:lnTo>
                  <a:pt x="279534" y="42005"/>
                </a:lnTo>
                <a:lnTo>
                  <a:pt x="280416" y="32004"/>
                </a:lnTo>
                <a:lnTo>
                  <a:pt x="279534" y="21121"/>
                </a:lnTo>
                <a:lnTo>
                  <a:pt x="276796" y="13525"/>
                </a:lnTo>
                <a:lnTo>
                  <a:pt x="272057" y="9072"/>
                </a:lnTo>
                <a:lnTo>
                  <a:pt x="265176" y="7620"/>
                </a:lnTo>
                <a:lnTo>
                  <a:pt x="284629" y="7620"/>
                </a:lnTo>
                <a:lnTo>
                  <a:pt x="285178" y="8001"/>
                </a:lnTo>
                <a:lnTo>
                  <a:pt x="290679" y="18002"/>
                </a:lnTo>
                <a:lnTo>
                  <a:pt x="292608" y="32004"/>
                </a:lnTo>
                <a:lnTo>
                  <a:pt x="290679" y="45362"/>
                </a:lnTo>
                <a:lnTo>
                  <a:pt x="285490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679435" y="4732020"/>
            <a:ext cx="294640" cy="71755"/>
          </a:xfrm>
          <a:custGeom>
            <a:avLst/>
            <a:gdLst/>
            <a:ahLst/>
            <a:cxnLst/>
            <a:rect l="l" t="t" r="r" b="b"/>
            <a:pathLst>
              <a:path w="294640" h="71754">
                <a:moveTo>
                  <a:pt x="24384" y="64008"/>
                </a:moveTo>
                <a:lnTo>
                  <a:pt x="13716" y="64008"/>
                </a:lnTo>
                <a:lnTo>
                  <a:pt x="13716" y="9144"/>
                </a:lnTo>
                <a:lnTo>
                  <a:pt x="0" y="9144"/>
                </a:lnTo>
                <a:lnTo>
                  <a:pt x="0" y="0"/>
                </a:lnTo>
                <a:lnTo>
                  <a:pt x="24384" y="0"/>
                </a:lnTo>
                <a:lnTo>
                  <a:pt x="24384" y="64008"/>
                </a:lnTo>
                <a:close/>
              </a:path>
              <a:path w="294640" h="71754">
                <a:moveTo>
                  <a:pt x="86868" y="47244"/>
                </a:moveTo>
                <a:lnTo>
                  <a:pt x="38100" y="47244"/>
                </a:lnTo>
                <a:lnTo>
                  <a:pt x="38100" y="39624"/>
                </a:lnTo>
                <a:lnTo>
                  <a:pt x="59436" y="0"/>
                </a:lnTo>
                <a:lnTo>
                  <a:pt x="70104" y="0"/>
                </a:lnTo>
                <a:lnTo>
                  <a:pt x="48768" y="38100"/>
                </a:lnTo>
                <a:lnTo>
                  <a:pt x="86868" y="38100"/>
                </a:lnTo>
                <a:lnTo>
                  <a:pt x="86868" y="47244"/>
                </a:lnTo>
                <a:close/>
              </a:path>
              <a:path w="294640" h="71754">
                <a:moveTo>
                  <a:pt x="77724" y="38100"/>
                </a:moveTo>
                <a:lnTo>
                  <a:pt x="68580" y="38100"/>
                </a:lnTo>
                <a:lnTo>
                  <a:pt x="68580" y="22860"/>
                </a:lnTo>
                <a:lnTo>
                  <a:pt x="77724" y="22860"/>
                </a:lnTo>
                <a:lnTo>
                  <a:pt x="77724" y="38100"/>
                </a:lnTo>
                <a:close/>
              </a:path>
              <a:path w="294640" h="71754">
                <a:moveTo>
                  <a:pt x="77724" y="64008"/>
                </a:moveTo>
                <a:lnTo>
                  <a:pt x="68580" y="64008"/>
                </a:lnTo>
                <a:lnTo>
                  <a:pt x="68580" y="47244"/>
                </a:lnTo>
                <a:lnTo>
                  <a:pt x="77724" y="47244"/>
                </a:lnTo>
                <a:lnTo>
                  <a:pt x="77724" y="64008"/>
                </a:lnTo>
                <a:close/>
              </a:path>
              <a:path w="294640" h="71754">
                <a:moveTo>
                  <a:pt x="97536" y="71628"/>
                </a:moveTo>
                <a:lnTo>
                  <a:pt x="92964" y="71628"/>
                </a:lnTo>
                <a:lnTo>
                  <a:pt x="96012" y="62484"/>
                </a:lnTo>
                <a:lnTo>
                  <a:pt x="94488" y="62484"/>
                </a:lnTo>
                <a:lnTo>
                  <a:pt x="92964" y="60960"/>
                </a:lnTo>
                <a:lnTo>
                  <a:pt x="92964" y="54864"/>
                </a:lnTo>
                <a:lnTo>
                  <a:pt x="96012" y="51816"/>
                </a:lnTo>
                <a:lnTo>
                  <a:pt x="102108" y="51816"/>
                </a:lnTo>
                <a:lnTo>
                  <a:pt x="105156" y="54864"/>
                </a:lnTo>
                <a:lnTo>
                  <a:pt x="105156" y="60960"/>
                </a:lnTo>
                <a:lnTo>
                  <a:pt x="103632" y="62484"/>
                </a:lnTo>
                <a:lnTo>
                  <a:pt x="97536" y="71628"/>
                </a:lnTo>
                <a:close/>
              </a:path>
              <a:path w="294640" h="71754">
                <a:moveTo>
                  <a:pt x="140208" y="64008"/>
                </a:moveTo>
                <a:lnTo>
                  <a:pt x="128849" y="61793"/>
                </a:lnTo>
                <a:lnTo>
                  <a:pt x="120205" y="55435"/>
                </a:lnTo>
                <a:lnTo>
                  <a:pt x="114704" y="45362"/>
                </a:lnTo>
                <a:lnTo>
                  <a:pt x="112776" y="32004"/>
                </a:lnTo>
                <a:lnTo>
                  <a:pt x="114704" y="18002"/>
                </a:lnTo>
                <a:lnTo>
                  <a:pt x="120205" y="8001"/>
                </a:lnTo>
                <a:lnTo>
                  <a:pt x="128849" y="2000"/>
                </a:lnTo>
                <a:lnTo>
                  <a:pt x="140208" y="0"/>
                </a:lnTo>
                <a:lnTo>
                  <a:pt x="152209" y="2000"/>
                </a:lnTo>
                <a:lnTo>
                  <a:pt x="160237" y="7620"/>
                </a:lnTo>
                <a:lnTo>
                  <a:pt x="140208" y="7620"/>
                </a:lnTo>
                <a:lnTo>
                  <a:pt x="133326" y="9072"/>
                </a:lnTo>
                <a:lnTo>
                  <a:pt x="128587" y="13525"/>
                </a:lnTo>
                <a:lnTo>
                  <a:pt x="125849" y="21121"/>
                </a:lnTo>
                <a:lnTo>
                  <a:pt x="124968" y="32004"/>
                </a:lnTo>
                <a:lnTo>
                  <a:pt x="125849" y="42005"/>
                </a:lnTo>
                <a:lnTo>
                  <a:pt x="128587" y="49149"/>
                </a:lnTo>
                <a:lnTo>
                  <a:pt x="133326" y="53435"/>
                </a:lnTo>
                <a:lnTo>
                  <a:pt x="140208" y="54864"/>
                </a:lnTo>
                <a:lnTo>
                  <a:pt x="161073" y="54864"/>
                </a:lnTo>
                <a:lnTo>
                  <a:pt x="160782" y="55435"/>
                </a:lnTo>
                <a:lnTo>
                  <a:pt x="152209" y="61793"/>
                </a:lnTo>
                <a:lnTo>
                  <a:pt x="140208" y="64008"/>
                </a:lnTo>
                <a:close/>
              </a:path>
              <a:path w="294640" h="71754">
                <a:moveTo>
                  <a:pt x="161073" y="54864"/>
                </a:moveTo>
                <a:lnTo>
                  <a:pt x="140208" y="54864"/>
                </a:lnTo>
                <a:lnTo>
                  <a:pt x="147327" y="53435"/>
                </a:lnTo>
                <a:lnTo>
                  <a:pt x="152590" y="49149"/>
                </a:lnTo>
                <a:lnTo>
                  <a:pt x="155852" y="42005"/>
                </a:lnTo>
                <a:lnTo>
                  <a:pt x="156972" y="32004"/>
                </a:lnTo>
                <a:lnTo>
                  <a:pt x="155852" y="21121"/>
                </a:lnTo>
                <a:lnTo>
                  <a:pt x="152590" y="13525"/>
                </a:lnTo>
                <a:lnTo>
                  <a:pt x="147327" y="9072"/>
                </a:lnTo>
                <a:lnTo>
                  <a:pt x="140208" y="7620"/>
                </a:lnTo>
                <a:lnTo>
                  <a:pt x="160237" y="7620"/>
                </a:lnTo>
                <a:lnTo>
                  <a:pt x="160782" y="8001"/>
                </a:lnTo>
                <a:lnTo>
                  <a:pt x="165925" y="18002"/>
                </a:lnTo>
                <a:lnTo>
                  <a:pt x="167640" y="32004"/>
                </a:lnTo>
                <a:lnTo>
                  <a:pt x="165925" y="45362"/>
                </a:lnTo>
                <a:lnTo>
                  <a:pt x="161073" y="54864"/>
                </a:lnTo>
                <a:close/>
              </a:path>
              <a:path w="294640" h="71754">
                <a:moveTo>
                  <a:pt x="204216" y="64008"/>
                </a:moveTo>
                <a:lnTo>
                  <a:pt x="192214" y="61793"/>
                </a:lnTo>
                <a:lnTo>
                  <a:pt x="183642" y="55435"/>
                </a:lnTo>
                <a:lnTo>
                  <a:pt x="178498" y="45362"/>
                </a:lnTo>
                <a:lnTo>
                  <a:pt x="176784" y="32004"/>
                </a:lnTo>
                <a:lnTo>
                  <a:pt x="178498" y="18002"/>
                </a:lnTo>
                <a:lnTo>
                  <a:pt x="183642" y="8001"/>
                </a:lnTo>
                <a:lnTo>
                  <a:pt x="192214" y="2000"/>
                </a:lnTo>
                <a:lnTo>
                  <a:pt x="204216" y="0"/>
                </a:lnTo>
                <a:lnTo>
                  <a:pt x="215336" y="2000"/>
                </a:lnTo>
                <a:lnTo>
                  <a:pt x="222940" y="7620"/>
                </a:lnTo>
                <a:lnTo>
                  <a:pt x="204216" y="7620"/>
                </a:lnTo>
                <a:lnTo>
                  <a:pt x="197096" y="9072"/>
                </a:lnTo>
                <a:lnTo>
                  <a:pt x="191833" y="13525"/>
                </a:lnTo>
                <a:lnTo>
                  <a:pt x="188571" y="21121"/>
                </a:lnTo>
                <a:lnTo>
                  <a:pt x="187452" y="32004"/>
                </a:lnTo>
                <a:lnTo>
                  <a:pt x="188571" y="42005"/>
                </a:lnTo>
                <a:lnTo>
                  <a:pt x="191833" y="49149"/>
                </a:lnTo>
                <a:lnTo>
                  <a:pt x="197096" y="53435"/>
                </a:lnTo>
                <a:lnTo>
                  <a:pt x="204216" y="54864"/>
                </a:lnTo>
                <a:lnTo>
                  <a:pt x="223738" y="54864"/>
                </a:lnTo>
                <a:lnTo>
                  <a:pt x="223456" y="55435"/>
                </a:lnTo>
                <a:lnTo>
                  <a:pt x="215336" y="61793"/>
                </a:lnTo>
                <a:lnTo>
                  <a:pt x="204216" y="64008"/>
                </a:lnTo>
                <a:close/>
              </a:path>
              <a:path w="294640" h="71754">
                <a:moveTo>
                  <a:pt x="223738" y="54864"/>
                </a:moveTo>
                <a:lnTo>
                  <a:pt x="204216" y="54864"/>
                </a:lnTo>
                <a:lnTo>
                  <a:pt x="211097" y="53435"/>
                </a:lnTo>
                <a:lnTo>
                  <a:pt x="215836" y="49149"/>
                </a:lnTo>
                <a:lnTo>
                  <a:pt x="218574" y="42005"/>
                </a:lnTo>
                <a:lnTo>
                  <a:pt x="219456" y="32004"/>
                </a:lnTo>
                <a:lnTo>
                  <a:pt x="218574" y="21121"/>
                </a:lnTo>
                <a:lnTo>
                  <a:pt x="215836" y="13525"/>
                </a:lnTo>
                <a:lnTo>
                  <a:pt x="211097" y="9072"/>
                </a:lnTo>
                <a:lnTo>
                  <a:pt x="204216" y="7620"/>
                </a:lnTo>
                <a:lnTo>
                  <a:pt x="222940" y="7620"/>
                </a:lnTo>
                <a:lnTo>
                  <a:pt x="223456" y="8001"/>
                </a:lnTo>
                <a:lnTo>
                  <a:pt x="228433" y="18002"/>
                </a:lnTo>
                <a:lnTo>
                  <a:pt x="230124" y="32004"/>
                </a:lnTo>
                <a:lnTo>
                  <a:pt x="228433" y="45362"/>
                </a:lnTo>
                <a:lnTo>
                  <a:pt x="223738" y="54864"/>
                </a:lnTo>
                <a:close/>
              </a:path>
              <a:path w="294640" h="71754">
                <a:moveTo>
                  <a:pt x="266700" y="64008"/>
                </a:moveTo>
                <a:lnTo>
                  <a:pt x="255341" y="61793"/>
                </a:lnTo>
                <a:lnTo>
                  <a:pt x="246697" y="55435"/>
                </a:lnTo>
                <a:lnTo>
                  <a:pt x="241196" y="45362"/>
                </a:lnTo>
                <a:lnTo>
                  <a:pt x="239268" y="32004"/>
                </a:lnTo>
                <a:lnTo>
                  <a:pt x="241196" y="18002"/>
                </a:lnTo>
                <a:lnTo>
                  <a:pt x="246697" y="8001"/>
                </a:lnTo>
                <a:lnTo>
                  <a:pt x="255341" y="2000"/>
                </a:lnTo>
                <a:lnTo>
                  <a:pt x="266700" y="0"/>
                </a:lnTo>
                <a:lnTo>
                  <a:pt x="278058" y="2000"/>
                </a:lnTo>
                <a:lnTo>
                  <a:pt x="286153" y="7620"/>
                </a:lnTo>
                <a:lnTo>
                  <a:pt x="266700" y="7620"/>
                </a:lnTo>
                <a:lnTo>
                  <a:pt x="259580" y="9072"/>
                </a:lnTo>
                <a:lnTo>
                  <a:pt x="254317" y="13525"/>
                </a:lnTo>
                <a:lnTo>
                  <a:pt x="251055" y="21121"/>
                </a:lnTo>
                <a:lnTo>
                  <a:pt x="249936" y="32004"/>
                </a:lnTo>
                <a:lnTo>
                  <a:pt x="251055" y="42005"/>
                </a:lnTo>
                <a:lnTo>
                  <a:pt x="254317" y="49149"/>
                </a:lnTo>
                <a:lnTo>
                  <a:pt x="259580" y="53435"/>
                </a:lnTo>
                <a:lnTo>
                  <a:pt x="266700" y="54864"/>
                </a:lnTo>
                <a:lnTo>
                  <a:pt x="287014" y="54864"/>
                </a:lnTo>
                <a:lnTo>
                  <a:pt x="286702" y="55435"/>
                </a:lnTo>
                <a:lnTo>
                  <a:pt x="278058" y="61793"/>
                </a:lnTo>
                <a:lnTo>
                  <a:pt x="266700" y="64008"/>
                </a:lnTo>
                <a:close/>
              </a:path>
              <a:path w="294640" h="71754">
                <a:moveTo>
                  <a:pt x="287014" y="54864"/>
                </a:moveTo>
                <a:lnTo>
                  <a:pt x="266700" y="54864"/>
                </a:lnTo>
                <a:lnTo>
                  <a:pt x="273819" y="53435"/>
                </a:lnTo>
                <a:lnTo>
                  <a:pt x="279082" y="49149"/>
                </a:lnTo>
                <a:lnTo>
                  <a:pt x="282344" y="42005"/>
                </a:lnTo>
                <a:lnTo>
                  <a:pt x="283464" y="32004"/>
                </a:lnTo>
                <a:lnTo>
                  <a:pt x="282344" y="21121"/>
                </a:lnTo>
                <a:lnTo>
                  <a:pt x="279082" y="13525"/>
                </a:lnTo>
                <a:lnTo>
                  <a:pt x="273819" y="9072"/>
                </a:lnTo>
                <a:lnTo>
                  <a:pt x="266700" y="7620"/>
                </a:lnTo>
                <a:lnTo>
                  <a:pt x="286153" y="7620"/>
                </a:lnTo>
                <a:lnTo>
                  <a:pt x="286702" y="8001"/>
                </a:lnTo>
                <a:lnTo>
                  <a:pt x="292203" y="18002"/>
                </a:lnTo>
                <a:lnTo>
                  <a:pt x="294132" y="32004"/>
                </a:lnTo>
                <a:lnTo>
                  <a:pt x="292203" y="45362"/>
                </a:lnTo>
                <a:lnTo>
                  <a:pt x="287014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47304" y="4732020"/>
            <a:ext cx="294640" cy="71755"/>
          </a:xfrm>
          <a:custGeom>
            <a:avLst/>
            <a:gdLst/>
            <a:ahLst/>
            <a:cxnLst/>
            <a:rect l="l" t="t" r="r" b="b"/>
            <a:pathLst>
              <a:path w="294640" h="71754">
                <a:moveTo>
                  <a:pt x="22860" y="64008"/>
                </a:moveTo>
                <a:lnTo>
                  <a:pt x="12192" y="64008"/>
                </a:lnTo>
                <a:lnTo>
                  <a:pt x="12192" y="9144"/>
                </a:lnTo>
                <a:lnTo>
                  <a:pt x="0" y="9144"/>
                </a:lnTo>
                <a:lnTo>
                  <a:pt x="0" y="0"/>
                </a:lnTo>
                <a:lnTo>
                  <a:pt x="22860" y="0"/>
                </a:lnTo>
                <a:lnTo>
                  <a:pt x="22860" y="64008"/>
                </a:lnTo>
                <a:close/>
              </a:path>
              <a:path w="294640" h="71754">
                <a:moveTo>
                  <a:pt x="64008" y="64008"/>
                </a:moveTo>
                <a:lnTo>
                  <a:pt x="53530" y="61817"/>
                </a:lnTo>
                <a:lnTo>
                  <a:pt x="45339" y="55626"/>
                </a:lnTo>
                <a:lnTo>
                  <a:pt x="40005" y="46005"/>
                </a:lnTo>
                <a:lnTo>
                  <a:pt x="38100" y="33528"/>
                </a:lnTo>
                <a:lnTo>
                  <a:pt x="40028" y="19288"/>
                </a:lnTo>
                <a:lnTo>
                  <a:pt x="45529" y="8763"/>
                </a:lnTo>
                <a:lnTo>
                  <a:pt x="54173" y="2238"/>
                </a:lnTo>
                <a:lnTo>
                  <a:pt x="65532" y="0"/>
                </a:lnTo>
                <a:lnTo>
                  <a:pt x="71628" y="0"/>
                </a:lnTo>
                <a:lnTo>
                  <a:pt x="79248" y="1524"/>
                </a:lnTo>
                <a:lnTo>
                  <a:pt x="85344" y="4572"/>
                </a:lnTo>
                <a:lnTo>
                  <a:pt x="83515" y="7620"/>
                </a:lnTo>
                <a:lnTo>
                  <a:pt x="67056" y="7620"/>
                </a:lnTo>
                <a:lnTo>
                  <a:pt x="59055" y="9286"/>
                </a:lnTo>
                <a:lnTo>
                  <a:pt x="53340" y="14097"/>
                </a:lnTo>
                <a:lnTo>
                  <a:pt x="49911" y="21764"/>
                </a:lnTo>
                <a:lnTo>
                  <a:pt x="48768" y="32004"/>
                </a:lnTo>
                <a:lnTo>
                  <a:pt x="54864" y="32004"/>
                </a:lnTo>
                <a:lnTo>
                  <a:pt x="50292" y="36576"/>
                </a:lnTo>
                <a:lnTo>
                  <a:pt x="50292" y="48768"/>
                </a:lnTo>
                <a:lnTo>
                  <a:pt x="54864" y="54864"/>
                </a:lnTo>
                <a:lnTo>
                  <a:pt x="83093" y="54864"/>
                </a:lnTo>
                <a:lnTo>
                  <a:pt x="80581" y="58483"/>
                </a:lnTo>
                <a:lnTo>
                  <a:pt x="73366" y="62603"/>
                </a:lnTo>
                <a:lnTo>
                  <a:pt x="64008" y="64008"/>
                </a:lnTo>
                <a:close/>
              </a:path>
              <a:path w="294640" h="71754">
                <a:moveTo>
                  <a:pt x="80772" y="12192"/>
                </a:moveTo>
                <a:lnTo>
                  <a:pt x="76200" y="9144"/>
                </a:lnTo>
                <a:lnTo>
                  <a:pt x="71628" y="7620"/>
                </a:lnTo>
                <a:lnTo>
                  <a:pt x="83515" y="7620"/>
                </a:lnTo>
                <a:lnTo>
                  <a:pt x="80772" y="12192"/>
                </a:lnTo>
                <a:close/>
              </a:path>
              <a:path w="294640" h="71754">
                <a:moveTo>
                  <a:pt x="54864" y="32004"/>
                </a:moveTo>
                <a:lnTo>
                  <a:pt x="48768" y="32004"/>
                </a:lnTo>
                <a:lnTo>
                  <a:pt x="51816" y="25908"/>
                </a:lnTo>
                <a:lnTo>
                  <a:pt x="57912" y="22860"/>
                </a:lnTo>
                <a:lnTo>
                  <a:pt x="67056" y="22860"/>
                </a:lnTo>
                <a:lnTo>
                  <a:pt x="75295" y="24241"/>
                </a:lnTo>
                <a:lnTo>
                  <a:pt x="81534" y="28194"/>
                </a:lnTo>
                <a:lnTo>
                  <a:pt x="82982" y="30480"/>
                </a:lnTo>
                <a:lnTo>
                  <a:pt x="56388" y="30480"/>
                </a:lnTo>
                <a:lnTo>
                  <a:pt x="54864" y="32004"/>
                </a:lnTo>
                <a:close/>
              </a:path>
              <a:path w="294640" h="71754">
                <a:moveTo>
                  <a:pt x="83093" y="54864"/>
                </a:moveTo>
                <a:lnTo>
                  <a:pt x="71628" y="54864"/>
                </a:lnTo>
                <a:lnTo>
                  <a:pt x="76200" y="50292"/>
                </a:lnTo>
                <a:lnTo>
                  <a:pt x="76200" y="35052"/>
                </a:lnTo>
                <a:lnTo>
                  <a:pt x="71628" y="30480"/>
                </a:lnTo>
                <a:lnTo>
                  <a:pt x="82982" y="30480"/>
                </a:lnTo>
                <a:lnTo>
                  <a:pt x="85486" y="34432"/>
                </a:lnTo>
                <a:lnTo>
                  <a:pt x="86868" y="42672"/>
                </a:lnTo>
                <a:lnTo>
                  <a:pt x="85224" y="51792"/>
                </a:lnTo>
                <a:lnTo>
                  <a:pt x="83093" y="54864"/>
                </a:lnTo>
                <a:close/>
              </a:path>
              <a:path w="294640" h="71754">
                <a:moveTo>
                  <a:pt x="105156" y="62484"/>
                </a:moveTo>
                <a:lnTo>
                  <a:pt x="96012" y="62484"/>
                </a:lnTo>
                <a:lnTo>
                  <a:pt x="94488" y="60960"/>
                </a:lnTo>
                <a:lnTo>
                  <a:pt x="94488" y="54864"/>
                </a:lnTo>
                <a:lnTo>
                  <a:pt x="97536" y="51816"/>
                </a:lnTo>
                <a:lnTo>
                  <a:pt x="103632" y="51816"/>
                </a:lnTo>
                <a:lnTo>
                  <a:pt x="105156" y="54864"/>
                </a:lnTo>
                <a:lnTo>
                  <a:pt x="105156" y="62484"/>
                </a:lnTo>
                <a:close/>
              </a:path>
              <a:path w="294640" h="71754">
                <a:moveTo>
                  <a:pt x="99060" y="71628"/>
                </a:moveTo>
                <a:lnTo>
                  <a:pt x="92964" y="71628"/>
                </a:lnTo>
                <a:lnTo>
                  <a:pt x="97536" y="62484"/>
                </a:lnTo>
                <a:lnTo>
                  <a:pt x="103632" y="62484"/>
                </a:lnTo>
                <a:lnTo>
                  <a:pt x="99060" y="71628"/>
                </a:lnTo>
                <a:close/>
              </a:path>
              <a:path w="294640" h="71754">
                <a:moveTo>
                  <a:pt x="141732" y="64008"/>
                </a:moveTo>
                <a:lnTo>
                  <a:pt x="129730" y="61793"/>
                </a:lnTo>
                <a:lnTo>
                  <a:pt x="121158" y="55435"/>
                </a:lnTo>
                <a:lnTo>
                  <a:pt x="116014" y="45362"/>
                </a:lnTo>
                <a:lnTo>
                  <a:pt x="114300" y="32004"/>
                </a:lnTo>
                <a:lnTo>
                  <a:pt x="116014" y="18002"/>
                </a:lnTo>
                <a:lnTo>
                  <a:pt x="121158" y="8001"/>
                </a:lnTo>
                <a:lnTo>
                  <a:pt x="129730" y="2000"/>
                </a:lnTo>
                <a:lnTo>
                  <a:pt x="141732" y="0"/>
                </a:lnTo>
                <a:lnTo>
                  <a:pt x="152852" y="2000"/>
                </a:lnTo>
                <a:lnTo>
                  <a:pt x="160456" y="7620"/>
                </a:lnTo>
                <a:lnTo>
                  <a:pt x="141732" y="7620"/>
                </a:lnTo>
                <a:lnTo>
                  <a:pt x="134612" y="9072"/>
                </a:lnTo>
                <a:lnTo>
                  <a:pt x="129349" y="13525"/>
                </a:lnTo>
                <a:lnTo>
                  <a:pt x="126087" y="21121"/>
                </a:lnTo>
                <a:lnTo>
                  <a:pt x="124968" y="32004"/>
                </a:lnTo>
                <a:lnTo>
                  <a:pt x="126087" y="42005"/>
                </a:lnTo>
                <a:lnTo>
                  <a:pt x="129349" y="49149"/>
                </a:lnTo>
                <a:lnTo>
                  <a:pt x="134612" y="53435"/>
                </a:lnTo>
                <a:lnTo>
                  <a:pt x="141732" y="54864"/>
                </a:lnTo>
                <a:lnTo>
                  <a:pt x="161254" y="54864"/>
                </a:lnTo>
                <a:lnTo>
                  <a:pt x="160972" y="55435"/>
                </a:lnTo>
                <a:lnTo>
                  <a:pt x="152852" y="61793"/>
                </a:lnTo>
                <a:lnTo>
                  <a:pt x="141732" y="64008"/>
                </a:lnTo>
                <a:close/>
              </a:path>
              <a:path w="294640" h="71754">
                <a:moveTo>
                  <a:pt x="161254" y="54864"/>
                </a:moveTo>
                <a:lnTo>
                  <a:pt x="141732" y="54864"/>
                </a:lnTo>
                <a:lnTo>
                  <a:pt x="148613" y="53435"/>
                </a:lnTo>
                <a:lnTo>
                  <a:pt x="153352" y="49149"/>
                </a:lnTo>
                <a:lnTo>
                  <a:pt x="156090" y="42005"/>
                </a:lnTo>
                <a:lnTo>
                  <a:pt x="156972" y="32004"/>
                </a:lnTo>
                <a:lnTo>
                  <a:pt x="156090" y="21121"/>
                </a:lnTo>
                <a:lnTo>
                  <a:pt x="153352" y="13525"/>
                </a:lnTo>
                <a:lnTo>
                  <a:pt x="148613" y="9072"/>
                </a:lnTo>
                <a:lnTo>
                  <a:pt x="141732" y="7620"/>
                </a:lnTo>
                <a:lnTo>
                  <a:pt x="160456" y="7620"/>
                </a:lnTo>
                <a:lnTo>
                  <a:pt x="160972" y="8001"/>
                </a:lnTo>
                <a:lnTo>
                  <a:pt x="165949" y="18002"/>
                </a:lnTo>
                <a:lnTo>
                  <a:pt x="167640" y="32004"/>
                </a:lnTo>
                <a:lnTo>
                  <a:pt x="165949" y="45362"/>
                </a:lnTo>
                <a:lnTo>
                  <a:pt x="161254" y="54864"/>
                </a:lnTo>
                <a:close/>
              </a:path>
              <a:path w="294640" h="71754">
                <a:moveTo>
                  <a:pt x="204216" y="64008"/>
                </a:moveTo>
                <a:lnTo>
                  <a:pt x="192857" y="61793"/>
                </a:lnTo>
                <a:lnTo>
                  <a:pt x="184213" y="55435"/>
                </a:lnTo>
                <a:lnTo>
                  <a:pt x="178712" y="45362"/>
                </a:lnTo>
                <a:lnTo>
                  <a:pt x="176784" y="32004"/>
                </a:lnTo>
                <a:lnTo>
                  <a:pt x="178712" y="18002"/>
                </a:lnTo>
                <a:lnTo>
                  <a:pt x="184213" y="8001"/>
                </a:lnTo>
                <a:lnTo>
                  <a:pt x="192857" y="2000"/>
                </a:lnTo>
                <a:lnTo>
                  <a:pt x="204216" y="0"/>
                </a:lnTo>
                <a:lnTo>
                  <a:pt x="216217" y="2000"/>
                </a:lnTo>
                <a:lnTo>
                  <a:pt x="224245" y="7620"/>
                </a:lnTo>
                <a:lnTo>
                  <a:pt x="204216" y="7620"/>
                </a:lnTo>
                <a:lnTo>
                  <a:pt x="197096" y="9072"/>
                </a:lnTo>
                <a:lnTo>
                  <a:pt x="191833" y="13525"/>
                </a:lnTo>
                <a:lnTo>
                  <a:pt x="188571" y="21121"/>
                </a:lnTo>
                <a:lnTo>
                  <a:pt x="187452" y="32004"/>
                </a:lnTo>
                <a:lnTo>
                  <a:pt x="188571" y="42005"/>
                </a:lnTo>
                <a:lnTo>
                  <a:pt x="191833" y="49149"/>
                </a:lnTo>
                <a:lnTo>
                  <a:pt x="197096" y="53435"/>
                </a:lnTo>
                <a:lnTo>
                  <a:pt x="204216" y="54864"/>
                </a:lnTo>
                <a:lnTo>
                  <a:pt x="225081" y="54864"/>
                </a:lnTo>
                <a:lnTo>
                  <a:pt x="224790" y="55435"/>
                </a:lnTo>
                <a:lnTo>
                  <a:pt x="216217" y="61793"/>
                </a:lnTo>
                <a:lnTo>
                  <a:pt x="204216" y="64008"/>
                </a:lnTo>
                <a:close/>
              </a:path>
              <a:path w="294640" h="71754">
                <a:moveTo>
                  <a:pt x="225081" y="54864"/>
                </a:moveTo>
                <a:lnTo>
                  <a:pt x="204216" y="54864"/>
                </a:lnTo>
                <a:lnTo>
                  <a:pt x="211335" y="53435"/>
                </a:lnTo>
                <a:lnTo>
                  <a:pt x="216598" y="49149"/>
                </a:lnTo>
                <a:lnTo>
                  <a:pt x="219860" y="42005"/>
                </a:lnTo>
                <a:lnTo>
                  <a:pt x="220980" y="32004"/>
                </a:lnTo>
                <a:lnTo>
                  <a:pt x="219860" y="21121"/>
                </a:lnTo>
                <a:lnTo>
                  <a:pt x="216598" y="13525"/>
                </a:lnTo>
                <a:lnTo>
                  <a:pt x="211335" y="9072"/>
                </a:lnTo>
                <a:lnTo>
                  <a:pt x="204216" y="7620"/>
                </a:lnTo>
                <a:lnTo>
                  <a:pt x="224245" y="7620"/>
                </a:lnTo>
                <a:lnTo>
                  <a:pt x="224790" y="8001"/>
                </a:lnTo>
                <a:lnTo>
                  <a:pt x="229933" y="18002"/>
                </a:lnTo>
                <a:lnTo>
                  <a:pt x="231648" y="32004"/>
                </a:lnTo>
                <a:lnTo>
                  <a:pt x="229933" y="45362"/>
                </a:lnTo>
                <a:lnTo>
                  <a:pt x="225081" y="54864"/>
                </a:lnTo>
                <a:close/>
              </a:path>
              <a:path w="294640" h="71754">
                <a:moveTo>
                  <a:pt x="268224" y="64008"/>
                </a:moveTo>
                <a:lnTo>
                  <a:pt x="256222" y="61793"/>
                </a:lnTo>
                <a:lnTo>
                  <a:pt x="247650" y="55435"/>
                </a:lnTo>
                <a:lnTo>
                  <a:pt x="242506" y="45362"/>
                </a:lnTo>
                <a:lnTo>
                  <a:pt x="240792" y="32004"/>
                </a:lnTo>
                <a:lnTo>
                  <a:pt x="242506" y="18002"/>
                </a:lnTo>
                <a:lnTo>
                  <a:pt x="247650" y="8001"/>
                </a:lnTo>
                <a:lnTo>
                  <a:pt x="256222" y="2000"/>
                </a:lnTo>
                <a:lnTo>
                  <a:pt x="268224" y="0"/>
                </a:lnTo>
                <a:lnTo>
                  <a:pt x="279344" y="2000"/>
                </a:lnTo>
                <a:lnTo>
                  <a:pt x="286948" y="7620"/>
                </a:lnTo>
                <a:lnTo>
                  <a:pt x="268224" y="7620"/>
                </a:lnTo>
                <a:lnTo>
                  <a:pt x="260461" y="9072"/>
                </a:lnTo>
                <a:lnTo>
                  <a:pt x="255270" y="13525"/>
                </a:lnTo>
                <a:lnTo>
                  <a:pt x="252364" y="21121"/>
                </a:lnTo>
                <a:lnTo>
                  <a:pt x="251460" y="32004"/>
                </a:lnTo>
                <a:lnTo>
                  <a:pt x="252364" y="42005"/>
                </a:lnTo>
                <a:lnTo>
                  <a:pt x="255270" y="49149"/>
                </a:lnTo>
                <a:lnTo>
                  <a:pt x="260461" y="53435"/>
                </a:lnTo>
                <a:lnTo>
                  <a:pt x="268224" y="54864"/>
                </a:lnTo>
                <a:lnTo>
                  <a:pt x="287746" y="54864"/>
                </a:lnTo>
                <a:lnTo>
                  <a:pt x="287464" y="55435"/>
                </a:lnTo>
                <a:lnTo>
                  <a:pt x="279344" y="61793"/>
                </a:lnTo>
                <a:lnTo>
                  <a:pt x="268224" y="64008"/>
                </a:lnTo>
                <a:close/>
              </a:path>
              <a:path w="294640" h="71754">
                <a:moveTo>
                  <a:pt x="287746" y="54864"/>
                </a:moveTo>
                <a:lnTo>
                  <a:pt x="268224" y="54864"/>
                </a:lnTo>
                <a:lnTo>
                  <a:pt x="275105" y="53435"/>
                </a:lnTo>
                <a:lnTo>
                  <a:pt x="279844" y="49149"/>
                </a:lnTo>
                <a:lnTo>
                  <a:pt x="282582" y="42005"/>
                </a:lnTo>
                <a:lnTo>
                  <a:pt x="283464" y="32004"/>
                </a:lnTo>
                <a:lnTo>
                  <a:pt x="282582" y="21121"/>
                </a:lnTo>
                <a:lnTo>
                  <a:pt x="279844" y="13525"/>
                </a:lnTo>
                <a:lnTo>
                  <a:pt x="275105" y="9072"/>
                </a:lnTo>
                <a:lnTo>
                  <a:pt x="268224" y="7620"/>
                </a:lnTo>
                <a:lnTo>
                  <a:pt x="286948" y="7620"/>
                </a:lnTo>
                <a:lnTo>
                  <a:pt x="287464" y="8001"/>
                </a:lnTo>
                <a:lnTo>
                  <a:pt x="292441" y="18002"/>
                </a:lnTo>
                <a:lnTo>
                  <a:pt x="294132" y="32004"/>
                </a:lnTo>
                <a:lnTo>
                  <a:pt x="292441" y="45362"/>
                </a:lnTo>
                <a:lnTo>
                  <a:pt x="287746" y="548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53711" y="4584191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 h="0">
                <a:moveTo>
                  <a:pt x="0" y="0"/>
                </a:moveTo>
                <a:lnTo>
                  <a:pt x="3742943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64580" y="4902708"/>
            <a:ext cx="518159" cy="102235"/>
          </a:xfrm>
          <a:custGeom>
            <a:avLst/>
            <a:gdLst/>
            <a:ahLst/>
            <a:cxnLst/>
            <a:rect l="l" t="t" r="r" b="b"/>
            <a:pathLst>
              <a:path w="518159" h="102235">
                <a:moveTo>
                  <a:pt x="48768" y="102108"/>
                </a:moveTo>
                <a:lnTo>
                  <a:pt x="33528" y="102108"/>
                </a:lnTo>
                <a:lnTo>
                  <a:pt x="28956" y="97536"/>
                </a:lnTo>
                <a:lnTo>
                  <a:pt x="27432" y="94488"/>
                </a:lnTo>
                <a:lnTo>
                  <a:pt x="27432" y="85344"/>
                </a:lnTo>
                <a:lnTo>
                  <a:pt x="24384" y="83820"/>
                </a:lnTo>
                <a:lnTo>
                  <a:pt x="19812" y="83820"/>
                </a:lnTo>
                <a:lnTo>
                  <a:pt x="16764" y="80772"/>
                </a:lnTo>
                <a:lnTo>
                  <a:pt x="12192" y="79248"/>
                </a:lnTo>
                <a:lnTo>
                  <a:pt x="9144" y="76200"/>
                </a:lnTo>
                <a:lnTo>
                  <a:pt x="7620" y="73152"/>
                </a:lnTo>
                <a:lnTo>
                  <a:pt x="4572" y="70104"/>
                </a:lnTo>
                <a:lnTo>
                  <a:pt x="0" y="56388"/>
                </a:lnTo>
                <a:lnTo>
                  <a:pt x="0" y="33528"/>
                </a:lnTo>
                <a:lnTo>
                  <a:pt x="1524" y="28956"/>
                </a:lnTo>
                <a:lnTo>
                  <a:pt x="3048" y="22860"/>
                </a:lnTo>
                <a:lnTo>
                  <a:pt x="4572" y="19812"/>
                </a:lnTo>
                <a:lnTo>
                  <a:pt x="7620" y="16764"/>
                </a:lnTo>
                <a:lnTo>
                  <a:pt x="10668" y="12192"/>
                </a:lnTo>
                <a:lnTo>
                  <a:pt x="13716" y="10668"/>
                </a:lnTo>
                <a:lnTo>
                  <a:pt x="18288" y="9144"/>
                </a:lnTo>
                <a:lnTo>
                  <a:pt x="22860" y="6096"/>
                </a:lnTo>
                <a:lnTo>
                  <a:pt x="41148" y="6096"/>
                </a:lnTo>
                <a:lnTo>
                  <a:pt x="45720" y="9144"/>
                </a:lnTo>
                <a:lnTo>
                  <a:pt x="51816" y="12192"/>
                </a:lnTo>
                <a:lnTo>
                  <a:pt x="52832" y="13716"/>
                </a:lnTo>
                <a:lnTo>
                  <a:pt x="28956" y="13716"/>
                </a:lnTo>
                <a:lnTo>
                  <a:pt x="25908" y="15240"/>
                </a:lnTo>
                <a:lnTo>
                  <a:pt x="22860" y="15240"/>
                </a:lnTo>
                <a:lnTo>
                  <a:pt x="16764" y="18288"/>
                </a:lnTo>
                <a:lnTo>
                  <a:pt x="15240" y="21336"/>
                </a:lnTo>
                <a:lnTo>
                  <a:pt x="13716" y="22860"/>
                </a:lnTo>
                <a:lnTo>
                  <a:pt x="9144" y="32004"/>
                </a:lnTo>
                <a:lnTo>
                  <a:pt x="9144" y="59436"/>
                </a:lnTo>
                <a:lnTo>
                  <a:pt x="12192" y="65532"/>
                </a:lnTo>
                <a:lnTo>
                  <a:pt x="13716" y="67056"/>
                </a:lnTo>
                <a:lnTo>
                  <a:pt x="15240" y="70104"/>
                </a:lnTo>
                <a:lnTo>
                  <a:pt x="16764" y="71628"/>
                </a:lnTo>
                <a:lnTo>
                  <a:pt x="25908" y="76200"/>
                </a:lnTo>
                <a:lnTo>
                  <a:pt x="54102" y="76200"/>
                </a:lnTo>
                <a:lnTo>
                  <a:pt x="51816" y="79248"/>
                </a:lnTo>
                <a:lnTo>
                  <a:pt x="45720" y="83820"/>
                </a:lnTo>
                <a:lnTo>
                  <a:pt x="36576" y="85344"/>
                </a:lnTo>
                <a:lnTo>
                  <a:pt x="36576" y="94488"/>
                </a:lnTo>
                <a:lnTo>
                  <a:pt x="48768" y="94488"/>
                </a:lnTo>
                <a:lnTo>
                  <a:pt x="48768" y="102108"/>
                </a:lnTo>
                <a:close/>
              </a:path>
              <a:path w="518159" h="102235">
                <a:moveTo>
                  <a:pt x="54102" y="76200"/>
                </a:moveTo>
                <a:lnTo>
                  <a:pt x="38100" y="76200"/>
                </a:lnTo>
                <a:lnTo>
                  <a:pt x="44196" y="73152"/>
                </a:lnTo>
                <a:lnTo>
                  <a:pt x="51816" y="65532"/>
                </a:lnTo>
                <a:lnTo>
                  <a:pt x="53340" y="62484"/>
                </a:lnTo>
                <a:lnTo>
                  <a:pt x="53340" y="59436"/>
                </a:lnTo>
                <a:lnTo>
                  <a:pt x="54864" y="54864"/>
                </a:lnTo>
                <a:lnTo>
                  <a:pt x="54864" y="35052"/>
                </a:lnTo>
                <a:lnTo>
                  <a:pt x="53340" y="32004"/>
                </a:lnTo>
                <a:lnTo>
                  <a:pt x="53340" y="28956"/>
                </a:lnTo>
                <a:lnTo>
                  <a:pt x="50292" y="22860"/>
                </a:lnTo>
                <a:lnTo>
                  <a:pt x="47244" y="21336"/>
                </a:lnTo>
                <a:lnTo>
                  <a:pt x="45720" y="18288"/>
                </a:lnTo>
                <a:lnTo>
                  <a:pt x="44196" y="16764"/>
                </a:lnTo>
                <a:lnTo>
                  <a:pt x="41148" y="15240"/>
                </a:lnTo>
                <a:lnTo>
                  <a:pt x="38100" y="15240"/>
                </a:lnTo>
                <a:lnTo>
                  <a:pt x="35052" y="13716"/>
                </a:lnTo>
                <a:lnTo>
                  <a:pt x="52832" y="13716"/>
                </a:lnTo>
                <a:lnTo>
                  <a:pt x="54864" y="16764"/>
                </a:lnTo>
                <a:lnTo>
                  <a:pt x="60960" y="22860"/>
                </a:lnTo>
                <a:lnTo>
                  <a:pt x="62484" y="28956"/>
                </a:lnTo>
                <a:lnTo>
                  <a:pt x="64008" y="33528"/>
                </a:lnTo>
                <a:lnTo>
                  <a:pt x="64008" y="45720"/>
                </a:lnTo>
                <a:lnTo>
                  <a:pt x="63460" y="54292"/>
                </a:lnTo>
                <a:lnTo>
                  <a:pt x="61912" y="61722"/>
                </a:lnTo>
                <a:lnTo>
                  <a:pt x="59507" y="68008"/>
                </a:lnTo>
                <a:lnTo>
                  <a:pt x="56388" y="73152"/>
                </a:lnTo>
                <a:lnTo>
                  <a:pt x="54102" y="76200"/>
                </a:lnTo>
                <a:close/>
              </a:path>
              <a:path w="518159" h="102235">
                <a:moveTo>
                  <a:pt x="106680" y="85344"/>
                </a:moveTo>
                <a:lnTo>
                  <a:pt x="99060" y="85344"/>
                </a:lnTo>
                <a:lnTo>
                  <a:pt x="92964" y="82296"/>
                </a:lnTo>
                <a:lnTo>
                  <a:pt x="89916" y="82296"/>
                </a:lnTo>
                <a:lnTo>
                  <a:pt x="82296" y="74676"/>
                </a:lnTo>
                <a:lnTo>
                  <a:pt x="79248" y="68580"/>
                </a:lnTo>
                <a:lnTo>
                  <a:pt x="77724" y="64008"/>
                </a:lnTo>
                <a:lnTo>
                  <a:pt x="77724" y="50292"/>
                </a:lnTo>
                <a:lnTo>
                  <a:pt x="102108" y="9144"/>
                </a:lnTo>
                <a:lnTo>
                  <a:pt x="105156" y="7620"/>
                </a:lnTo>
                <a:lnTo>
                  <a:pt x="117348" y="7620"/>
                </a:lnTo>
                <a:lnTo>
                  <a:pt x="112776" y="10668"/>
                </a:lnTo>
                <a:lnTo>
                  <a:pt x="109728" y="13716"/>
                </a:lnTo>
                <a:lnTo>
                  <a:pt x="106680" y="15240"/>
                </a:lnTo>
                <a:lnTo>
                  <a:pt x="102108" y="18288"/>
                </a:lnTo>
                <a:lnTo>
                  <a:pt x="100584" y="21336"/>
                </a:lnTo>
                <a:lnTo>
                  <a:pt x="94488" y="27432"/>
                </a:lnTo>
                <a:lnTo>
                  <a:pt x="92964" y="32004"/>
                </a:lnTo>
                <a:lnTo>
                  <a:pt x="89916" y="38100"/>
                </a:lnTo>
                <a:lnTo>
                  <a:pt x="86868" y="47244"/>
                </a:lnTo>
                <a:lnTo>
                  <a:pt x="91440" y="47244"/>
                </a:lnTo>
                <a:lnTo>
                  <a:pt x="88392" y="50292"/>
                </a:lnTo>
                <a:lnTo>
                  <a:pt x="86868" y="54864"/>
                </a:lnTo>
                <a:lnTo>
                  <a:pt x="86868" y="65532"/>
                </a:lnTo>
                <a:lnTo>
                  <a:pt x="88392" y="70104"/>
                </a:lnTo>
                <a:lnTo>
                  <a:pt x="94488" y="76200"/>
                </a:lnTo>
                <a:lnTo>
                  <a:pt x="123444" y="76200"/>
                </a:lnTo>
                <a:lnTo>
                  <a:pt x="121920" y="77724"/>
                </a:lnTo>
                <a:lnTo>
                  <a:pt x="120396" y="80772"/>
                </a:lnTo>
                <a:lnTo>
                  <a:pt x="114300" y="83820"/>
                </a:lnTo>
                <a:lnTo>
                  <a:pt x="111252" y="83820"/>
                </a:lnTo>
                <a:lnTo>
                  <a:pt x="106680" y="85344"/>
                </a:lnTo>
                <a:close/>
              </a:path>
              <a:path w="518159" h="102235">
                <a:moveTo>
                  <a:pt x="91440" y="47244"/>
                </a:moveTo>
                <a:lnTo>
                  <a:pt x="88392" y="47244"/>
                </a:lnTo>
                <a:lnTo>
                  <a:pt x="91440" y="41148"/>
                </a:lnTo>
                <a:lnTo>
                  <a:pt x="94488" y="39624"/>
                </a:lnTo>
                <a:lnTo>
                  <a:pt x="97536" y="36576"/>
                </a:lnTo>
                <a:lnTo>
                  <a:pt x="112776" y="36576"/>
                </a:lnTo>
                <a:lnTo>
                  <a:pt x="115824" y="38100"/>
                </a:lnTo>
                <a:lnTo>
                  <a:pt x="118872" y="38100"/>
                </a:lnTo>
                <a:lnTo>
                  <a:pt x="120396" y="39624"/>
                </a:lnTo>
                <a:lnTo>
                  <a:pt x="121920" y="42672"/>
                </a:lnTo>
                <a:lnTo>
                  <a:pt x="124968" y="44196"/>
                </a:lnTo>
                <a:lnTo>
                  <a:pt x="99060" y="44196"/>
                </a:lnTo>
                <a:lnTo>
                  <a:pt x="94488" y="45720"/>
                </a:lnTo>
                <a:lnTo>
                  <a:pt x="91440" y="47244"/>
                </a:lnTo>
                <a:close/>
              </a:path>
              <a:path w="518159" h="102235">
                <a:moveTo>
                  <a:pt x="123444" y="76200"/>
                </a:moveTo>
                <a:lnTo>
                  <a:pt x="112776" y="76200"/>
                </a:lnTo>
                <a:lnTo>
                  <a:pt x="115824" y="73152"/>
                </a:lnTo>
                <a:lnTo>
                  <a:pt x="117348" y="70104"/>
                </a:lnTo>
                <a:lnTo>
                  <a:pt x="118872" y="65532"/>
                </a:lnTo>
                <a:lnTo>
                  <a:pt x="118872" y="54864"/>
                </a:lnTo>
                <a:lnTo>
                  <a:pt x="117348" y="50292"/>
                </a:lnTo>
                <a:lnTo>
                  <a:pt x="115824" y="47244"/>
                </a:lnTo>
                <a:lnTo>
                  <a:pt x="112776" y="45720"/>
                </a:lnTo>
                <a:lnTo>
                  <a:pt x="108204" y="44196"/>
                </a:lnTo>
                <a:lnTo>
                  <a:pt x="124968" y="44196"/>
                </a:lnTo>
                <a:lnTo>
                  <a:pt x="126492" y="47244"/>
                </a:lnTo>
                <a:lnTo>
                  <a:pt x="126492" y="50292"/>
                </a:lnTo>
                <a:lnTo>
                  <a:pt x="129540" y="56388"/>
                </a:lnTo>
                <a:lnTo>
                  <a:pt x="129540" y="64008"/>
                </a:lnTo>
                <a:lnTo>
                  <a:pt x="126492" y="70104"/>
                </a:lnTo>
                <a:lnTo>
                  <a:pt x="126492" y="73152"/>
                </a:lnTo>
                <a:lnTo>
                  <a:pt x="123444" y="76200"/>
                </a:lnTo>
                <a:close/>
              </a:path>
              <a:path w="518159" h="102235">
                <a:moveTo>
                  <a:pt x="199644" y="99060"/>
                </a:moveTo>
                <a:lnTo>
                  <a:pt x="190500" y="99060"/>
                </a:lnTo>
                <a:lnTo>
                  <a:pt x="188976" y="96012"/>
                </a:lnTo>
                <a:lnTo>
                  <a:pt x="182880" y="89916"/>
                </a:lnTo>
                <a:lnTo>
                  <a:pt x="181356" y="86868"/>
                </a:lnTo>
                <a:lnTo>
                  <a:pt x="178308" y="82296"/>
                </a:lnTo>
                <a:lnTo>
                  <a:pt x="176784" y="79248"/>
                </a:lnTo>
                <a:lnTo>
                  <a:pt x="172212" y="65532"/>
                </a:lnTo>
                <a:lnTo>
                  <a:pt x="172212" y="59436"/>
                </a:lnTo>
                <a:lnTo>
                  <a:pt x="170688" y="54864"/>
                </a:lnTo>
                <a:lnTo>
                  <a:pt x="170688" y="44196"/>
                </a:lnTo>
                <a:lnTo>
                  <a:pt x="172212" y="39624"/>
                </a:lnTo>
                <a:lnTo>
                  <a:pt x="172212" y="35052"/>
                </a:lnTo>
                <a:lnTo>
                  <a:pt x="173736" y="28956"/>
                </a:lnTo>
                <a:lnTo>
                  <a:pt x="175260" y="24384"/>
                </a:lnTo>
                <a:lnTo>
                  <a:pt x="176784" y="21336"/>
                </a:lnTo>
                <a:lnTo>
                  <a:pt x="178308" y="16764"/>
                </a:lnTo>
                <a:lnTo>
                  <a:pt x="181356" y="12192"/>
                </a:lnTo>
                <a:lnTo>
                  <a:pt x="182880" y="9144"/>
                </a:lnTo>
                <a:lnTo>
                  <a:pt x="188976" y="3048"/>
                </a:lnTo>
                <a:lnTo>
                  <a:pt x="190500" y="0"/>
                </a:lnTo>
                <a:lnTo>
                  <a:pt x="199644" y="0"/>
                </a:lnTo>
                <a:lnTo>
                  <a:pt x="190500" y="9144"/>
                </a:lnTo>
                <a:lnTo>
                  <a:pt x="188976" y="13716"/>
                </a:lnTo>
                <a:lnTo>
                  <a:pt x="185928" y="16764"/>
                </a:lnTo>
                <a:lnTo>
                  <a:pt x="184404" y="21336"/>
                </a:lnTo>
                <a:lnTo>
                  <a:pt x="182880" y="24384"/>
                </a:lnTo>
                <a:lnTo>
                  <a:pt x="181356" y="28956"/>
                </a:lnTo>
                <a:lnTo>
                  <a:pt x="181356" y="33528"/>
                </a:lnTo>
                <a:lnTo>
                  <a:pt x="179832" y="36576"/>
                </a:lnTo>
                <a:lnTo>
                  <a:pt x="179832" y="62484"/>
                </a:lnTo>
                <a:lnTo>
                  <a:pt x="181356" y="65532"/>
                </a:lnTo>
                <a:lnTo>
                  <a:pt x="181356" y="70104"/>
                </a:lnTo>
                <a:lnTo>
                  <a:pt x="182880" y="74676"/>
                </a:lnTo>
                <a:lnTo>
                  <a:pt x="184404" y="77724"/>
                </a:lnTo>
                <a:lnTo>
                  <a:pt x="185928" y="82296"/>
                </a:lnTo>
                <a:lnTo>
                  <a:pt x="188976" y="85344"/>
                </a:lnTo>
                <a:lnTo>
                  <a:pt x="190500" y="89916"/>
                </a:lnTo>
                <a:lnTo>
                  <a:pt x="199644" y="99060"/>
                </a:lnTo>
                <a:close/>
              </a:path>
              <a:path w="518159" h="102235">
                <a:moveTo>
                  <a:pt x="242316" y="85344"/>
                </a:moveTo>
                <a:lnTo>
                  <a:pt x="225552" y="85344"/>
                </a:lnTo>
                <a:lnTo>
                  <a:pt x="217932" y="82296"/>
                </a:lnTo>
                <a:lnTo>
                  <a:pt x="213360" y="74676"/>
                </a:lnTo>
                <a:lnTo>
                  <a:pt x="209597" y="69508"/>
                </a:lnTo>
                <a:lnTo>
                  <a:pt x="207264" y="63055"/>
                </a:lnTo>
                <a:lnTo>
                  <a:pt x="206073" y="55173"/>
                </a:lnTo>
                <a:lnTo>
                  <a:pt x="205740" y="45720"/>
                </a:lnTo>
                <a:lnTo>
                  <a:pt x="206073" y="36909"/>
                </a:lnTo>
                <a:lnTo>
                  <a:pt x="207264" y="28956"/>
                </a:lnTo>
                <a:lnTo>
                  <a:pt x="209597" y="22145"/>
                </a:lnTo>
                <a:lnTo>
                  <a:pt x="213360" y="16764"/>
                </a:lnTo>
                <a:lnTo>
                  <a:pt x="217932" y="9144"/>
                </a:lnTo>
                <a:lnTo>
                  <a:pt x="225552" y="6096"/>
                </a:lnTo>
                <a:lnTo>
                  <a:pt x="242316" y="6096"/>
                </a:lnTo>
                <a:lnTo>
                  <a:pt x="248412" y="7620"/>
                </a:lnTo>
                <a:lnTo>
                  <a:pt x="251460" y="10668"/>
                </a:lnTo>
                <a:lnTo>
                  <a:pt x="256032" y="13716"/>
                </a:lnTo>
                <a:lnTo>
                  <a:pt x="233172" y="13716"/>
                </a:lnTo>
                <a:lnTo>
                  <a:pt x="230124" y="15240"/>
                </a:lnTo>
                <a:lnTo>
                  <a:pt x="227076" y="15240"/>
                </a:lnTo>
                <a:lnTo>
                  <a:pt x="224028" y="16764"/>
                </a:lnTo>
                <a:lnTo>
                  <a:pt x="222504" y="18288"/>
                </a:lnTo>
                <a:lnTo>
                  <a:pt x="220980" y="21336"/>
                </a:lnTo>
                <a:lnTo>
                  <a:pt x="219456" y="22860"/>
                </a:lnTo>
                <a:lnTo>
                  <a:pt x="214884" y="32004"/>
                </a:lnTo>
                <a:lnTo>
                  <a:pt x="214884" y="59436"/>
                </a:lnTo>
                <a:lnTo>
                  <a:pt x="216408" y="65532"/>
                </a:lnTo>
                <a:lnTo>
                  <a:pt x="220980" y="70104"/>
                </a:lnTo>
                <a:lnTo>
                  <a:pt x="224028" y="74676"/>
                </a:lnTo>
                <a:lnTo>
                  <a:pt x="228600" y="76200"/>
                </a:lnTo>
                <a:lnTo>
                  <a:pt x="258572" y="76200"/>
                </a:lnTo>
                <a:lnTo>
                  <a:pt x="257556" y="77724"/>
                </a:lnTo>
                <a:lnTo>
                  <a:pt x="248412" y="83820"/>
                </a:lnTo>
                <a:lnTo>
                  <a:pt x="242316" y="85344"/>
                </a:lnTo>
                <a:close/>
              </a:path>
              <a:path w="518159" h="102235">
                <a:moveTo>
                  <a:pt x="254508" y="27432"/>
                </a:moveTo>
                <a:lnTo>
                  <a:pt x="252984" y="22860"/>
                </a:lnTo>
                <a:lnTo>
                  <a:pt x="251460" y="19812"/>
                </a:lnTo>
                <a:lnTo>
                  <a:pt x="248412" y="18288"/>
                </a:lnTo>
                <a:lnTo>
                  <a:pt x="243840" y="15240"/>
                </a:lnTo>
                <a:lnTo>
                  <a:pt x="240792" y="13716"/>
                </a:lnTo>
                <a:lnTo>
                  <a:pt x="256032" y="13716"/>
                </a:lnTo>
                <a:lnTo>
                  <a:pt x="259080" y="16764"/>
                </a:lnTo>
                <a:lnTo>
                  <a:pt x="262128" y="22860"/>
                </a:lnTo>
                <a:lnTo>
                  <a:pt x="254508" y="27432"/>
                </a:lnTo>
                <a:close/>
              </a:path>
              <a:path w="518159" h="102235">
                <a:moveTo>
                  <a:pt x="258572" y="76200"/>
                </a:moveTo>
                <a:lnTo>
                  <a:pt x="245364" y="76200"/>
                </a:lnTo>
                <a:lnTo>
                  <a:pt x="254508" y="67056"/>
                </a:lnTo>
                <a:lnTo>
                  <a:pt x="256032" y="62484"/>
                </a:lnTo>
                <a:lnTo>
                  <a:pt x="262128" y="67056"/>
                </a:lnTo>
                <a:lnTo>
                  <a:pt x="260604" y="73152"/>
                </a:lnTo>
                <a:lnTo>
                  <a:pt x="258572" y="76200"/>
                </a:lnTo>
                <a:close/>
              </a:path>
              <a:path w="518159" h="102235">
                <a:moveTo>
                  <a:pt x="301752" y="85344"/>
                </a:moveTo>
                <a:lnTo>
                  <a:pt x="294132" y="85344"/>
                </a:lnTo>
                <a:lnTo>
                  <a:pt x="289560" y="83820"/>
                </a:lnTo>
                <a:lnTo>
                  <a:pt x="283464" y="80772"/>
                </a:lnTo>
                <a:lnTo>
                  <a:pt x="274320" y="71628"/>
                </a:lnTo>
                <a:lnTo>
                  <a:pt x="274320" y="67056"/>
                </a:lnTo>
                <a:lnTo>
                  <a:pt x="272796" y="64008"/>
                </a:lnTo>
                <a:lnTo>
                  <a:pt x="271272" y="59436"/>
                </a:lnTo>
                <a:lnTo>
                  <a:pt x="271272" y="50292"/>
                </a:lnTo>
                <a:lnTo>
                  <a:pt x="272796" y="47244"/>
                </a:lnTo>
                <a:lnTo>
                  <a:pt x="274320" y="42672"/>
                </a:lnTo>
                <a:lnTo>
                  <a:pt x="274320" y="39624"/>
                </a:lnTo>
                <a:lnTo>
                  <a:pt x="277368" y="36576"/>
                </a:lnTo>
                <a:lnTo>
                  <a:pt x="278892" y="33528"/>
                </a:lnTo>
                <a:lnTo>
                  <a:pt x="281940" y="32004"/>
                </a:lnTo>
                <a:lnTo>
                  <a:pt x="283464" y="28956"/>
                </a:lnTo>
                <a:lnTo>
                  <a:pt x="289560" y="25908"/>
                </a:lnTo>
                <a:lnTo>
                  <a:pt x="304800" y="25908"/>
                </a:lnTo>
                <a:lnTo>
                  <a:pt x="310896" y="28956"/>
                </a:lnTo>
                <a:lnTo>
                  <a:pt x="315468" y="33528"/>
                </a:lnTo>
                <a:lnTo>
                  <a:pt x="292608" y="33528"/>
                </a:lnTo>
                <a:lnTo>
                  <a:pt x="289560" y="35052"/>
                </a:lnTo>
                <a:lnTo>
                  <a:pt x="283464" y="41148"/>
                </a:lnTo>
                <a:lnTo>
                  <a:pt x="281940" y="45720"/>
                </a:lnTo>
                <a:lnTo>
                  <a:pt x="281940" y="65532"/>
                </a:lnTo>
                <a:lnTo>
                  <a:pt x="283464" y="70104"/>
                </a:lnTo>
                <a:lnTo>
                  <a:pt x="289560" y="76200"/>
                </a:lnTo>
                <a:lnTo>
                  <a:pt x="292608" y="77724"/>
                </a:lnTo>
                <a:lnTo>
                  <a:pt x="314706" y="77724"/>
                </a:lnTo>
                <a:lnTo>
                  <a:pt x="313944" y="79248"/>
                </a:lnTo>
                <a:lnTo>
                  <a:pt x="301752" y="85344"/>
                </a:lnTo>
                <a:close/>
              </a:path>
              <a:path w="518159" h="102235">
                <a:moveTo>
                  <a:pt x="314706" y="77724"/>
                </a:moveTo>
                <a:lnTo>
                  <a:pt x="301752" y="77724"/>
                </a:lnTo>
                <a:lnTo>
                  <a:pt x="306324" y="76200"/>
                </a:lnTo>
                <a:lnTo>
                  <a:pt x="312420" y="70104"/>
                </a:lnTo>
                <a:lnTo>
                  <a:pt x="313944" y="65532"/>
                </a:lnTo>
                <a:lnTo>
                  <a:pt x="313944" y="45720"/>
                </a:lnTo>
                <a:lnTo>
                  <a:pt x="312420" y="41148"/>
                </a:lnTo>
                <a:lnTo>
                  <a:pt x="306324" y="35052"/>
                </a:lnTo>
                <a:lnTo>
                  <a:pt x="301752" y="33528"/>
                </a:lnTo>
                <a:lnTo>
                  <a:pt x="315468" y="33528"/>
                </a:lnTo>
                <a:lnTo>
                  <a:pt x="318516" y="36576"/>
                </a:lnTo>
                <a:lnTo>
                  <a:pt x="321564" y="42672"/>
                </a:lnTo>
                <a:lnTo>
                  <a:pt x="323088" y="47244"/>
                </a:lnTo>
                <a:lnTo>
                  <a:pt x="323088" y="64008"/>
                </a:lnTo>
                <a:lnTo>
                  <a:pt x="321564" y="67056"/>
                </a:lnTo>
                <a:lnTo>
                  <a:pt x="320040" y="71628"/>
                </a:lnTo>
                <a:lnTo>
                  <a:pt x="318516" y="74676"/>
                </a:lnTo>
                <a:lnTo>
                  <a:pt x="315468" y="76200"/>
                </a:lnTo>
                <a:lnTo>
                  <a:pt x="314706" y="77724"/>
                </a:lnTo>
                <a:close/>
              </a:path>
              <a:path w="518159" h="102235">
                <a:moveTo>
                  <a:pt x="359664" y="85344"/>
                </a:moveTo>
                <a:lnTo>
                  <a:pt x="350520" y="85344"/>
                </a:lnTo>
                <a:lnTo>
                  <a:pt x="345948" y="83820"/>
                </a:lnTo>
                <a:lnTo>
                  <a:pt x="338328" y="76200"/>
                </a:lnTo>
                <a:lnTo>
                  <a:pt x="336804" y="70104"/>
                </a:lnTo>
                <a:lnTo>
                  <a:pt x="336804" y="27432"/>
                </a:lnTo>
                <a:lnTo>
                  <a:pt x="345948" y="27432"/>
                </a:lnTo>
                <a:lnTo>
                  <a:pt x="345948" y="71628"/>
                </a:lnTo>
                <a:lnTo>
                  <a:pt x="350520" y="77724"/>
                </a:lnTo>
                <a:lnTo>
                  <a:pt x="370332" y="77724"/>
                </a:lnTo>
                <a:lnTo>
                  <a:pt x="364236" y="83820"/>
                </a:lnTo>
                <a:lnTo>
                  <a:pt x="362712" y="83820"/>
                </a:lnTo>
                <a:lnTo>
                  <a:pt x="359664" y="85344"/>
                </a:lnTo>
                <a:close/>
              </a:path>
              <a:path w="518159" h="102235">
                <a:moveTo>
                  <a:pt x="370332" y="77724"/>
                </a:moveTo>
                <a:lnTo>
                  <a:pt x="362712" y="77724"/>
                </a:lnTo>
                <a:lnTo>
                  <a:pt x="364236" y="76200"/>
                </a:lnTo>
                <a:lnTo>
                  <a:pt x="367284" y="76200"/>
                </a:lnTo>
                <a:lnTo>
                  <a:pt x="367284" y="74676"/>
                </a:lnTo>
                <a:lnTo>
                  <a:pt x="368808" y="73152"/>
                </a:lnTo>
                <a:lnTo>
                  <a:pt x="370332" y="73152"/>
                </a:lnTo>
                <a:lnTo>
                  <a:pt x="370332" y="71628"/>
                </a:lnTo>
                <a:lnTo>
                  <a:pt x="371856" y="70104"/>
                </a:lnTo>
                <a:lnTo>
                  <a:pt x="371856" y="27432"/>
                </a:lnTo>
                <a:lnTo>
                  <a:pt x="381000" y="27432"/>
                </a:lnTo>
                <a:lnTo>
                  <a:pt x="381000" y="74676"/>
                </a:lnTo>
                <a:lnTo>
                  <a:pt x="371856" y="74676"/>
                </a:lnTo>
                <a:lnTo>
                  <a:pt x="371856" y="76200"/>
                </a:lnTo>
                <a:lnTo>
                  <a:pt x="370332" y="77724"/>
                </a:lnTo>
                <a:close/>
              </a:path>
              <a:path w="518159" h="102235">
                <a:moveTo>
                  <a:pt x="381000" y="83820"/>
                </a:moveTo>
                <a:lnTo>
                  <a:pt x="371856" y="83820"/>
                </a:lnTo>
                <a:lnTo>
                  <a:pt x="371856" y="74676"/>
                </a:lnTo>
                <a:lnTo>
                  <a:pt x="381000" y="74676"/>
                </a:lnTo>
                <a:lnTo>
                  <a:pt x="381000" y="83820"/>
                </a:lnTo>
                <a:close/>
              </a:path>
              <a:path w="518159" h="102235">
                <a:moveTo>
                  <a:pt x="413004" y="36576"/>
                </a:moveTo>
                <a:lnTo>
                  <a:pt x="408432" y="36576"/>
                </a:lnTo>
                <a:lnTo>
                  <a:pt x="411480" y="30480"/>
                </a:lnTo>
                <a:lnTo>
                  <a:pt x="420624" y="25908"/>
                </a:lnTo>
                <a:lnTo>
                  <a:pt x="431292" y="25908"/>
                </a:lnTo>
                <a:lnTo>
                  <a:pt x="435864" y="27432"/>
                </a:lnTo>
                <a:lnTo>
                  <a:pt x="438912" y="32004"/>
                </a:lnTo>
                <a:lnTo>
                  <a:pt x="440436" y="33528"/>
                </a:lnTo>
                <a:lnTo>
                  <a:pt x="419100" y="33528"/>
                </a:lnTo>
                <a:lnTo>
                  <a:pt x="417576" y="35052"/>
                </a:lnTo>
                <a:lnTo>
                  <a:pt x="414528" y="35052"/>
                </a:lnTo>
                <a:lnTo>
                  <a:pt x="413004" y="36576"/>
                </a:lnTo>
                <a:close/>
              </a:path>
              <a:path w="518159" h="102235">
                <a:moveTo>
                  <a:pt x="408432" y="83820"/>
                </a:moveTo>
                <a:lnTo>
                  <a:pt x="399288" y="83820"/>
                </a:lnTo>
                <a:lnTo>
                  <a:pt x="399288" y="27432"/>
                </a:lnTo>
                <a:lnTo>
                  <a:pt x="408432" y="27432"/>
                </a:lnTo>
                <a:lnTo>
                  <a:pt x="408432" y="36576"/>
                </a:lnTo>
                <a:lnTo>
                  <a:pt x="411480" y="36576"/>
                </a:lnTo>
                <a:lnTo>
                  <a:pt x="409956" y="38100"/>
                </a:lnTo>
                <a:lnTo>
                  <a:pt x="409956" y="39624"/>
                </a:lnTo>
                <a:lnTo>
                  <a:pt x="408432" y="41148"/>
                </a:lnTo>
                <a:lnTo>
                  <a:pt x="408432" y="83820"/>
                </a:lnTo>
                <a:close/>
              </a:path>
              <a:path w="518159" h="102235">
                <a:moveTo>
                  <a:pt x="443484" y="83820"/>
                </a:moveTo>
                <a:lnTo>
                  <a:pt x="434340" y="83820"/>
                </a:lnTo>
                <a:lnTo>
                  <a:pt x="434340" y="38100"/>
                </a:lnTo>
                <a:lnTo>
                  <a:pt x="431292" y="33528"/>
                </a:lnTo>
                <a:lnTo>
                  <a:pt x="440436" y="33528"/>
                </a:lnTo>
                <a:lnTo>
                  <a:pt x="441960" y="35052"/>
                </a:lnTo>
                <a:lnTo>
                  <a:pt x="443484" y="41148"/>
                </a:lnTo>
                <a:lnTo>
                  <a:pt x="443484" y="83820"/>
                </a:lnTo>
                <a:close/>
              </a:path>
              <a:path w="518159" h="102235">
                <a:moveTo>
                  <a:pt x="473964" y="27432"/>
                </a:moveTo>
                <a:lnTo>
                  <a:pt x="464820" y="27432"/>
                </a:lnTo>
                <a:lnTo>
                  <a:pt x="464820" y="25908"/>
                </a:lnTo>
                <a:lnTo>
                  <a:pt x="466344" y="24384"/>
                </a:lnTo>
                <a:lnTo>
                  <a:pt x="466344" y="12192"/>
                </a:lnTo>
                <a:lnTo>
                  <a:pt x="473964" y="12192"/>
                </a:lnTo>
                <a:lnTo>
                  <a:pt x="473964" y="27432"/>
                </a:lnTo>
                <a:close/>
              </a:path>
              <a:path w="518159" h="102235">
                <a:moveTo>
                  <a:pt x="486156" y="35052"/>
                </a:moveTo>
                <a:lnTo>
                  <a:pt x="455676" y="35052"/>
                </a:lnTo>
                <a:lnTo>
                  <a:pt x="455676" y="27432"/>
                </a:lnTo>
                <a:lnTo>
                  <a:pt x="486156" y="27432"/>
                </a:lnTo>
                <a:lnTo>
                  <a:pt x="486156" y="35052"/>
                </a:lnTo>
                <a:close/>
              </a:path>
              <a:path w="518159" h="102235">
                <a:moveTo>
                  <a:pt x="484632" y="83820"/>
                </a:moveTo>
                <a:lnTo>
                  <a:pt x="470916" y="83820"/>
                </a:lnTo>
                <a:lnTo>
                  <a:pt x="464820" y="77724"/>
                </a:lnTo>
                <a:lnTo>
                  <a:pt x="464820" y="35052"/>
                </a:lnTo>
                <a:lnTo>
                  <a:pt x="473964" y="35052"/>
                </a:lnTo>
                <a:lnTo>
                  <a:pt x="473964" y="76200"/>
                </a:lnTo>
                <a:lnTo>
                  <a:pt x="484632" y="76200"/>
                </a:lnTo>
                <a:lnTo>
                  <a:pt x="484632" y="83820"/>
                </a:lnTo>
                <a:close/>
              </a:path>
              <a:path w="518159" h="102235">
                <a:moveTo>
                  <a:pt x="498348" y="99060"/>
                </a:moveTo>
                <a:lnTo>
                  <a:pt x="490728" y="99060"/>
                </a:lnTo>
                <a:lnTo>
                  <a:pt x="496824" y="92964"/>
                </a:lnTo>
                <a:lnTo>
                  <a:pt x="498348" y="89916"/>
                </a:lnTo>
                <a:lnTo>
                  <a:pt x="501396" y="85344"/>
                </a:lnTo>
                <a:lnTo>
                  <a:pt x="502920" y="82296"/>
                </a:lnTo>
                <a:lnTo>
                  <a:pt x="504444" y="77724"/>
                </a:lnTo>
                <a:lnTo>
                  <a:pt x="505968" y="74676"/>
                </a:lnTo>
                <a:lnTo>
                  <a:pt x="509016" y="65532"/>
                </a:lnTo>
                <a:lnTo>
                  <a:pt x="510540" y="62484"/>
                </a:lnTo>
                <a:lnTo>
                  <a:pt x="510540" y="36576"/>
                </a:lnTo>
                <a:lnTo>
                  <a:pt x="509016" y="33528"/>
                </a:lnTo>
                <a:lnTo>
                  <a:pt x="505968" y="24384"/>
                </a:lnTo>
                <a:lnTo>
                  <a:pt x="504444" y="21336"/>
                </a:lnTo>
                <a:lnTo>
                  <a:pt x="502920" y="16764"/>
                </a:lnTo>
                <a:lnTo>
                  <a:pt x="501396" y="13716"/>
                </a:lnTo>
                <a:lnTo>
                  <a:pt x="498348" y="9144"/>
                </a:lnTo>
                <a:lnTo>
                  <a:pt x="496824" y="6096"/>
                </a:lnTo>
                <a:lnTo>
                  <a:pt x="490728" y="0"/>
                </a:lnTo>
                <a:lnTo>
                  <a:pt x="498348" y="0"/>
                </a:lnTo>
                <a:lnTo>
                  <a:pt x="504444" y="6096"/>
                </a:lnTo>
                <a:lnTo>
                  <a:pt x="505968" y="9144"/>
                </a:lnTo>
                <a:lnTo>
                  <a:pt x="509016" y="12192"/>
                </a:lnTo>
                <a:lnTo>
                  <a:pt x="510540" y="16764"/>
                </a:lnTo>
                <a:lnTo>
                  <a:pt x="513588" y="21336"/>
                </a:lnTo>
                <a:lnTo>
                  <a:pt x="515112" y="24384"/>
                </a:lnTo>
                <a:lnTo>
                  <a:pt x="516636" y="28956"/>
                </a:lnTo>
                <a:lnTo>
                  <a:pt x="516636" y="35052"/>
                </a:lnTo>
                <a:lnTo>
                  <a:pt x="518160" y="39624"/>
                </a:lnTo>
                <a:lnTo>
                  <a:pt x="518160" y="59436"/>
                </a:lnTo>
                <a:lnTo>
                  <a:pt x="516636" y="65532"/>
                </a:lnTo>
                <a:lnTo>
                  <a:pt x="516636" y="70104"/>
                </a:lnTo>
                <a:lnTo>
                  <a:pt x="515112" y="74676"/>
                </a:lnTo>
                <a:lnTo>
                  <a:pt x="512064" y="79248"/>
                </a:lnTo>
                <a:lnTo>
                  <a:pt x="510540" y="82296"/>
                </a:lnTo>
                <a:lnTo>
                  <a:pt x="509016" y="86868"/>
                </a:lnTo>
                <a:lnTo>
                  <a:pt x="505968" y="89916"/>
                </a:lnTo>
                <a:lnTo>
                  <a:pt x="504444" y="92964"/>
                </a:lnTo>
                <a:lnTo>
                  <a:pt x="498348" y="9906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8" name="object 48"/>
          <p:cNvGrpSpPr/>
          <p:nvPr/>
        </p:nvGrpSpPr>
        <p:grpSpPr>
          <a:xfrm>
            <a:off x="4549140" y="1147572"/>
            <a:ext cx="3743325" cy="3432175"/>
            <a:chOff x="4549140" y="1147572"/>
            <a:chExt cx="3743325" cy="3432175"/>
          </a:xfrm>
        </p:grpSpPr>
        <p:sp>
          <p:nvSpPr>
            <p:cNvPr id="49" name="object 49"/>
            <p:cNvSpPr/>
            <p:nvPr/>
          </p:nvSpPr>
          <p:spPr>
            <a:xfrm>
              <a:off x="5582412" y="1147572"/>
              <a:ext cx="0" cy="3432175"/>
            </a:xfrm>
            <a:custGeom>
              <a:avLst/>
              <a:gdLst/>
              <a:ahLst/>
              <a:cxnLst/>
              <a:rect l="l" t="t" r="r" b="b"/>
              <a:pathLst>
                <a:path w="0" h="3432175">
                  <a:moveTo>
                    <a:pt x="0" y="0"/>
                  </a:moveTo>
                  <a:lnTo>
                    <a:pt x="0" y="3432048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549140" y="1156716"/>
              <a:ext cx="3742943" cy="1478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549140" y="1319784"/>
              <a:ext cx="3258311" cy="1478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549140" y="1482852"/>
              <a:ext cx="3048000" cy="1493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549140" y="1645920"/>
              <a:ext cx="2266187" cy="1493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549140" y="1810512"/>
              <a:ext cx="1842515" cy="1478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549140" y="1973580"/>
              <a:ext cx="1420367" cy="1478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549140" y="2136647"/>
              <a:ext cx="1063751" cy="1493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549140" y="2299716"/>
              <a:ext cx="882395" cy="1493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549140" y="2464308"/>
              <a:ext cx="801623" cy="1767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549140" y="2641091"/>
              <a:ext cx="786383" cy="18288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623560" y="2641091"/>
              <a:ext cx="702564" cy="1828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549140" y="2823972"/>
              <a:ext cx="708659" cy="1158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549140" y="2953511"/>
              <a:ext cx="557783" cy="1493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549140" y="3118104"/>
              <a:ext cx="475487" cy="14782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549140" y="3281172"/>
              <a:ext cx="402335" cy="1478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549140" y="3444239"/>
              <a:ext cx="193547" cy="14935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549140" y="3607307"/>
              <a:ext cx="149351" cy="14935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549140" y="3771900"/>
              <a:ext cx="76200" cy="63855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550664" y="4424172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w="0" h="149860">
                  <a:moveTo>
                    <a:pt x="0" y="1493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pc="-5"/>
              <a:t>6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483108"/>
            <a:ext cx="303530" cy="97790"/>
          </a:xfrm>
          <a:custGeom>
            <a:avLst/>
            <a:gdLst/>
            <a:ahLst/>
            <a:cxnLst/>
            <a:rect l="l" t="t" r="r" b="b"/>
            <a:pathLst>
              <a:path w="303530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03530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03530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03530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03530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03530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03530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03530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03530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03530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03530" h="97790">
                <a:moveTo>
                  <a:pt x="254508" y="32004"/>
                </a:moveTo>
                <a:lnTo>
                  <a:pt x="243840" y="32004"/>
                </a:lnTo>
                <a:lnTo>
                  <a:pt x="243840" y="6096"/>
                </a:lnTo>
                <a:lnTo>
                  <a:pt x="303276" y="6096"/>
                </a:lnTo>
                <a:lnTo>
                  <a:pt x="303276" y="15240"/>
                </a:lnTo>
                <a:lnTo>
                  <a:pt x="254508" y="15240"/>
                </a:lnTo>
                <a:lnTo>
                  <a:pt x="254508" y="32004"/>
                </a:lnTo>
                <a:close/>
              </a:path>
              <a:path w="303530" h="97790">
                <a:moveTo>
                  <a:pt x="269748" y="96012"/>
                </a:moveTo>
                <a:lnTo>
                  <a:pt x="257556" y="96012"/>
                </a:lnTo>
                <a:lnTo>
                  <a:pt x="292608" y="15240"/>
                </a:lnTo>
                <a:lnTo>
                  <a:pt x="303276" y="15240"/>
                </a:lnTo>
                <a:lnTo>
                  <a:pt x="269748" y="96012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30936"/>
            <a:ext cx="8191500" cy="4598035"/>
          </a:xfrm>
          <a:custGeom>
            <a:avLst/>
            <a:gdLst/>
            <a:ahLst/>
            <a:cxnLst/>
            <a:rect l="l" t="t" r="r" b="b"/>
            <a:pathLst>
              <a:path w="8191500" h="4598035">
                <a:moveTo>
                  <a:pt x="8191500" y="4597908"/>
                </a:moveTo>
                <a:lnTo>
                  <a:pt x="0" y="4597908"/>
                </a:lnTo>
                <a:lnTo>
                  <a:pt x="0" y="0"/>
                </a:lnTo>
                <a:lnTo>
                  <a:pt x="8191500" y="0"/>
                </a:lnTo>
                <a:lnTo>
                  <a:pt x="8191500" y="4597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363" y="755904"/>
            <a:ext cx="3049524" cy="14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9952" y="4562094"/>
            <a:ext cx="7325995" cy="7620"/>
          </a:xfrm>
          <a:custGeom>
            <a:avLst/>
            <a:gdLst/>
            <a:ahLst/>
            <a:cxnLst/>
            <a:rect l="l" t="t" r="r" b="b"/>
            <a:pathLst>
              <a:path w="7325995" h="7620">
                <a:moveTo>
                  <a:pt x="0" y="0"/>
                </a:moveTo>
                <a:lnTo>
                  <a:pt x="7325868" y="0"/>
                </a:lnTo>
                <a:lnTo>
                  <a:pt x="732586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9952" y="4074414"/>
            <a:ext cx="7325995" cy="7620"/>
          </a:xfrm>
          <a:custGeom>
            <a:avLst/>
            <a:gdLst/>
            <a:ahLst/>
            <a:cxnLst/>
            <a:rect l="l" t="t" r="r" b="b"/>
            <a:pathLst>
              <a:path w="7325995" h="7620">
                <a:moveTo>
                  <a:pt x="0" y="0"/>
                </a:moveTo>
                <a:lnTo>
                  <a:pt x="7325868" y="0"/>
                </a:lnTo>
                <a:lnTo>
                  <a:pt x="732586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9952" y="3586734"/>
            <a:ext cx="7325995" cy="7620"/>
          </a:xfrm>
          <a:custGeom>
            <a:avLst/>
            <a:gdLst/>
            <a:ahLst/>
            <a:cxnLst/>
            <a:rect l="l" t="t" r="r" b="b"/>
            <a:pathLst>
              <a:path w="7325995" h="7620">
                <a:moveTo>
                  <a:pt x="0" y="0"/>
                </a:moveTo>
                <a:lnTo>
                  <a:pt x="7325868" y="0"/>
                </a:lnTo>
                <a:lnTo>
                  <a:pt x="732586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39952" y="3099054"/>
            <a:ext cx="7325995" cy="7620"/>
          </a:xfrm>
          <a:custGeom>
            <a:avLst/>
            <a:gdLst/>
            <a:ahLst/>
            <a:cxnLst/>
            <a:rect l="l" t="t" r="r" b="b"/>
            <a:pathLst>
              <a:path w="7325995" h="7619">
                <a:moveTo>
                  <a:pt x="0" y="0"/>
                </a:moveTo>
                <a:lnTo>
                  <a:pt x="7325868" y="0"/>
                </a:lnTo>
                <a:lnTo>
                  <a:pt x="732586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9952" y="2611374"/>
            <a:ext cx="7325995" cy="7620"/>
          </a:xfrm>
          <a:custGeom>
            <a:avLst/>
            <a:gdLst/>
            <a:ahLst/>
            <a:cxnLst/>
            <a:rect l="l" t="t" r="r" b="b"/>
            <a:pathLst>
              <a:path w="7325995" h="7619">
                <a:moveTo>
                  <a:pt x="0" y="0"/>
                </a:moveTo>
                <a:lnTo>
                  <a:pt x="7325868" y="0"/>
                </a:lnTo>
                <a:lnTo>
                  <a:pt x="732586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39952" y="2123694"/>
            <a:ext cx="7325995" cy="7620"/>
          </a:xfrm>
          <a:custGeom>
            <a:avLst/>
            <a:gdLst/>
            <a:ahLst/>
            <a:cxnLst/>
            <a:rect l="l" t="t" r="r" b="b"/>
            <a:pathLst>
              <a:path w="7325995" h="7619">
                <a:moveTo>
                  <a:pt x="0" y="0"/>
                </a:moveTo>
                <a:lnTo>
                  <a:pt x="7325868" y="0"/>
                </a:lnTo>
                <a:lnTo>
                  <a:pt x="732586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39952" y="1636014"/>
            <a:ext cx="7325995" cy="7620"/>
          </a:xfrm>
          <a:custGeom>
            <a:avLst/>
            <a:gdLst/>
            <a:ahLst/>
            <a:cxnLst/>
            <a:rect l="l" t="t" r="r" b="b"/>
            <a:pathLst>
              <a:path w="7325995" h="7619">
                <a:moveTo>
                  <a:pt x="0" y="0"/>
                </a:moveTo>
                <a:lnTo>
                  <a:pt x="7325868" y="0"/>
                </a:lnTo>
                <a:lnTo>
                  <a:pt x="732586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9952" y="1148334"/>
            <a:ext cx="7325995" cy="7620"/>
          </a:xfrm>
          <a:custGeom>
            <a:avLst/>
            <a:gdLst/>
            <a:ahLst/>
            <a:cxnLst/>
            <a:rect l="l" t="t" r="r" b="b"/>
            <a:pathLst>
              <a:path w="7325995" h="7619">
                <a:moveTo>
                  <a:pt x="0" y="0"/>
                </a:moveTo>
                <a:lnTo>
                  <a:pt x="7325868" y="0"/>
                </a:lnTo>
                <a:lnTo>
                  <a:pt x="732586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3544" y="4524755"/>
            <a:ext cx="64008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300" y="4037076"/>
            <a:ext cx="111252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6488" y="3549396"/>
            <a:ext cx="131064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9536" y="3061716"/>
            <a:ext cx="128016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4963" y="2574035"/>
            <a:ext cx="13258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8011" y="2086355"/>
            <a:ext cx="129540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4963" y="1598675"/>
            <a:ext cx="132588" cy="77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9536" y="1110996"/>
            <a:ext cx="128016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39952" y="1152144"/>
            <a:ext cx="0" cy="3413760"/>
          </a:xfrm>
          <a:custGeom>
            <a:avLst/>
            <a:gdLst/>
            <a:ahLst/>
            <a:cxnLst/>
            <a:rect l="l" t="t" r="r" b="b"/>
            <a:pathLst>
              <a:path w="0" h="3413760">
                <a:moveTo>
                  <a:pt x="0" y="0"/>
                </a:moveTo>
                <a:lnTo>
                  <a:pt x="0" y="3413759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3608" y="2569464"/>
            <a:ext cx="102235" cy="582295"/>
          </a:xfrm>
          <a:custGeom>
            <a:avLst/>
            <a:gdLst/>
            <a:ahLst/>
            <a:cxnLst/>
            <a:rect l="l" t="t" r="r" b="b"/>
            <a:pathLst>
              <a:path w="102234" h="582294">
                <a:moveTo>
                  <a:pt x="51816" y="582168"/>
                </a:moveTo>
                <a:lnTo>
                  <a:pt x="39624" y="582168"/>
                </a:lnTo>
                <a:lnTo>
                  <a:pt x="33528" y="580644"/>
                </a:lnTo>
                <a:lnTo>
                  <a:pt x="28956" y="579120"/>
                </a:lnTo>
                <a:lnTo>
                  <a:pt x="22860" y="577596"/>
                </a:lnTo>
                <a:lnTo>
                  <a:pt x="19812" y="576072"/>
                </a:lnTo>
                <a:lnTo>
                  <a:pt x="16764" y="573024"/>
                </a:lnTo>
                <a:lnTo>
                  <a:pt x="12192" y="569976"/>
                </a:lnTo>
                <a:lnTo>
                  <a:pt x="10668" y="566928"/>
                </a:lnTo>
                <a:lnTo>
                  <a:pt x="9144" y="562356"/>
                </a:lnTo>
                <a:lnTo>
                  <a:pt x="6096" y="559308"/>
                </a:lnTo>
                <a:lnTo>
                  <a:pt x="6096" y="539496"/>
                </a:lnTo>
                <a:lnTo>
                  <a:pt x="9144" y="536448"/>
                </a:lnTo>
                <a:lnTo>
                  <a:pt x="10668" y="531876"/>
                </a:lnTo>
                <a:lnTo>
                  <a:pt x="12192" y="528828"/>
                </a:lnTo>
                <a:lnTo>
                  <a:pt x="16764" y="525780"/>
                </a:lnTo>
                <a:lnTo>
                  <a:pt x="19812" y="522732"/>
                </a:lnTo>
                <a:lnTo>
                  <a:pt x="22860" y="521208"/>
                </a:lnTo>
                <a:lnTo>
                  <a:pt x="28956" y="519684"/>
                </a:lnTo>
                <a:lnTo>
                  <a:pt x="33528" y="518160"/>
                </a:lnTo>
                <a:lnTo>
                  <a:pt x="39624" y="516636"/>
                </a:lnTo>
                <a:lnTo>
                  <a:pt x="45720" y="516636"/>
                </a:lnTo>
                <a:lnTo>
                  <a:pt x="77216" y="527304"/>
                </a:lnTo>
                <a:lnTo>
                  <a:pt x="32004" y="527304"/>
                </a:lnTo>
                <a:lnTo>
                  <a:pt x="22860" y="531876"/>
                </a:lnTo>
                <a:lnTo>
                  <a:pt x="21336" y="533400"/>
                </a:lnTo>
                <a:lnTo>
                  <a:pt x="18288" y="534924"/>
                </a:lnTo>
                <a:lnTo>
                  <a:pt x="15240" y="541020"/>
                </a:lnTo>
                <a:lnTo>
                  <a:pt x="15240" y="542544"/>
                </a:lnTo>
                <a:lnTo>
                  <a:pt x="13716" y="545592"/>
                </a:lnTo>
                <a:lnTo>
                  <a:pt x="13716" y="553212"/>
                </a:lnTo>
                <a:lnTo>
                  <a:pt x="15240" y="556260"/>
                </a:lnTo>
                <a:lnTo>
                  <a:pt x="15240" y="559308"/>
                </a:lnTo>
                <a:lnTo>
                  <a:pt x="16764" y="560832"/>
                </a:lnTo>
                <a:lnTo>
                  <a:pt x="18288" y="563880"/>
                </a:lnTo>
                <a:lnTo>
                  <a:pt x="21336" y="565404"/>
                </a:lnTo>
                <a:lnTo>
                  <a:pt x="22860" y="568452"/>
                </a:lnTo>
                <a:lnTo>
                  <a:pt x="25908" y="569976"/>
                </a:lnTo>
                <a:lnTo>
                  <a:pt x="28956" y="569976"/>
                </a:lnTo>
                <a:lnTo>
                  <a:pt x="32004" y="571500"/>
                </a:lnTo>
                <a:lnTo>
                  <a:pt x="76200" y="571500"/>
                </a:lnTo>
                <a:lnTo>
                  <a:pt x="73152" y="574548"/>
                </a:lnTo>
                <a:lnTo>
                  <a:pt x="70104" y="576072"/>
                </a:lnTo>
                <a:lnTo>
                  <a:pt x="65532" y="579120"/>
                </a:lnTo>
                <a:lnTo>
                  <a:pt x="60960" y="580644"/>
                </a:lnTo>
                <a:lnTo>
                  <a:pt x="56388" y="580644"/>
                </a:lnTo>
                <a:lnTo>
                  <a:pt x="51816" y="582168"/>
                </a:lnTo>
                <a:close/>
              </a:path>
              <a:path w="102234" h="582294">
                <a:moveTo>
                  <a:pt x="76200" y="571500"/>
                </a:moveTo>
                <a:lnTo>
                  <a:pt x="59436" y="571500"/>
                </a:lnTo>
                <a:lnTo>
                  <a:pt x="62484" y="569976"/>
                </a:lnTo>
                <a:lnTo>
                  <a:pt x="65532" y="569976"/>
                </a:lnTo>
                <a:lnTo>
                  <a:pt x="71628" y="563880"/>
                </a:lnTo>
                <a:lnTo>
                  <a:pt x="73152" y="560832"/>
                </a:lnTo>
                <a:lnTo>
                  <a:pt x="74676" y="559308"/>
                </a:lnTo>
                <a:lnTo>
                  <a:pt x="76200" y="556260"/>
                </a:lnTo>
                <a:lnTo>
                  <a:pt x="76200" y="542544"/>
                </a:lnTo>
                <a:lnTo>
                  <a:pt x="74676" y="541020"/>
                </a:lnTo>
                <a:lnTo>
                  <a:pt x="71628" y="534924"/>
                </a:lnTo>
                <a:lnTo>
                  <a:pt x="70104" y="533400"/>
                </a:lnTo>
                <a:lnTo>
                  <a:pt x="67056" y="531876"/>
                </a:lnTo>
                <a:lnTo>
                  <a:pt x="65532" y="530352"/>
                </a:lnTo>
                <a:lnTo>
                  <a:pt x="59436" y="527304"/>
                </a:lnTo>
                <a:lnTo>
                  <a:pt x="77216" y="527304"/>
                </a:lnTo>
                <a:lnTo>
                  <a:pt x="79248" y="528828"/>
                </a:lnTo>
                <a:lnTo>
                  <a:pt x="83820" y="536448"/>
                </a:lnTo>
                <a:lnTo>
                  <a:pt x="85344" y="544068"/>
                </a:lnTo>
                <a:lnTo>
                  <a:pt x="102108" y="544068"/>
                </a:lnTo>
                <a:lnTo>
                  <a:pt x="102108" y="547116"/>
                </a:lnTo>
                <a:lnTo>
                  <a:pt x="97536" y="551688"/>
                </a:lnTo>
                <a:lnTo>
                  <a:pt x="94488" y="553212"/>
                </a:lnTo>
                <a:lnTo>
                  <a:pt x="85344" y="553212"/>
                </a:lnTo>
                <a:lnTo>
                  <a:pt x="83820" y="557784"/>
                </a:lnTo>
                <a:lnTo>
                  <a:pt x="83820" y="560832"/>
                </a:lnTo>
                <a:lnTo>
                  <a:pt x="80772" y="565404"/>
                </a:lnTo>
                <a:lnTo>
                  <a:pt x="79248" y="568452"/>
                </a:lnTo>
                <a:lnTo>
                  <a:pt x="76200" y="571500"/>
                </a:lnTo>
                <a:close/>
              </a:path>
              <a:path w="102234" h="582294">
                <a:moveTo>
                  <a:pt x="102108" y="544068"/>
                </a:moveTo>
                <a:lnTo>
                  <a:pt x="94488" y="544068"/>
                </a:lnTo>
                <a:lnTo>
                  <a:pt x="94488" y="533400"/>
                </a:lnTo>
                <a:lnTo>
                  <a:pt x="102108" y="533400"/>
                </a:lnTo>
                <a:lnTo>
                  <a:pt x="102108" y="544068"/>
                </a:lnTo>
                <a:close/>
              </a:path>
              <a:path w="102234" h="582294">
                <a:moveTo>
                  <a:pt x="28956" y="502920"/>
                </a:moveTo>
                <a:lnTo>
                  <a:pt x="7620" y="502920"/>
                </a:lnTo>
                <a:lnTo>
                  <a:pt x="7620" y="452628"/>
                </a:lnTo>
                <a:lnTo>
                  <a:pt x="15240" y="452628"/>
                </a:lnTo>
                <a:lnTo>
                  <a:pt x="36896" y="461772"/>
                </a:lnTo>
                <a:lnTo>
                  <a:pt x="15240" y="461772"/>
                </a:lnTo>
                <a:lnTo>
                  <a:pt x="15240" y="495300"/>
                </a:lnTo>
                <a:lnTo>
                  <a:pt x="28956" y="495300"/>
                </a:lnTo>
                <a:lnTo>
                  <a:pt x="28956" y="502920"/>
                </a:lnTo>
                <a:close/>
              </a:path>
              <a:path w="102234" h="582294">
                <a:moveTo>
                  <a:pt x="83820" y="492252"/>
                </a:moveTo>
                <a:lnTo>
                  <a:pt x="15240" y="461772"/>
                </a:lnTo>
                <a:lnTo>
                  <a:pt x="36896" y="461772"/>
                </a:lnTo>
                <a:lnTo>
                  <a:pt x="83820" y="481584"/>
                </a:lnTo>
                <a:lnTo>
                  <a:pt x="83820" y="492252"/>
                </a:lnTo>
                <a:close/>
              </a:path>
              <a:path w="102234" h="582294">
                <a:moveTo>
                  <a:pt x="102108" y="441960"/>
                </a:moveTo>
                <a:lnTo>
                  <a:pt x="94488" y="441960"/>
                </a:lnTo>
                <a:lnTo>
                  <a:pt x="94488" y="387096"/>
                </a:lnTo>
                <a:lnTo>
                  <a:pt x="102108" y="387096"/>
                </a:lnTo>
                <a:lnTo>
                  <a:pt x="102108" y="441960"/>
                </a:lnTo>
                <a:close/>
              </a:path>
              <a:path w="102234" h="582294">
                <a:moveTo>
                  <a:pt x="70104" y="345948"/>
                </a:moveTo>
                <a:lnTo>
                  <a:pt x="28956" y="345948"/>
                </a:lnTo>
                <a:lnTo>
                  <a:pt x="19812" y="342900"/>
                </a:lnTo>
                <a:lnTo>
                  <a:pt x="16764" y="341376"/>
                </a:lnTo>
                <a:lnTo>
                  <a:pt x="12192" y="338328"/>
                </a:lnTo>
                <a:lnTo>
                  <a:pt x="9144" y="336804"/>
                </a:lnTo>
                <a:lnTo>
                  <a:pt x="0" y="327660"/>
                </a:lnTo>
                <a:lnTo>
                  <a:pt x="0" y="320040"/>
                </a:lnTo>
                <a:lnTo>
                  <a:pt x="6096" y="326136"/>
                </a:lnTo>
                <a:lnTo>
                  <a:pt x="9144" y="327660"/>
                </a:lnTo>
                <a:lnTo>
                  <a:pt x="13716" y="330708"/>
                </a:lnTo>
                <a:lnTo>
                  <a:pt x="16764" y="332232"/>
                </a:lnTo>
                <a:lnTo>
                  <a:pt x="21336" y="335280"/>
                </a:lnTo>
                <a:lnTo>
                  <a:pt x="24384" y="336804"/>
                </a:lnTo>
                <a:lnTo>
                  <a:pt x="28956" y="338328"/>
                </a:lnTo>
                <a:lnTo>
                  <a:pt x="33528" y="338328"/>
                </a:lnTo>
                <a:lnTo>
                  <a:pt x="36576" y="339852"/>
                </a:lnTo>
                <a:lnTo>
                  <a:pt x="82296" y="339852"/>
                </a:lnTo>
                <a:lnTo>
                  <a:pt x="79248" y="342900"/>
                </a:lnTo>
                <a:lnTo>
                  <a:pt x="70104" y="345948"/>
                </a:lnTo>
                <a:close/>
              </a:path>
              <a:path w="102234" h="582294">
                <a:moveTo>
                  <a:pt x="82296" y="339852"/>
                </a:moveTo>
                <a:lnTo>
                  <a:pt x="62484" y="339852"/>
                </a:lnTo>
                <a:lnTo>
                  <a:pt x="65532" y="338328"/>
                </a:lnTo>
                <a:lnTo>
                  <a:pt x="70104" y="338328"/>
                </a:lnTo>
                <a:lnTo>
                  <a:pt x="74676" y="336804"/>
                </a:lnTo>
                <a:lnTo>
                  <a:pt x="77724" y="333756"/>
                </a:lnTo>
                <a:lnTo>
                  <a:pt x="82296" y="332232"/>
                </a:lnTo>
                <a:lnTo>
                  <a:pt x="85344" y="330708"/>
                </a:lnTo>
                <a:lnTo>
                  <a:pt x="89916" y="327660"/>
                </a:lnTo>
                <a:lnTo>
                  <a:pt x="92964" y="326136"/>
                </a:lnTo>
                <a:lnTo>
                  <a:pt x="99060" y="320040"/>
                </a:lnTo>
                <a:lnTo>
                  <a:pt x="99060" y="327660"/>
                </a:lnTo>
                <a:lnTo>
                  <a:pt x="92964" y="333756"/>
                </a:lnTo>
                <a:lnTo>
                  <a:pt x="89916" y="335280"/>
                </a:lnTo>
                <a:lnTo>
                  <a:pt x="86868" y="338328"/>
                </a:lnTo>
                <a:lnTo>
                  <a:pt x="82296" y="339852"/>
                </a:lnTo>
                <a:close/>
              </a:path>
              <a:path w="102234" h="582294">
                <a:moveTo>
                  <a:pt x="59436" y="347472"/>
                </a:moveTo>
                <a:lnTo>
                  <a:pt x="39624" y="347472"/>
                </a:lnTo>
                <a:lnTo>
                  <a:pt x="33528" y="345948"/>
                </a:lnTo>
                <a:lnTo>
                  <a:pt x="65532" y="345948"/>
                </a:lnTo>
                <a:lnTo>
                  <a:pt x="59436" y="347472"/>
                </a:lnTo>
                <a:close/>
              </a:path>
              <a:path w="102234" h="582294">
                <a:moveTo>
                  <a:pt x="76581" y="304800"/>
                </a:moveTo>
                <a:lnTo>
                  <a:pt x="59436" y="304800"/>
                </a:lnTo>
                <a:lnTo>
                  <a:pt x="65532" y="303276"/>
                </a:lnTo>
                <a:lnTo>
                  <a:pt x="70104" y="298704"/>
                </a:lnTo>
                <a:lnTo>
                  <a:pt x="74676" y="295656"/>
                </a:lnTo>
                <a:lnTo>
                  <a:pt x="76200" y="289560"/>
                </a:lnTo>
                <a:lnTo>
                  <a:pt x="76200" y="274320"/>
                </a:lnTo>
                <a:lnTo>
                  <a:pt x="67056" y="265176"/>
                </a:lnTo>
                <a:lnTo>
                  <a:pt x="62484" y="263652"/>
                </a:lnTo>
                <a:lnTo>
                  <a:pt x="67056" y="256032"/>
                </a:lnTo>
                <a:lnTo>
                  <a:pt x="73152" y="259080"/>
                </a:lnTo>
                <a:lnTo>
                  <a:pt x="77724" y="262128"/>
                </a:lnTo>
                <a:lnTo>
                  <a:pt x="83820" y="271272"/>
                </a:lnTo>
                <a:lnTo>
                  <a:pt x="85344" y="277368"/>
                </a:lnTo>
                <a:lnTo>
                  <a:pt x="85344" y="292608"/>
                </a:lnTo>
                <a:lnTo>
                  <a:pt x="82296" y="300228"/>
                </a:lnTo>
                <a:lnTo>
                  <a:pt x="76581" y="304800"/>
                </a:lnTo>
                <a:close/>
              </a:path>
              <a:path w="102234" h="582294">
                <a:moveTo>
                  <a:pt x="45720" y="313944"/>
                </a:moveTo>
                <a:lnTo>
                  <a:pt x="9144" y="300228"/>
                </a:lnTo>
                <a:lnTo>
                  <a:pt x="6096" y="292608"/>
                </a:lnTo>
                <a:lnTo>
                  <a:pt x="6096" y="277368"/>
                </a:lnTo>
                <a:lnTo>
                  <a:pt x="7620" y="271272"/>
                </a:lnTo>
                <a:lnTo>
                  <a:pt x="10668" y="266700"/>
                </a:lnTo>
                <a:lnTo>
                  <a:pt x="13716" y="263652"/>
                </a:lnTo>
                <a:lnTo>
                  <a:pt x="16764" y="259080"/>
                </a:lnTo>
                <a:lnTo>
                  <a:pt x="22860" y="257556"/>
                </a:lnTo>
                <a:lnTo>
                  <a:pt x="27432" y="265176"/>
                </a:lnTo>
                <a:lnTo>
                  <a:pt x="22860" y="266700"/>
                </a:lnTo>
                <a:lnTo>
                  <a:pt x="19812" y="268224"/>
                </a:lnTo>
                <a:lnTo>
                  <a:pt x="16764" y="271272"/>
                </a:lnTo>
                <a:lnTo>
                  <a:pt x="15240" y="274320"/>
                </a:lnTo>
                <a:lnTo>
                  <a:pt x="13716" y="278892"/>
                </a:lnTo>
                <a:lnTo>
                  <a:pt x="13716" y="286512"/>
                </a:lnTo>
                <a:lnTo>
                  <a:pt x="15240" y="289560"/>
                </a:lnTo>
                <a:lnTo>
                  <a:pt x="15240" y="292608"/>
                </a:lnTo>
                <a:lnTo>
                  <a:pt x="16764" y="294132"/>
                </a:lnTo>
                <a:lnTo>
                  <a:pt x="18288" y="297180"/>
                </a:lnTo>
                <a:lnTo>
                  <a:pt x="21336" y="298704"/>
                </a:lnTo>
                <a:lnTo>
                  <a:pt x="22860" y="300228"/>
                </a:lnTo>
                <a:lnTo>
                  <a:pt x="28956" y="303276"/>
                </a:lnTo>
                <a:lnTo>
                  <a:pt x="32004" y="303276"/>
                </a:lnTo>
                <a:lnTo>
                  <a:pt x="36576" y="304800"/>
                </a:lnTo>
                <a:lnTo>
                  <a:pt x="76581" y="304800"/>
                </a:lnTo>
                <a:lnTo>
                  <a:pt x="74676" y="306324"/>
                </a:lnTo>
                <a:lnTo>
                  <a:pt x="69294" y="309443"/>
                </a:lnTo>
                <a:lnTo>
                  <a:pt x="62484" y="311848"/>
                </a:lnTo>
                <a:lnTo>
                  <a:pt x="54530" y="313396"/>
                </a:lnTo>
                <a:lnTo>
                  <a:pt x="45720" y="313944"/>
                </a:lnTo>
                <a:close/>
              </a:path>
              <a:path w="102234" h="582294">
                <a:moveTo>
                  <a:pt x="64008" y="246888"/>
                </a:moveTo>
                <a:lnTo>
                  <a:pt x="47244" y="246888"/>
                </a:lnTo>
                <a:lnTo>
                  <a:pt x="42672" y="245364"/>
                </a:lnTo>
                <a:lnTo>
                  <a:pt x="33528" y="240792"/>
                </a:lnTo>
                <a:lnTo>
                  <a:pt x="28956" y="236220"/>
                </a:lnTo>
                <a:lnTo>
                  <a:pt x="27432" y="231648"/>
                </a:lnTo>
                <a:lnTo>
                  <a:pt x="25908" y="228600"/>
                </a:lnTo>
                <a:lnTo>
                  <a:pt x="25908" y="214884"/>
                </a:lnTo>
                <a:lnTo>
                  <a:pt x="30480" y="205740"/>
                </a:lnTo>
                <a:lnTo>
                  <a:pt x="33528" y="204216"/>
                </a:lnTo>
                <a:lnTo>
                  <a:pt x="36576" y="201168"/>
                </a:lnTo>
                <a:lnTo>
                  <a:pt x="42672" y="198120"/>
                </a:lnTo>
                <a:lnTo>
                  <a:pt x="47244" y="196596"/>
                </a:lnTo>
                <a:lnTo>
                  <a:pt x="64008" y="196596"/>
                </a:lnTo>
                <a:lnTo>
                  <a:pt x="67056" y="198120"/>
                </a:lnTo>
                <a:lnTo>
                  <a:pt x="71628" y="199644"/>
                </a:lnTo>
                <a:lnTo>
                  <a:pt x="74676" y="201168"/>
                </a:lnTo>
                <a:lnTo>
                  <a:pt x="76200" y="204216"/>
                </a:lnTo>
                <a:lnTo>
                  <a:pt x="79248" y="205740"/>
                </a:lnTo>
                <a:lnTo>
                  <a:pt x="45720" y="205740"/>
                </a:lnTo>
                <a:lnTo>
                  <a:pt x="41148" y="207264"/>
                </a:lnTo>
                <a:lnTo>
                  <a:pt x="35052" y="213360"/>
                </a:lnTo>
                <a:lnTo>
                  <a:pt x="33528" y="216408"/>
                </a:lnTo>
                <a:lnTo>
                  <a:pt x="33528" y="227076"/>
                </a:lnTo>
                <a:lnTo>
                  <a:pt x="35052" y="230124"/>
                </a:lnTo>
                <a:lnTo>
                  <a:pt x="41148" y="236220"/>
                </a:lnTo>
                <a:lnTo>
                  <a:pt x="45720" y="237744"/>
                </a:lnTo>
                <a:lnTo>
                  <a:pt x="79248" y="237744"/>
                </a:lnTo>
                <a:lnTo>
                  <a:pt x="74676" y="242316"/>
                </a:lnTo>
                <a:lnTo>
                  <a:pt x="71628" y="243840"/>
                </a:lnTo>
                <a:lnTo>
                  <a:pt x="67056" y="245364"/>
                </a:lnTo>
                <a:lnTo>
                  <a:pt x="64008" y="246888"/>
                </a:lnTo>
                <a:close/>
              </a:path>
              <a:path w="102234" h="582294">
                <a:moveTo>
                  <a:pt x="79248" y="237744"/>
                </a:moveTo>
                <a:lnTo>
                  <a:pt x="65532" y="237744"/>
                </a:lnTo>
                <a:lnTo>
                  <a:pt x="70104" y="236220"/>
                </a:lnTo>
                <a:lnTo>
                  <a:pt x="76200" y="230124"/>
                </a:lnTo>
                <a:lnTo>
                  <a:pt x="77724" y="227076"/>
                </a:lnTo>
                <a:lnTo>
                  <a:pt x="77724" y="216408"/>
                </a:lnTo>
                <a:lnTo>
                  <a:pt x="76200" y="213360"/>
                </a:lnTo>
                <a:lnTo>
                  <a:pt x="70104" y="207264"/>
                </a:lnTo>
                <a:lnTo>
                  <a:pt x="65532" y="205740"/>
                </a:lnTo>
                <a:lnTo>
                  <a:pt x="79248" y="205740"/>
                </a:lnTo>
                <a:lnTo>
                  <a:pt x="85344" y="217932"/>
                </a:lnTo>
                <a:lnTo>
                  <a:pt x="85344" y="225552"/>
                </a:lnTo>
                <a:lnTo>
                  <a:pt x="82296" y="231648"/>
                </a:lnTo>
                <a:lnTo>
                  <a:pt x="80772" y="236220"/>
                </a:lnTo>
                <a:lnTo>
                  <a:pt x="79248" y="237744"/>
                </a:lnTo>
                <a:close/>
              </a:path>
              <a:path w="102234" h="582294">
                <a:moveTo>
                  <a:pt x="83820" y="147828"/>
                </a:moveTo>
                <a:lnTo>
                  <a:pt x="27432" y="147828"/>
                </a:lnTo>
                <a:lnTo>
                  <a:pt x="27432" y="138684"/>
                </a:lnTo>
                <a:lnTo>
                  <a:pt x="83820" y="138684"/>
                </a:lnTo>
                <a:lnTo>
                  <a:pt x="83820" y="147828"/>
                </a:lnTo>
                <a:close/>
              </a:path>
              <a:path w="102234" h="582294">
                <a:moveTo>
                  <a:pt x="70104" y="182880"/>
                </a:moveTo>
                <a:lnTo>
                  <a:pt x="27432" y="182880"/>
                </a:lnTo>
                <a:lnTo>
                  <a:pt x="27432" y="173736"/>
                </a:lnTo>
                <a:lnTo>
                  <a:pt x="71628" y="173736"/>
                </a:lnTo>
                <a:lnTo>
                  <a:pt x="77724" y="169164"/>
                </a:lnTo>
                <a:lnTo>
                  <a:pt x="77724" y="158496"/>
                </a:lnTo>
                <a:lnTo>
                  <a:pt x="76200" y="156972"/>
                </a:lnTo>
                <a:lnTo>
                  <a:pt x="76200" y="153924"/>
                </a:lnTo>
                <a:lnTo>
                  <a:pt x="74676" y="152400"/>
                </a:lnTo>
                <a:lnTo>
                  <a:pt x="74676" y="150876"/>
                </a:lnTo>
                <a:lnTo>
                  <a:pt x="71628" y="147828"/>
                </a:lnTo>
                <a:lnTo>
                  <a:pt x="76200" y="147828"/>
                </a:lnTo>
                <a:lnTo>
                  <a:pt x="79248" y="150876"/>
                </a:lnTo>
                <a:lnTo>
                  <a:pt x="80772" y="150876"/>
                </a:lnTo>
                <a:lnTo>
                  <a:pt x="82296" y="152400"/>
                </a:lnTo>
                <a:lnTo>
                  <a:pt x="82296" y="153924"/>
                </a:lnTo>
                <a:lnTo>
                  <a:pt x="83820" y="155448"/>
                </a:lnTo>
                <a:lnTo>
                  <a:pt x="83820" y="156972"/>
                </a:lnTo>
                <a:lnTo>
                  <a:pt x="85344" y="158496"/>
                </a:lnTo>
                <a:lnTo>
                  <a:pt x="85344" y="169164"/>
                </a:lnTo>
                <a:lnTo>
                  <a:pt x="82296" y="173736"/>
                </a:lnTo>
                <a:lnTo>
                  <a:pt x="79248" y="176784"/>
                </a:lnTo>
                <a:lnTo>
                  <a:pt x="76200" y="181356"/>
                </a:lnTo>
                <a:lnTo>
                  <a:pt x="70104" y="182880"/>
                </a:lnTo>
                <a:close/>
              </a:path>
              <a:path w="102234" h="582294">
                <a:moveTo>
                  <a:pt x="41148" y="111252"/>
                </a:moveTo>
                <a:lnTo>
                  <a:pt x="36576" y="111252"/>
                </a:lnTo>
                <a:lnTo>
                  <a:pt x="33528" y="109728"/>
                </a:lnTo>
                <a:lnTo>
                  <a:pt x="28956" y="105156"/>
                </a:lnTo>
                <a:lnTo>
                  <a:pt x="25908" y="99060"/>
                </a:lnTo>
                <a:lnTo>
                  <a:pt x="25908" y="88392"/>
                </a:lnTo>
                <a:lnTo>
                  <a:pt x="27432" y="83820"/>
                </a:lnTo>
                <a:lnTo>
                  <a:pt x="32004" y="80772"/>
                </a:lnTo>
                <a:lnTo>
                  <a:pt x="35052" y="77724"/>
                </a:lnTo>
                <a:lnTo>
                  <a:pt x="41148" y="76200"/>
                </a:lnTo>
                <a:lnTo>
                  <a:pt x="83820" y="76200"/>
                </a:lnTo>
                <a:lnTo>
                  <a:pt x="83820" y="83820"/>
                </a:lnTo>
                <a:lnTo>
                  <a:pt x="38100" y="83820"/>
                </a:lnTo>
                <a:lnTo>
                  <a:pt x="33528" y="88392"/>
                </a:lnTo>
                <a:lnTo>
                  <a:pt x="33528" y="102108"/>
                </a:lnTo>
                <a:lnTo>
                  <a:pt x="35052" y="103632"/>
                </a:lnTo>
                <a:lnTo>
                  <a:pt x="35052" y="105156"/>
                </a:lnTo>
                <a:lnTo>
                  <a:pt x="36576" y="106680"/>
                </a:lnTo>
                <a:lnTo>
                  <a:pt x="36576" y="108204"/>
                </a:lnTo>
                <a:lnTo>
                  <a:pt x="38100" y="109728"/>
                </a:lnTo>
                <a:lnTo>
                  <a:pt x="39624" y="109728"/>
                </a:lnTo>
                <a:lnTo>
                  <a:pt x="41148" y="111252"/>
                </a:lnTo>
                <a:close/>
              </a:path>
              <a:path w="102234" h="582294">
                <a:moveTo>
                  <a:pt x="83820" y="120396"/>
                </a:moveTo>
                <a:lnTo>
                  <a:pt x="27432" y="120396"/>
                </a:lnTo>
                <a:lnTo>
                  <a:pt x="27432" y="111252"/>
                </a:lnTo>
                <a:lnTo>
                  <a:pt x="83820" y="111252"/>
                </a:lnTo>
                <a:lnTo>
                  <a:pt x="83820" y="120396"/>
                </a:lnTo>
                <a:close/>
              </a:path>
              <a:path w="102234" h="582294">
                <a:moveTo>
                  <a:pt x="35052" y="45720"/>
                </a:moveTo>
                <a:lnTo>
                  <a:pt x="27432" y="45720"/>
                </a:lnTo>
                <a:lnTo>
                  <a:pt x="27432" y="33528"/>
                </a:lnTo>
                <a:lnTo>
                  <a:pt x="35052" y="33528"/>
                </a:lnTo>
                <a:lnTo>
                  <a:pt x="35052" y="45720"/>
                </a:lnTo>
                <a:close/>
              </a:path>
              <a:path w="102234" h="582294">
                <a:moveTo>
                  <a:pt x="77724" y="54864"/>
                </a:moveTo>
                <a:lnTo>
                  <a:pt x="25908" y="54864"/>
                </a:lnTo>
                <a:lnTo>
                  <a:pt x="25908" y="53340"/>
                </a:lnTo>
                <a:lnTo>
                  <a:pt x="10668" y="53340"/>
                </a:lnTo>
                <a:lnTo>
                  <a:pt x="10668" y="45720"/>
                </a:lnTo>
                <a:lnTo>
                  <a:pt x="76200" y="45720"/>
                </a:lnTo>
                <a:lnTo>
                  <a:pt x="76200" y="33528"/>
                </a:lnTo>
                <a:lnTo>
                  <a:pt x="83820" y="33528"/>
                </a:lnTo>
                <a:lnTo>
                  <a:pt x="83820" y="48768"/>
                </a:lnTo>
                <a:lnTo>
                  <a:pt x="77724" y="54864"/>
                </a:lnTo>
                <a:close/>
              </a:path>
              <a:path w="102234" h="582294">
                <a:moveTo>
                  <a:pt x="35052" y="64008"/>
                </a:moveTo>
                <a:lnTo>
                  <a:pt x="27432" y="64008"/>
                </a:lnTo>
                <a:lnTo>
                  <a:pt x="27432" y="54864"/>
                </a:lnTo>
                <a:lnTo>
                  <a:pt x="35052" y="54864"/>
                </a:lnTo>
                <a:lnTo>
                  <a:pt x="35052" y="64008"/>
                </a:lnTo>
                <a:close/>
              </a:path>
              <a:path w="102234" h="582294">
                <a:moveTo>
                  <a:pt x="0" y="28956"/>
                </a:moveTo>
                <a:lnTo>
                  <a:pt x="0" y="19812"/>
                </a:lnTo>
                <a:lnTo>
                  <a:pt x="3048" y="18288"/>
                </a:lnTo>
                <a:lnTo>
                  <a:pt x="9144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19812" y="6096"/>
                </a:lnTo>
                <a:lnTo>
                  <a:pt x="33528" y="1524"/>
                </a:lnTo>
                <a:lnTo>
                  <a:pt x="39624" y="1524"/>
                </a:lnTo>
                <a:lnTo>
                  <a:pt x="44196" y="0"/>
                </a:lnTo>
                <a:lnTo>
                  <a:pt x="54864" y="0"/>
                </a:lnTo>
                <a:lnTo>
                  <a:pt x="59436" y="1524"/>
                </a:lnTo>
                <a:lnTo>
                  <a:pt x="65532" y="3048"/>
                </a:lnTo>
                <a:lnTo>
                  <a:pt x="70104" y="3048"/>
                </a:lnTo>
                <a:lnTo>
                  <a:pt x="79248" y="6096"/>
                </a:lnTo>
                <a:lnTo>
                  <a:pt x="82296" y="9144"/>
                </a:lnTo>
                <a:lnTo>
                  <a:pt x="36576" y="9144"/>
                </a:lnTo>
                <a:lnTo>
                  <a:pt x="33528" y="10668"/>
                </a:lnTo>
                <a:lnTo>
                  <a:pt x="28956" y="10668"/>
                </a:lnTo>
                <a:lnTo>
                  <a:pt x="24384" y="12192"/>
                </a:lnTo>
                <a:lnTo>
                  <a:pt x="21336" y="13716"/>
                </a:lnTo>
                <a:lnTo>
                  <a:pt x="16764" y="16764"/>
                </a:lnTo>
                <a:lnTo>
                  <a:pt x="13716" y="18288"/>
                </a:lnTo>
                <a:lnTo>
                  <a:pt x="9144" y="21336"/>
                </a:lnTo>
                <a:lnTo>
                  <a:pt x="6096" y="22860"/>
                </a:lnTo>
                <a:lnTo>
                  <a:pt x="0" y="28956"/>
                </a:lnTo>
                <a:close/>
              </a:path>
              <a:path w="102234" h="582294">
                <a:moveTo>
                  <a:pt x="99060" y="28956"/>
                </a:moveTo>
                <a:lnTo>
                  <a:pt x="92964" y="22860"/>
                </a:lnTo>
                <a:lnTo>
                  <a:pt x="89916" y="21336"/>
                </a:lnTo>
                <a:lnTo>
                  <a:pt x="85344" y="18288"/>
                </a:lnTo>
                <a:lnTo>
                  <a:pt x="82296" y="16764"/>
                </a:lnTo>
                <a:lnTo>
                  <a:pt x="77724" y="13716"/>
                </a:lnTo>
                <a:lnTo>
                  <a:pt x="74676" y="12192"/>
                </a:lnTo>
                <a:lnTo>
                  <a:pt x="70104" y="10668"/>
                </a:lnTo>
                <a:lnTo>
                  <a:pt x="65532" y="10668"/>
                </a:lnTo>
                <a:lnTo>
                  <a:pt x="62484" y="9144"/>
                </a:lnTo>
                <a:lnTo>
                  <a:pt x="82296" y="9144"/>
                </a:lnTo>
                <a:lnTo>
                  <a:pt x="86868" y="10668"/>
                </a:lnTo>
                <a:lnTo>
                  <a:pt x="89916" y="12192"/>
                </a:lnTo>
                <a:lnTo>
                  <a:pt x="96012" y="18288"/>
                </a:lnTo>
                <a:lnTo>
                  <a:pt x="99060" y="19812"/>
                </a:lnTo>
                <a:lnTo>
                  <a:pt x="99060" y="2895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64336" y="4709159"/>
            <a:ext cx="523240" cy="94615"/>
          </a:xfrm>
          <a:custGeom>
            <a:avLst/>
            <a:gdLst/>
            <a:ahLst/>
            <a:cxnLst/>
            <a:rect l="l" t="t" r="r" b="b"/>
            <a:pathLst>
              <a:path w="523239" h="94614">
                <a:moveTo>
                  <a:pt x="25908" y="94488"/>
                </a:moveTo>
                <a:lnTo>
                  <a:pt x="13716" y="94488"/>
                </a:lnTo>
                <a:lnTo>
                  <a:pt x="7715" y="84534"/>
                </a:lnTo>
                <a:lnTo>
                  <a:pt x="3429" y="73152"/>
                </a:lnTo>
                <a:lnTo>
                  <a:pt x="857" y="60626"/>
                </a:lnTo>
                <a:lnTo>
                  <a:pt x="0" y="47244"/>
                </a:lnTo>
                <a:lnTo>
                  <a:pt x="857" y="33861"/>
                </a:lnTo>
                <a:lnTo>
                  <a:pt x="3429" y="21336"/>
                </a:lnTo>
                <a:lnTo>
                  <a:pt x="7715" y="9953"/>
                </a:lnTo>
                <a:lnTo>
                  <a:pt x="13716" y="0"/>
                </a:lnTo>
                <a:lnTo>
                  <a:pt x="25908" y="0"/>
                </a:lnTo>
                <a:lnTo>
                  <a:pt x="19907" y="9953"/>
                </a:lnTo>
                <a:lnTo>
                  <a:pt x="15621" y="21336"/>
                </a:lnTo>
                <a:lnTo>
                  <a:pt x="13049" y="33861"/>
                </a:lnTo>
                <a:lnTo>
                  <a:pt x="12192" y="47244"/>
                </a:lnTo>
                <a:lnTo>
                  <a:pt x="13049" y="60626"/>
                </a:lnTo>
                <a:lnTo>
                  <a:pt x="15621" y="73152"/>
                </a:lnTo>
                <a:lnTo>
                  <a:pt x="19907" y="84534"/>
                </a:lnTo>
                <a:lnTo>
                  <a:pt x="25908" y="94488"/>
                </a:lnTo>
                <a:close/>
              </a:path>
              <a:path w="523239" h="94614">
                <a:moveTo>
                  <a:pt x="48768" y="80772"/>
                </a:moveTo>
                <a:lnTo>
                  <a:pt x="36576" y="80772"/>
                </a:lnTo>
                <a:lnTo>
                  <a:pt x="36576" y="22860"/>
                </a:lnTo>
                <a:lnTo>
                  <a:pt x="48768" y="22860"/>
                </a:lnTo>
                <a:lnTo>
                  <a:pt x="48768" y="33528"/>
                </a:lnTo>
                <a:lnTo>
                  <a:pt x="65532" y="33528"/>
                </a:lnTo>
                <a:lnTo>
                  <a:pt x="56388" y="35052"/>
                </a:lnTo>
                <a:lnTo>
                  <a:pt x="50292" y="41148"/>
                </a:lnTo>
                <a:lnTo>
                  <a:pt x="48768" y="50292"/>
                </a:lnTo>
                <a:lnTo>
                  <a:pt x="48768" y="80772"/>
                </a:lnTo>
                <a:close/>
              </a:path>
              <a:path w="523239" h="94614">
                <a:moveTo>
                  <a:pt x="91440" y="80772"/>
                </a:moveTo>
                <a:lnTo>
                  <a:pt x="79248" y="80772"/>
                </a:lnTo>
                <a:lnTo>
                  <a:pt x="79248" y="39624"/>
                </a:lnTo>
                <a:lnTo>
                  <a:pt x="74676" y="33528"/>
                </a:lnTo>
                <a:lnTo>
                  <a:pt x="48768" y="33528"/>
                </a:lnTo>
                <a:lnTo>
                  <a:pt x="53340" y="25908"/>
                </a:lnTo>
                <a:lnTo>
                  <a:pt x="60960" y="22860"/>
                </a:lnTo>
                <a:lnTo>
                  <a:pt x="70104" y="22860"/>
                </a:lnTo>
                <a:lnTo>
                  <a:pt x="79224" y="24264"/>
                </a:lnTo>
                <a:lnTo>
                  <a:pt x="85915" y="28384"/>
                </a:lnTo>
                <a:lnTo>
                  <a:pt x="90035" y="35075"/>
                </a:lnTo>
                <a:lnTo>
                  <a:pt x="91440" y="44196"/>
                </a:lnTo>
                <a:lnTo>
                  <a:pt x="91440" y="80772"/>
                </a:lnTo>
                <a:close/>
              </a:path>
              <a:path w="523239" h="94614">
                <a:moveTo>
                  <a:pt x="134112" y="82296"/>
                </a:moveTo>
                <a:lnTo>
                  <a:pt x="121634" y="80105"/>
                </a:lnTo>
                <a:lnTo>
                  <a:pt x="112014" y="73914"/>
                </a:lnTo>
                <a:lnTo>
                  <a:pt x="105822" y="64293"/>
                </a:lnTo>
                <a:lnTo>
                  <a:pt x="103632" y="51816"/>
                </a:lnTo>
                <a:lnTo>
                  <a:pt x="105822" y="40219"/>
                </a:lnTo>
                <a:lnTo>
                  <a:pt x="112014" y="31051"/>
                </a:lnTo>
                <a:lnTo>
                  <a:pt x="121634" y="25026"/>
                </a:lnTo>
                <a:lnTo>
                  <a:pt x="134112" y="22860"/>
                </a:lnTo>
                <a:lnTo>
                  <a:pt x="146589" y="25026"/>
                </a:lnTo>
                <a:lnTo>
                  <a:pt x="156210" y="31051"/>
                </a:lnTo>
                <a:lnTo>
                  <a:pt x="157882" y="33528"/>
                </a:lnTo>
                <a:lnTo>
                  <a:pt x="134112" y="33528"/>
                </a:lnTo>
                <a:lnTo>
                  <a:pt x="126753" y="34885"/>
                </a:lnTo>
                <a:lnTo>
                  <a:pt x="120967" y="38671"/>
                </a:lnTo>
                <a:lnTo>
                  <a:pt x="117181" y="44457"/>
                </a:lnTo>
                <a:lnTo>
                  <a:pt x="115824" y="51816"/>
                </a:lnTo>
                <a:lnTo>
                  <a:pt x="117181" y="60055"/>
                </a:lnTo>
                <a:lnTo>
                  <a:pt x="120967" y="66294"/>
                </a:lnTo>
                <a:lnTo>
                  <a:pt x="126753" y="70246"/>
                </a:lnTo>
                <a:lnTo>
                  <a:pt x="134112" y="71628"/>
                </a:lnTo>
                <a:lnTo>
                  <a:pt x="157681" y="71628"/>
                </a:lnTo>
                <a:lnTo>
                  <a:pt x="156210" y="73914"/>
                </a:lnTo>
                <a:lnTo>
                  <a:pt x="146589" y="80105"/>
                </a:lnTo>
                <a:lnTo>
                  <a:pt x="134112" y="82296"/>
                </a:lnTo>
                <a:close/>
              </a:path>
              <a:path w="523239" h="94614">
                <a:moveTo>
                  <a:pt x="157681" y="71628"/>
                </a:moveTo>
                <a:lnTo>
                  <a:pt x="134112" y="71628"/>
                </a:lnTo>
                <a:lnTo>
                  <a:pt x="141231" y="70246"/>
                </a:lnTo>
                <a:lnTo>
                  <a:pt x="146494" y="66294"/>
                </a:lnTo>
                <a:lnTo>
                  <a:pt x="149756" y="60055"/>
                </a:lnTo>
                <a:lnTo>
                  <a:pt x="150876" y="51816"/>
                </a:lnTo>
                <a:lnTo>
                  <a:pt x="150876" y="41148"/>
                </a:lnTo>
                <a:lnTo>
                  <a:pt x="144780" y="33528"/>
                </a:lnTo>
                <a:lnTo>
                  <a:pt x="157882" y="33528"/>
                </a:lnTo>
                <a:lnTo>
                  <a:pt x="162401" y="40219"/>
                </a:lnTo>
                <a:lnTo>
                  <a:pt x="164592" y="51816"/>
                </a:lnTo>
                <a:lnTo>
                  <a:pt x="162401" y="64293"/>
                </a:lnTo>
                <a:lnTo>
                  <a:pt x="157681" y="71628"/>
                </a:lnTo>
                <a:close/>
              </a:path>
              <a:path w="523239" h="94614">
                <a:moveTo>
                  <a:pt x="231648" y="80772"/>
                </a:moveTo>
                <a:lnTo>
                  <a:pt x="219456" y="80772"/>
                </a:lnTo>
                <a:lnTo>
                  <a:pt x="196596" y="22860"/>
                </a:lnTo>
                <a:lnTo>
                  <a:pt x="210312" y="22860"/>
                </a:lnTo>
                <a:lnTo>
                  <a:pt x="225552" y="68580"/>
                </a:lnTo>
                <a:lnTo>
                  <a:pt x="236460" y="68580"/>
                </a:lnTo>
                <a:lnTo>
                  <a:pt x="231648" y="80772"/>
                </a:lnTo>
                <a:close/>
              </a:path>
              <a:path w="523239" h="94614">
                <a:moveTo>
                  <a:pt x="236460" y="68580"/>
                </a:moveTo>
                <a:lnTo>
                  <a:pt x="225552" y="68580"/>
                </a:lnTo>
                <a:lnTo>
                  <a:pt x="242316" y="22860"/>
                </a:lnTo>
                <a:lnTo>
                  <a:pt x="254508" y="22860"/>
                </a:lnTo>
                <a:lnTo>
                  <a:pt x="236460" y="68580"/>
                </a:lnTo>
                <a:close/>
              </a:path>
              <a:path w="523239" h="94614">
                <a:moveTo>
                  <a:pt x="265176" y="38100"/>
                </a:moveTo>
                <a:lnTo>
                  <a:pt x="284988" y="22860"/>
                </a:lnTo>
                <a:lnTo>
                  <a:pt x="295013" y="24241"/>
                </a:lnTo>
                <a:lnTo>
                  <a:pt x="302323" y="28194"/>
                </a:lnTo>
                <a:lnTo>
                  <a:pt x="305217" y="32004"/>
                </a:lnTo>
                <a:lnTo>
                  <a:pt x="277368" y="32004"/>
                </a:lnTo>
                <a:lnTo>
                  <a:pt x="265176" y="38100"/>
                </a:lnTo>
                <a:close/>
              </a:path>
              <a:path w="523239" h="94614">
                <a:moveTo>
                  <a:pt x="284988" y="82296"/>
                </a:moveTo>
                <a:lnTo>
                  <a:pt x="277368" y="82296"/>
                </a:lnTo>
                <a:lnTo>
                  <a:pt x="268890" y="80938"/>
                </a:lnTo>
                <a:lnTo>
                  <a:pt x="262128" y="77152"/>
                </a:lnTo>
                <a:lnTo>
                  <a:pt x="257651" y="71366"/>
                </a:lnTo>
                <a:lnTo>
                  <a:pt x="256032" y="64008"/>
                </a:lnTo>
                <a:lnTo>
                  <a:pt x="257675" y="56649"/>
                </a:lnTo>
                <a:lnTo>
                  <a:pt x="262318" y="50863"/>
                </a:lnTo>
                <a:lnTo>
                  <a:pt x="269533" y="47077"/>
                </a:lnTo>
                <a:lnTo>
                  <a:pt x="278892" y="45720"/>
                </a:lnTo>
                <a:lnTo>
                  <a:pt x="295656" y="45720"/>
                </a:lnTo>
                <a:lnTo>
                  <a:pt x="295656" y="36576"/>
                </a:lnTo>
                <a:lnTo>
                  <a:pt x="291084" y="32004"/>
                </a:lnTo>
                <a:lnTo>
                  <a:pt x="305217" y="32004"/>
                </a:lnTo>
                <a:lnTo>
                  <a:pt x="307062" y="34432"/>
                </a:lnTo>
                <a:lnTo>
                  <a:pt x="309372" y="42672"/>
                </a:lnTo>
                <a:lnTo>
                  <a:pt x="309372" y="54864"/>
                </a:lnTo>
                <a:lnTo>
                  <a:pt x="272796" y="54864"/>
                </a:lnTo>
                <a:lnTo>
                  <a:pt x="268224" y="57912"/>
                </a:lnTo>
                <a:lnTo>
                  <a:pt x="268224" y="68580"/>
                </a:lnTo>
                <a:lnTo>
                  <a:pt x="272796" y="71628"/>
                </a:lnTo>
                <a:lnTo>
                  <a:pt x="309372" y="71628"/>
                </a:lnTo>
                <a:lnTo>
                  <a:pt x="309372" y="74676"/>
                </a:lnTo>
                <a:lnTo>
                  <a:pt x="297180" y="74676"/>
                </a:lnTo>
                <a:lnTo>
                  <a:pt x="292608" y="79248"/>
                </a:lnTo>
                <a:lnTo>
                  <a:pt x="284988" y="82296"/>
                </a:lnTo>
                <a:close/>
              </a:path>
              <a:path w="523239" h="94614">
                <a:moveTo>
                  <a:pt x="309372" y="71628"/>
                </a:moveTo>
                <a:lnTo>
                  <a:pt x="288036" y="71628"/>
                </a:lnTo>
                <a:lnTo>
                  <a:pt x="295656" y="67056"/>
                </a:lnTo>
                <a:lnTo>
                  <a:pt x="295656" y="54864"/>
                </a:lnTo>
                <a:lnTo>
                  <a:pt x="309372" y="54864"/>
                </a:lnTo>
                <a:lnTo>
                  <a:pt x="309372" y="71628"/>
                </a:lnTo>
                <a:close/>
              </a:path>
              <a:path w="523239" h="94614">
                <a:moveTo>
                  <a:pt x="309372" y="80772"/>
                </a:moveTo>
                <a:lnTo>
                  <a:pt x="297180" y="80772"/>
                </a:lnTo>
                <a:lnTo>
                  <a:pt x="297180" y="74676"/>
                </a:lnTo>
                <a:lnTo>
                  <a:pt x="309372" y="74676"/>
                </a:lnTo>
                <a:lnTo>
                  <a:pt x="309372" y="80772"/>
                </a:lnTo>
                <a:close/>
              </a:path>
              <a:path w="523239" h="94614">
                <a:moveTo>
                  <a:pt x="338328" y="80772"/>
                </a:moveTo>
                <a:lnTo>
                  <a:pt x="326136" y="80772"/>
                </a:lnTo>
                <a:lnTo>
                  <a:pt x="326136" y="0"/>
                </a:lnTo>
                <a:lnTo>
                  <a:pt x="338328" y="0"/>
                </a:lnTo>
                <a:lnTo>
                  <a:pt x="338328" y="80772"/>
                </a:lnTo>
                <a:close/>
              </a:path>
              <a:path w="523239" h="94614">
                <a:moveTo>
                  <a:pt x="377952" y="82296"/>
                </a:moveTo>
                <a:lnTo>
                  <a:pt x="368831" y="80652"/>
                </a:lnTo>
                <a:lnTo>
                  <a:pt x="362140" y="76009"/>
                </a:lnTo>
                <a:lnTo>
                  <a:pt x="358020" y="68794"/>
                </a:lnTo>
                <a:lnTo>
                  <a:pt x="356616" y="59436"/>
                </a:lnTo>
                <a:lnTo>
                  <a:pt x="356616" y="22860"/>
                </a:lnTo>
                <a:lnTo>
                  <a:pt x="368808" y="22860"/>
                </a:lnTo>
                <a:lnTo>
                  <a:pt x="368808" y="64008"/>
                </a:lnTo>
                <a:lnTo>
                  <a:pt x="373380" y="70104"/>
                </a:lnTo>
                <a:lnTo>
                  <a:pt x="397764" y="70104"/>
                </a:lnTo>
                <a:lnTo>
                  <a:pt x="394716" y="77724"/>
                </a:lnTo>
                <a:lnTo>
                  <a:pt x="387096" y="80772"/>
                </a:lnTo>
                <a:lnTo>
                  <a:pt x="377952" y="82296"/>
                </a:lnTo>
                <a:close/>
              </a:path>
              <a:path w="523239" h="94614">
                <a:moveTo>
                  <a:pt x="411480" y="80772"/>
                </a:moveTo>
                <a:lnTo>
                  <a:pt x="397764" y="80772"/>
                </a:lnTo>
                <a:lnTo>
                  <a:pt x="397764" y="70104"/>
                </a:lnTo>
                <a:lnTo>
                  <a:pt x="391668" y="70104"/>
                </a:lnTo>
                <a:lnTo>
                  <a:pt x="397764" y="62484"/>
                </a:lnTo>
                <a:lnTo>
                  <a:pt x="397764" y="22860"/>
                </a:lnTo>
                <a:lnTo>
                  <a:pt x="411480" y="22860"/>
                </a:lnTo>
                <a:lnTo>
                  <a:pt x="411480" y="80772"/>
                </a:lnTo>
                <a:close/>
              </a:path>
              <a:path w="523239" h="94614">
                <a:moveTo>
                  <a:pt x="454152" y="82296"/>
                </a:moveTo>
                <a:lnTo>
                  <a:pt x="441674" y="80105"/>
                </a:lnTo>
                <a:lnTo>
                  <a:pt x="432054" y="73914"/>
                </a:lnTo>
                <a:lnTo>
                  <a:pt x="425862" y="64293"/>
                </a:lnTo>
                <a:lnTo>
                  <a:pt x="423672" y="51816"/>
                </a:lnTo>
                <a:lnTo>
                  <a:pt x="425862" y="40219"/>
                </a:lnTo>
                <a:lnTo>
                  <a:pt x="432054" y="31051"/>
                </a:lnTo>
                <a:lnTo>
                  <a:pt x="441674" y="25026"/>
                </a:lnTo>
                <a:lnTo>
                  <a:pt x="454152" y="22860"/>
                </a:lnTo>
                <a:lnTo>
                  <a:pt x="466772" y="25098"/>
                </a:lnTo>
                <a:lnTo>
                  <a:pt x="475107" y="31623"/>
                </a:lnTo>
                <a:lnTo>
                  <a:pt x="475263" y="32004"/>
                </a:lnTo>
                <a:lnTo>
                  <a:pt x="445008" y="32004"/>
                </a:lnTo>
                <a:lnTo>
                  <a:pt x="437388" y="38100"/>
                </a:lnTo>
                <a:lnTo>
                  <a:pt x="435864" y="47244"/>
                </a:lnTo>
                <a:lnTo>
                  <a:pt x="479662" y="47244"/>
                </a:lnTo>
                <a:lnTo>
                  <a:pt x="480060" y="56388"/>
                </a:lnTo>
                <a:lnTo>
                  <a:pt x="437388" y="56388"/>
                </a:lnTo>
                <a:lnTo>
                  <a:pt x="438912" y="65532"/>
                </a:lnTo>
                <a:lnTo>
                  <a:pt x="445008" y="71628"/>
                </a:lnTo>
                <a:lnTo>
                  <a:pt x="478536" y="71628"/>
                </a:lnTo>
                <a:lnTo>
                  <a:pt x="473440" y="75866"/>
                </a:lnTo>
                <a:lnTo>
                  <a:pt x="467487" y="79248"/>
                </a:lnTo>
                <a:lnTo>
                  <a:pt x="460962" y="81486"/>
                </a:lnTo>
                <a:lnTo>
                  <a:pt x="454152" y="82296"/>
                </a:lnTo>
                <a:close/>
              </a:path>
              <a:path w="523239" h="94614">
                <a:moveTo>
                  <a:pt x="479662" y="47244"/>
                </a:moveTo>
                <a:lnTo>
                  <a:pt x="469392" y="47244"/>
                </a:lnTo>
                <a:lnTo>
                  <a:pt x="469392" y="38100"/>
                </a:lnTo>
                <a:lnTo>
                  <a:pt x="463296" y="32004"/>
                </a:lnTo>
                <a:lnTo>
                  <a:pt x="475263" y="32004"/>
                </a:lnTo>
                <a:lnTo>
                  <a:pt x="479440" y="42148"/>
                </a:lnTo>
                <a:lnTo>
                  <a:pt x="479662" y="47244"/>
                </a:lnTo>
                <a:close/>
              </a:path>
              <a:path w="523239" h="94614">
                <a:moveTo>
                  <a:pt x="478536" y="71628"/>
                </a:moveTo>
                <a:lnTo>
                  <a:pt x="461772" y="71628"/>
                </a:lnTo>
                <a:lnTo>
                  <a:pt x="466344" y="68580"/>
                </a:lnTo>
                <a:lnTo>
                  <a:pt x="470916" y="64008"/>
                </a:lnTo>
                <a:lnTo>
                  <a:pt x="478536" y="71628"/>
                </a:lnTo>
                <a:close/>
              </a:path>
              <a:path w="523239" h="94614">
                <a:moveTo>
                  <a:pt x="509016" y="94488"/>
                </a:moveTo>
                <a:lnTo>
                  <a:pt x="496824" y="94488"/>
                </a:lnTo>
                <a:lnTo>
                  <a:pt x="502824" y="84534"/>
                </a:lnTo>
                <a:lnTo>
                  <a:pt x="507111" y="73152"/>
                </a:lnTo>
                <a:lnTo>
                  <a:pt x="509682" y="60626"/>
                </a:lnTo>
                <a:lnTo>
                  <a:pt x="510540" y="47244"/>
                </a:lnTo>
                <a:lnTo>
                  <a:pt x="509682" y="33861"/>
                </a:lnTo>
                <a:lnTo>
                  <a:pt x="507111" y="21336"/>
                </a:lnTo>
                <a:lnTo>
                  <a:pt x="502824" y="9953"/>
                </a:lnTo>
                <a:lnTo>
                  <a:pt x="496824" y="0"/>
                </a:lnTo>
                <a:lnTo>
                  <a:pt x="509016" y="0"/>
                </a:lnTo>
                <a:lnTo>
                  <a:pt x="515016" y="9953"/>
                </a:lnTo>
                <a:lnTo>
                  <a:pt x="519303" y="21336"/>
                </a:lnTo>
                <a:lnTo>
                  <a:pt x="521874" y="33861"/>
                </a:lnTo>
                <a:lnTo>
                  <a:pt x="522732" y="47244"/>
                </a:lnTo>
                <a:lnTo>
                  <a:pt x="521874" y="60626"/>
                </a:lnTo>
                <a:lnTo>
                  <a:pt x="519303" y="73152"/>
                </a:lnTo>
                <a:lnTo>
                  <a:pt x="515016" y="84534"/>
                </a:lnTo>
                <a:lnTo>
                  <a:pt x="509016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62327" y="4709159"/>
            <a:ext cx="248412" cy="82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14600" y="4713732"/>
            <a:ext cx="70104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23616" y="4713732"/>
            <a:ext cx="178308" cy="77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58540" y="4713732"/>
            <a:ext cx="228600" cy="777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68496" y="4707635"/>
            <a:ext cx="541020" cy="104139"/>
          </a:xfrm>
          <a:custGeom>
            <a:avLst/>
            <a:gdLst/>
            <a:ahLst/>
            <a:cxnLst/>
            <a:rect l="l" t="t" r="r" b="b"/>
            <a:pathLst>
              <a:path w="541020" h="104139">
                <a:moveTo>
                  <a:pt x="45308" y="70104"/>
                </a:moveTo>
                <a:lnTo>
                  <a:pt x="28956" y="70104"/>
                </a:lnTo>
                <a:lnTo>
                  <a:pt x="33528" y="67056"/>
                </a:lnTo>
                <a:lnTo>
                  <a:pt x="33528" y="18288"/>
                </a:lnTo>
                <a:lnTo>
                  <a:pt x="7620" y="18288"/>
                </a:lnTo>
                <a:lnTo>
                  <a:pt x="7620" y="6096"/>
                </a:lnTo>
                <a:lnTo>
                  <a:pt x="47244" y="6096"/>
                </a:lnTo>
                <a:lnTo>
                  <a:pt x="47244" y="59436"/>
                </a:lnTo>
                <a:lnTo>
                  <a:pt x="45577" y="69675"/>
                </a:lnTo>
                <a:lnTo>
                  <a:pt x="45308" y="70104"/>
                </a:lnTo>
                <a:close/>
              </a:path>
              <a:path w="541020" h="104139">
                <a:moveTo>
                  <a:pt x="22860" y="83820"/>
                </a:moveTo>
                <a:lnTo>
                  <a:pt x="16287" y="82986"/>
                </a:lnTo>
                <a:lnTo>
                  <a:pt x="10287" y="80581"/>
                </a:lnTo>
                <a:lnTo>
                  <a:pt x="4857" y="76747"/>
                </a:lnTo>
                <a:lnTo>
                  <a:pt x="0" y="71628"/>
                </a:lnTo>
                <a:lnTo>
                  <a:pt x="6096" y="62484"/>
                </a:lnTo>
                <a:lnTo>
                  <a:pt x="10668" y="67056"/>
                </a:lnTo>
                <a:lnTo>
                  <a:pt x="16764" y="70104"/>
                </a:lnTo>
                <a:lnTo>
                  <a:pt x="45308" y="70104"/>
                </a:lnTo>
                <a:lnTo>
                  <a:pt x="40767" y="77343"/>
                </a:lnTo>
                <a:lnTo>
                  <a:pt x="33099" y="82153"/>
                </a:lnTo>
                <a:lnTo>
                  <a:pt x="22860" y="83820"/>
                </a:lnTo>
                <a:close/>
              </a:path>
              <a:path w="541020" h="104139">
                <a:moveTo>
                  <a:pt x="68580" y="39624"/>
                </a:moveTo>
                <a:lnTo>
                  <a:pt x="88392" y="24384"/>
                </a:lnTo>
                <a:lnTo>
                  <a:pt x="98393" y="25765"/>
                </a:lnTo>
                <a:lnTo>
                  <a:pt x="105537" y="29718"/>
                </a:lnTo>
                <a:lnTo>
                  <a:pt x="108154" y="33528"/>
                </a:lnTo>
                <a:lnTo>
                  <a:pt x="79248" y="33528"/>
                </a:lnTo>
                <a:lnTo>
                  <a:pt x="73152" y="36576"/>
                </a:lnTo>
                <a:lnTo>
                  <a:pt x="68580" y="39624"/>
                </a:lnTo>
                <a:close/>
              </a:path>
              <a:path w="541020" h="104139">
                <a:moveTo>
                  <a:pt x="88392" y="83820"/>
                </a:moveTo>
                <a:lnTo>
                  <a:pt x="80772" y="83820"/>
                </a:lnTo>
                <a:lnTo>
                  <a:pt x="71651" y="82462"/>
                </a:lnTo>
                <a:lnTo>
                  <a:pt x="64960" y="78676"/>
                </a:lnTo>
                <a:lnTo>
                  <a:pt x="60840" y="72890"/>
                </a:lnTo>
                <a:lnTo>
                  <a:pt x="59436" y="65532"/>
                </a:lnTo>
                <a:lnTo>
                  <a:pt x="60864" y="58173"/>
                </a:lnTo>
                <a:lnTo>
                  <a:pt x="65151" y="52387"/>
                </a:lnTo>
                <a:lnTo>
                  <a:pt x="72294" y="48601"/>
                </a:lnTo>
                <a:lnTo>
                  <a:pt x="82296" y="47244"/>
                </a:lnTo>
                <a:lnTo>
                  <a:pt x="99060" y="47244"/>
                </a:lnTo>
                <a:lnTo>
                  <a:pt x="99060" y="38100"/>
                </a:lnTo>
                <a:lnTo>
                  <a:pt x="94488" y="33528"/>
                </a:lnTo>
                <a:lnTo>
                  <a:pt x="108154" y="33528"/>
                </a:lnTo>
                <a:lnTo>
                  <a:pt x="109823" y="35956"/>
                </a:lnTo>
                <a:lnTo>
                  <a:pt x="111252" y="44196"/>
                </a:lnTo>
                <a:lnTo>
                  <a:pt x="111252" y="56388"/>
                </a:lnTo>
                <a:lnTo>
                  <a:pt x="74676" y="56388"/>
                </a:lnTo>
                <a:lnTo>
                  <a:pt x="71628" y="59436"/>
                </a:lnTo>
                <a:lnTo>
                  <a:pt x="71628" y="70104"/>
                </a:lnTo>
                <a:lnTo>
                  <a:pt x="76200" y="73152"/>
                </a:lnTo>
                <a:lnTo>
                  <a:pt x="111252" y="73152"/>
                </a:lnTo>
                <a:lnTo>
                  <a:pt x="111252" y="76200"/>
                </a:lnTo>
                <a:lnTo>
                  <a:pt x="99060" y="76200"/>
                </a:lnTo>
                <a:lnTo>
                  <a:pt x="94488" y="80772"/>
                </a:lnTo>
                <a:lnTo>
                  <a:pt x="88392" y="83820"/>
                </a:lnTo>
                <a:close/>
              </a:path>
              <a:path w="541020" h="104139">
                <a:moveTo>
                  <a:pt x="111252" y="73152"/>
                </a:moveTo>
                <a:lnTo>
                  <a:pt x="91440" y="73152"/>
                </a:lnTo>
                <a:lnTo>
                  <a:pt x="99060" y="68580"/>
                </a:lnTo>
                <a:lnTo>
                  <a:pt x="99060" y="56388"/>
                </a:lnTo>
                <a:lnTo>
                  <a:pt x="111252" y="56388"/>
                </a:lnTo>
                <a:lnTo>
                  <a:pt x="111252" y="73152"/>
                </a:lnTo>
                <a:close/>
              </a:path>
              <a:path w="541020" h="104139">
                <a:moveTo>
                  <a:pt x="111252" y="82296"/>
                </a:moveTo>
                <a:lnTo>
                  <a:pt x="99060" y="82296"/>
                </a:lnTo>
                <a:lnTo>
                  <a:pt x="99060" y="76200"/>
                </a:lnTo>
                <a:lnTo>
                  <a:pt x="111252" y="76200"/>
                </a:lnTo>
                <a:lnTo>
                  <a:pt x="111252" y="82296"/>
                </a:lnTo>
                <a:close/>
              </a:path>
              <a:path w="541020" h="104139">
                <a:moveTo>
                  <a:pt x="152400" y="82296"/>
                </a:moveTo>
                <a:lnTo>
                  <a:pt x="140208" y="82296"/>
                </a:lnTo>
                <a:lnTo>
                  <a:pt x="117348" y="24384"/>
                </a:lnTo>
                <a:lnTo>
                  <a:pt x="131064" y="24384"/>
                </a:lnTo>
                <a:lnTo>
                  <a:pt x="146304" y="70104"/>
                </a:lnTo>
                <a:lnTo>
                  <a:pt x="157212" y="70104"/>
                </a:lnTo>
                <a:lnTo>
                  <a:pt x="152400" y="82296"/>
                </a:lnTo>
                <a:close/>
              </a:path>
              <a:path w="541020" h="104139">
                <a:moveTo>
                  <a:pt x="157212" y="70104"/>
                </a:moveTo>
                <a:lnTo>
                  <a:pt x="146304" y="70104"/>
                </a:lnTo>
                <a:lnTo>
                  <a:pt x="163068" y="24384"/>
                </a:lnTo>
                <a:lnTo>
                  <a:pt x="175260" y="24384"/>
                </a:lnTo>
                <a:lnTo>
                  <a:pt x="157212" y="70104"/>
                </a:lnTo>
                <a:close/>
              </a:path>
              <a:path w="541020" h="104139">
                <a:moveTo>
                  <a:pt x="185928" y="39624"/>
                </a:moveTo>
                <a:lnTo>
                  <a:pt x="205740" y="24384"/>
                </a:lnTo>
                <a:lnTo>
                  <a:pt x="215979" y="25765"/>
                </a:lnTo>
                <a:lnTo>
                  <a:pt x="223647" y="29718"/>
                </a:lnTo>
                <a:lnTo>
                  <a:pt x="226584" y="33528"/>
                </a:lnTo>
                <a:lnTo>
                  <a:pt x="198120" y="33528"/>
                </a:lnTo>
                <a:lnTo>
                  <a:pt x="185928" y="39624"/>
                </a:lnTo>
                <a:close/>
              </a:path>
              <a:path w="541020" h="104139">
                <a:moveTo>
                  <a:pt x="207264" y="83820"/>
                </a:moveTo>
                <a:lnTo>
                  <a:pt x="198120" y="83820"/>
                </a:lnTo>
                <a:lnTo>
                  <a:pt x="189880" y="82462"/>
                </a:lnTo>
                <a:lnTo>
                  <a:pt x="183642" y="78676"/>
                </a:lnTo>
                <a:lnTo>
                  <a:pt x="179689" y="72890"/>
                </a:lnTo>
                <a:lnTo>
                  <a:pt x="178308" y="65532"/>
                </a:lnTo>
                <a:lnTo>
                  <a:pt x="179712" y="58173"/>
                </a:lnTo>
                <a:lnTo>
                  <a:pt x="183832" y="52387"/>
                </a:lnTo>
                <a:lnTo>
                  <a:pt x="190523" y="48601"/>
                </a:lnTo>
                <a:lnTo>
                  <a:pt x="199644" y="47244"/>
                </a:lnTo>
                <a:lnTo>
                  <a:pt x="217932" y="47244"/>
                </a:lnTo>
                <a:lnTo>
                  <a:pt x="217932" y="38100"/>
                </a:lnTo>
                <a:lnTo>
                  <a:pt x="213360" y="33528"/>
                </a:lnTo>
                <a:lnTo>
                  <a:pt x="226584" y="33528"/>
                </a:lnTo>
                <a:lnTo>
                  <a:pt x="228457" y="35956"/>
                </a:lnTo>
                <a:lnTo>
                  <a:pt x="230124" y="44196"/>
                </a:lnTo>
                <a:lnTo>
                  <a:pt x="230124" y="56388"/>
                </a:lnTo>
                <a:lnTo>
                  <a:pt x="193548" y="56388"/>
                </a:lnTo>
                <a:lnTo>
                  <a:pt x="188976" y="59436"/>
                </a:lnTo>
                <a:lnTo>
                  <a:pt x="188976" y="70104"/>
                </a:lnTo>
                <a:lnTo>
                  <a:pt x="193548" y="73152"/>
                </a:lnTo>
                <a:lnTo>
                  <a:pt x="230124" y="73152"/>
                </a:lnTo>
                <a:lnTo>
                  <a:pt x="230124" y="76200"/>
                </a:lnTo>
                <a:lnTo>
                  <a:pt x="217932" y="76200"/>
                </a:lnTo>
                <a:lnTo>
                  <a:pt x="213360" y="80772"/>
                </a:lnTo>
                <a:lnTo>
                  <a:pt x="207264" y="83820"/>
                </a:lnTo>
                <a:close/>
              </a:path>
              <a:path w="541020" h="104139">
                <a:moveTo>
                  <a:pt x="230124" y="73152"/>
                </a:moveTo>
                <a:lnTo>
                  <a:pt x="210312" y="73152"/>
                </a:lnTo>
                <a:lnTo>
                  <a:pt x="216408" y="68580"/>
                </a:lnTo>
                <a:lnTo>
                  <a:pt x="217932" y="62484"/>
                </a:lnTo>
                <a:lnTo>
                  <a:pt x="217932" y="56388"/>
                </a:lnTo>
                <a:lnTo>
                  <a:pt x="230124" y="56388"/>
                </a:lnTo>
                <a:lnTo>
                  <a:pt x="230124" y="73152"/>
                </a:lnTo>
                <a:close/>
              </a:path>
              <a:path w="541020" h="104139">
                <a:moveTo>
                  <a:pt x="230124" y="82296"/>
                </a:moveTo>
                <a:lnTo>
                  <a:pt x="217932" y="82296"/>
                </a:lnTo>
                <a:lnTo>
                  <a:pt x="217932" y="76200"/>
                </a:lnTo>
                <a:lnTo>
                  <a:pt x="230124" y="76200"/>
                </a:lnTo>
                <a:lnTo>
                  <a:pt x="230124" y="82296"/>
                </a:lnTo>
                <a:close/>
              </a:path>
              <a:path w="541020" h="104139">
                <a:moveTo>
                  <a:pt x="283241" y="73152"/>
                </a:moveTo>
                <a:lnTo>
                  <a:pt x="269748" y="73152"/>
                </a:lnTo>
                <a:lnTo>
                  <a:pt x="272796" y="71628"/>
                </a:lnTo>
                <a:lnTo>
                  <a:pt x="272796" y="67056"/>
                </a:lnTo>
                <a:lnTo>
                  <a:pt x="268033" y="60864"/>
                </a:lnTo>
                <a:lnTo>
                  <a:pt x="257556" y="57531"/>
                </a:lnTo>
                <a:lnTo>
                  <a:pt x="247078" y="52482"/>
                </a:lnTo>
                <a:lnTo>
                  <a:pt x="242316" y="41148"/>
                </a:lnTo>
                <a:lnTo>
                  <a:pt x="244149" y="33385"/>
                </a:lnTo>
                <a:lnTo>
                  <a:pt x="248983" y="28194"/>
                </a:lnTo>
                <a:lnTo>
                  <a:pt x="255817" y="25288"/>
                </a:lnTo>
                <a:lnTo>
                  <a:pt x="263652" y="24384"/>
                </a:lnTo>
                <a:lnTo>
                  <a:pt x="271272" y="24384"/>
                </a:lnTo>
                <a:lnTo>
                  <a:pt x="278892" y="25908"/>
                </a:lnTo>
                <a:lnTo>
                  <a:pt x="284988" y="30480"/>
                </a:lnTo>
                <a:lnTo>
                  <a:pt x="283464" y="33528"/>
                </a:lnTo>
                <a:lnTo>
                  <a:pt x="257556" y="33528"/>
                </a:lnTo>
                <a:lnTo>
                  <a:pt x="254508" y="35052"/>
                </a:lnTo>
                <a:lnTo>
                  <a:pt x="254508" y="39624"/>
                </a:lnTo>
                <a:lnTo>
                  <a:pt x="259270" y="45172"/>
                </a:lnTo>
                <a:lnTo>
                  <a:pt x="269748" y="48577"/>
                </a:lnTo>
                <a:lnTo>
                  <a:pt x="280225" y="53982"/>
                </a:lnTo>
                <a:lnTo>
                  <a:pt x="284988" y="65532"/>
                </a:lnTo>
                <a:lnTo>
                  <a:pt x="283241" y="73152"/>
                </a:lnTo>
                <a:close/>
              </a:path>
              <a:path w="541020" h="104139">
                <a:moveTo>
                  <a:pt x="280416" y="39624"/>
                </a:moveTo>
                <a:lnTo>
                  <a:pt x="268224" y="33528"/>
                </a:lnTo>
                <a:lnTo>
                  <a:pt x="283464" y="33528"/>
                </a:lnTo>
                <a:lnTo>
                  <a:pt x="280416" y="39624"/>
                </a:lnTo>
                <a:close/>
              </a:path>
              <a:path w="541020" h="104139">
                <a:moveTo>
                  <a:pt x="263652" y="83820"/>
                </a:moveTo>
                <a:lnTo>
                  <a:pt x="256841" y="83248"/>
                </a:lnTo>
                <a:lnTo>
                  <a:pt x="250317" y="81534"/>
                </a:lnTo>
                <a:lnTo>
                  <a:pt x="244363" y="78676"/>
                </a:lnTo>
                <a:lnTo>
                  <a:pt x="239268" y="74676"/>
                </a:lnTo>
                <a:lnTo>
                  <a:pt x="243840" y="65532"/>
                </a:lnTo>
                <a:lnTo>
                  <a:pt x="249936" y="70104"/>
                </a:lnTo>
                <a:lnTo>
                  <a:pt x="257556" y="73152"/>
                </a:lnTo>
                <a:lnTo>
                  <a:pt x="283241" y="73152"/>
                </a:lnTo>
                <a:lnTo>
                  <a:pt x="283154" y="73533"/>
                </a:lnTo>
                <a:lnTo>
                  <a:pt x="278320" y="79248"/>
                </a:lnTo>
                <a:lnTo>
                  <a:pt x="271486" y="82677"/>
                </a:lnTo>
                <a:lnTo>
                  <a:pt x="263652" y="83820"/>
                </a:lnTo>
                <a:close/>
              </a:path>
              <a:path w="541020" h="104139">
                <a:moveTo>
                  <a:pt x="321564" y="83820"/>
                </a:moveTo>
                <a:lnTo>
                  <a:pt x="309967" y="81629"/>
                </a:lnTo>
                <a:lnTo>
                  <a:pt x="300799" y="75438"/>
                </a:lnTo>
                <a:lnTo>
                  <a:pt x="294774" y="65817"/>
                </a:lnTo>
                <a:lnTo>
                  <a:pt x="292608" y="53340"/>
                </a:lnTo>
                <a:lnTo>
                  <a:pt x="294774" y="41743"/>
                </a:lnTo>
                <a:lnTo>
                  <a:pt x="300799" y="32575"/>
                </a:lnTo>
                <a:lnTo>
                  <a:pt x="309967" y="26550"/>
                </a:lnTo>
                <a:lnTo>
                  <a:pt x="321564" y="24384"/>
                </a:lnTo>
                <a:lnTo>
                  <a:pt x="329231" y="24955"/>
                </a:lnTo>
                <a:lnTo>
                  <a:pt x="336042" y="26670"/>
                </a:lnTo>
                <a:lnTo>
                  <a:pt x="341709" y="29527"/>
                </a:lnTo>
                <a:lnTo>
                  <a:pt x="345948" y="33528"/>
                </a:lnTo>
                <a:lnTo>
                  <a:pt x="344728" y="35052"/>
                </a:lnTo>
                <a:lnTo>
                  <a:pt x="323088" y="35052"/>
                </a:lnTo>
                <a:lnTo>
                  <a:pt x="315729" y="36409"/>
                </a:lnTo>
                <a:lnTo>
                  <a:pt x="309943" y="40195"/>
                </a:lnTo>
                <a:lnTo>
                  <a:pt x="306157" y="45981"/>
                </a:lnTo>
                <a:lnTo>
                  <a:pt x="304800" y="53340"/>
                </a:lnTo>
                <a:lnTo>
                  <a:pt x="306157" y="60698"/>
                </a:lnTo>
                <a:lnTo>
                  <a:pt x="309943" y="66484"/>
                </a:lnTo>
                <a:lnTo>
                  <a:pt x="315729" y="70270"/>
                </a:lnTo>
                <a:lnTo>
                  <a:pt x="323088" y="71628"/>
                </a:lnTo>
                <a:lnTo>
                  <a:pt x="347472" y="71628"/>
                </a:lnTo>
                <a:lnTo>
                  <a:pt x="342566" y="76747"/>
                </a:lnTo>
                <a:lnTo>
                  <a:pt x="336804" y="80581"/>
                </a:lnTo>
                <a:lnTo>
                  <a:pt x="329898" y="82986"/>
                </a:lnTo>
                <a:lnTo>
                  <a:pt x="321564" y="83820"/>
                </a:lnTo>
                <a:close/>
              </a:path>
              <a:path w="541020" h="104139">
                <a:moveTo>
                  <a:pt x="339852" y="41148"/>
                </a:moveTo>
                <a:lnTo>
                  <a:pt x="335280" y="38100"/>
                </a:lnTo>
                <a:lnTo>
                  <a:pt x="329184" y="35052"/>
                </a:lnTo>
                <a:lnTo>
                  <a:pt x="344728" y="35052"/>
                </a:lnTo>
                <a:lnTo>
                  <a:pt x="339852" y="41148"/>
                </a:lnTo>
                <a:close/>
              </a:path>
              <a:path w="541020" h="104139">
                <a:moveTo>
                  <a:pt x="347472" y="71628"/>
                </a:moveTo>
                <a:lnTo>
                  <a:pt x="330708" y="71628"/>
                </a:lnTo>
                <a:lnTo>
                  <a:pt x="335280" y="70104"/>
                </a:lnTo>
                <a:lnTo>
                  <a:pt x="339852" y="65532"/>
                </a:lnTo>
                <a:lnTo>
                  <a:pt x="347472" y="71628"/>
                </a:lnTo>
                <a:close/>
              </a:path>
              <a:path w="541020" h="104139">
                <a:moveTo>
                  <a:pt x="371856" y="82296"/>
                </a:moveTo>
                <a:lnTo>
                  <a:pt x="359664" y="82296"/>
                </a:lnTo>
                <a:lnTo>
                  <a:pt x="359664" y="24384"/>
                </a:lnTo>
                <a:lnTo>
                  <a:pt x="371856" y="24384"/>
                </a:lnTo>
                <a:lnTo>
                  <a:pt x="371856" y="36576"/>
                </a:lnTo>
                <a:lnTo>
                  <a:pt x="393192" y="36576"/>
                </a:lnTo>
                <a:lnTo>
                  <a:pt x="384929" y="37028"/>
                </a:lnTo>
                <a:lnTo>
                  <a:pt x="378523" y="40195"/>
                </a:lnTo>
                <a:lnTo>
                  <a:pt x="374118" y="45362"/>
                </a:lnTo>
                <a:lnTo>
                  <a:pt x="371856" y="51816"/>
                </a:lnTo>
                <a:lnTo>
                  <a:pt x="371856" y="82296"/>
                </a:lnTo>
                <a:close/>
              </a:path>
              <a:path w="541020" h="104139">
                <a:moveTo>
                  <a:pt x="393192" y="36576"/>
                </a:moveTo>
                <a:lnTo>
                  <a:pt x="371856" y="36576"/>
                </a:lnTo>
                <a:lnTo>
                  <a:pt x="376428" y="27432"/>
                </a:lnTo>
                <a:lnTo>
                  <a:pt x="384048" y="24384"/>
                </a:lnTo>
                <a:lnTo>
                  <a:pt x="393192" y="24384"/>
                </a:lnTo>
                <a:lnTo>
                  <a:pt x="393192" y="36576"/>
                </a:lnTo>
                <a:close/>
              </a:path>
              <a:path w="541020" h="104139">
                <a:moveTo>
                  <a:pt x="413004" y="15240"/>
                </a:moveTo>
                <a:lnTo>
                  <a:pt x="405384" y="15240"/>
                </a:lnTo>
                <a:lnTo>
                  <a:pt x="402336" y="12192"/>
                </a:lnTo>
                <a:lnTo>
                  <a:pt x="402336" y="3048"/>
                </a:lnTo>
                <a:lnTo>
                  <a:pt x="405384" y="0"/>
                </a:lnTo>
                <a:lnTo>
                  <a:pt x="413004" y="0"/>
                </a:lnTo>
                <a:lnTo>
                  <a:pt x="416052" y="3048"/>
                </a:lnTo>
                <a:lnTo>
                  <a:pt x="416052" y="12192"/>
                </a:lnTo>
                <a:lnTo>
                  <a:pt x="413004" y="15240"/>
                </a:lnTo>
                <a:close/>
              </a:path>
              <a:path w="541020" h="104139">
                <a:moveTo>
                  <a:pt x="416052" y="82296"/>
                </a:moveTo>
                <a:lnTo>
                  <a:pt x="403860" y="82296"/>
                </a:lnTo>
                <a:lnTo>
                  <a:pt x="403860" y="24384"/>
                </a:lnTo>
                <a:lnTo>
                  <a:pt x="416052" y="24384"/>
                </a:lnTo>
                <a:lnTo>
                  <a:pt x="416052" y="82296"/>
                </a:lnTo>
                <a:close/>
              </a:path>
              <a:path w="541020" h="104139">
                <a:moveTo>
                  <a:pt x="448056" y="103632"/>
                </a:moveTo>
                <a:lnTo>
                  <a:pt x="434340" y="103632"/>
                </a:lnTo>
                <a:lnTo>
                  <a:pt x="434340" y="24384"/>
                </a:lnTo>
                <a:lnTo>
                  <a:pt x="448056" y="24384"/>
                </a:lnTo>
                <a:lnTo>
                  <a:pt x="448056" y="35052"/>
                </a:lnTo>
                <a:lnTo>
                  <a:pt x="454152" y="35052"/>
                </a:lnTo>
                <a:lnTo>
                  <a:pt x="448056" y="42672"/>
                </a:lnTo>
                <a:lnTo>
                  <a:pt x="448056" y="64008"/>
                </a:lnTo>
                <a:lnTo>
                  <a:pt x="454152" y="71628"/>
                </a:lnTo>
                <a:lnTo>
                  <a:pt x="490049" y="71628"/>
                </a:lnTo>
                <a:lnTo>
                  <a:pt x="489177" y="73152"/>
                </a:lnTo>
                <a:lnTo>
                  <a:pt x="448056" y="73152"/>
                </a:lnTo>
                <a:lnTo>
                  <a:pt x="448056" y="103632"/>
                </a:lnTo>
                <a:close/>
              </a:path>
              <a:path w="541020" h="104139">
                <a:moveTo>
                  <a:pt x="490049" y="71628"/>
                </a:moveTo>
                <a:lnTo>
                  <a:pt x="464820" y="71628"/>
                </a:lnTo>
                <a:lnTo>
                  <a:pt x="472178" y="70270"/>
                </a:lnTo>
                <a:lnTo>
                  <a:pt x="477964" y="66484"/>
                </a:lnTo>
                <a:lnTo>
                  <a:pt x="481750" y="60698"/>
                </a:lnTo>
                <a:lnTo>
                  <a:pt x="483108" y="53340"/>
                </a:lnTo>
                <a:lnTo>
                  <a:pt x="481750" y="45981"/>
                </a:lnTo>
                <a:lnTo>
                  <a:pt x="477964" y="40195"/>
                </a:lnTo>
                <a:lnTo>
                  <a:pt x="472178" y="36409"/>
                </a:lnTo>
                <a:lnTo>
                  <a:pt x="464820" y="35052"/>
                </a:lnTo>
                <a:lnTo>
                  <a:pt x="448056" y="35052"/>
                </a:lnTo>
                <a:lnTo>
                  <a:pt x="451104" y="27432"/>
                </a:lnTo>
                <a:lnTo>
                  <a:pt x="458724" y="24384"/>
                </a:lnTo>
                <a:lnTo>
                  <a:pt x="467868" y="24384"/>
                </a:lnTo>
                <a:lnTo>
                  <a:pt x="479226" y="26550"/>
                </a:lnTo>
                <a:lnTo>
                  <a:pt x="487870" y="32575"/>
                </a:lnTo>
                <a:lnTo>
                  <a:pt x="493371" y="41743"/>
                </a:lnTo>
                <a:lnTo>
                  <a:pt x="495300" y="53340"/>
                </a:lnTo>
                <a:lnTo>
                  <a:pt x="493371" y="65817"/>
                </a:lnTo>
                <a:lnTo>
                  <a:pt x="490049" y="71628"/>
                </a:lnTo>
                <a:close/>
              </a:path>
              <a:path w="541020" h="104139">
                <a:moveTo>
                  <a:pt x="467868" y="83820"/>
                </a:moveTo>
                <a:lnTo>
                  <a:pt x="458724" y="83820"/>
                </a:lnTo>
                <a:lnTo>
                  <a:pt x="451104" y="79248"/>
                </a:lnTo>
                <a:lnTo>
                  <a:pt x="448056" y="73152"/>
                </a:lnTo>
                <a:lnTo>
                  <a:pt x="489177" y="73152"/>
                </a:lnTo>
                <a:lnTo>
                  <a:pt x="487870" y="75438"/>
                </a:lnTo>
                <a:lnTo>
                  <a:pt x="479226" y="81629"/>
                </a:lnTo>
                <a:lnTo>
                  <a:pt x="467868" y="83820"/>
                </a:lnTo>
                <a:close/>
              </a:path>
              <a:path w="541020" h="104139">
                <a:moveTo>
                  <a:pt x="524256" y="25908"/>
                </a:moveTo>
                <a:lnTo>
                  <a:pt x="510540" y="25908"/>
                </a:lnTo>
                <a:lnTo>
                  <a:pt x="510540" y="10668"/>
                </a:lnTo>
                <a:lnTo>
                  <a:pt x="524256" y="10668"/>
                </a:lnTo>
                <a:lnTo>
                  <a:pt x="524256" y="25908"/>
                </a:lnTo>
                <a:close/>
              </a:path>
              <a:path w="541020" h="104139">
                <a:moveTo>
                  <a:pt x="541020" y="36576"/>
                </a:moveTo>
                <a:lnTo>
                  <a:pt x="502920" y="36576"/>
                </a:lnTo>
                <a:lnTo>
                  <a:pt x="502920" y="25908"/>
                </a:lnTo>
                <a:lnTo>
                  <a:pt x="541020" y="25908"/>
                </a:lnTo>
                <a:lnTo>
                  <a:pt x="541020" y="36576"/>
                </a:lnTo>
                <a:close/>
              </a:path>
              <a:path w="541020" h="104139">
                <a:moveTo>
                  <a:pt x="531876" y="83820"/>
                </a:moveTo>
                <a:lnTo>
                  <a:pt x="518160" y="83820"/>
                </a:lnTo>
                <a:lnTo>
                  <a:pt x="510540" y="77724"/>
                </a:lnTo>
                <a:lnTo>
                  <a:pt x="510540" y="36576"/>
                </a:lnTo>
                <a:lnTo>
                  <a:pt x="524256" y="36576"/>
                </a:lnTo>
                <a:lnTo>
                  <a:pt x="524256" y="70104"/>
                </a:lnTo>
                <a:lnTo>
                  <a:pt x="525780" y="71628"/>
                </a:lnTo>
                <a:lnTo>
                  <a:pt x="538842" y="71628"/>
                </a:lnTo>
                <a:lnTo>
                  <a:pt x="541020" y="79248"/>
                </a:lnTo>
                <a:lnTo>
                  <a:pt x="536448" y="82296"/>
                </a:lnTo>
                <a:lnTo>
                  <a:pt x="531876" y="83820"/>
                </a:lnTo>
                <a:close/>
              </a:path>
              <a:path w="541020" h="104139">
                <a:moveTo>
                  <a:pt x="538842" y="71628"/>
                </a:moveTo>
                <a:lnTo>
                  <a:pt x="534924" y="71628"/>
                </a:lnTo>
                <a:lnTo>
                  <a:pt x="537972" y="68580"/>
                </a:lnTo>
                <a:lnTo>
                  <a:pt x="538842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77155" y="4707635"/>
            <a:ext cx="246888" cy="838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51120" y="4713732"/>
            <a:ext cx="440690" cy="76200"/>
          </a:xfrm>
          <a:custGeom>
            <a:avLst/>
            <a:gdLst/>
            <a:ahLst/>
            <a:cxnLst/>
            <a:rect l="l" t="t" r="r" b="b"/>
            <a:pathLst>
              <a:path w="440689" h="76200">
                <a:moveTo>
                  <a:pt x="12192" y="76200"/>
                </a:moveTo>
                <a:lnTo>
                  <a:pt x="0" y="76200"/>
                </a:lnTo>
                <a:lnTo>
                  <a:pt x="0" y="0"/>
                </a:lnTo>
                <a:lnTo>
                  <a:pt x="15240" y="0"/>
                </a:lnTo>
                <a:lnTo>
                  <a:pt x="24845" y="19812"/>
                </a:lnTo>
                <a:lnTo>
                  <a:pt x="12192" y="19812"/>
                </a:lnTo>
                <a:lnTo>
                  <a:pt x="12192" y="76200"/>
                </a:lnTo>
                <a:close/>
              </a:path>
              <a:path w="440689" h="76200">
                <a:moveTo>
                  <a:pt x="53340" y="50292"/>
                </a:moveTo>
                <a:lnTo>
                  <a:pt x="39624" y="50292"/>
                </a:lnTo>
                <a:lnTo>
                  <a:pt x="65532" y="0"/>
                </a:lnTo>
                <a:lnTo>
                  <a:pt x="80772" y="0"/>
                </a:lnTo>
                <a:lnTo>
                  <a:pt x="80772" y="19812"/>
                </a:lnTo>
                <a:lnTo>
                  <a:pt x="68580" y="19812"/>
                </a:lnTo>
                <a:lnTo>
                  <a:pt x="53340" y="50292"/>
                </a:lnTo>
                <a:close/>
              </a:path>
              <a:path w="440689" h="76200">
                <a:moveTo>
                  <a:pt x="44196" y="68580"/>
                </a:moveTo>
                <a:lnTo>
                  <a:pt x="36576" y="68580"/>
                </a:lnTo>
                <a:lnTo>
                  <a:pt x="12192" y="19812"/>
                </a:lnTo>
                <a:lnTo>
                  <a:pt x="24845" y="19812"/>
                </a:lnTo>
                <a:lnTo>
                  <a:pt x="39624" y="50292"/>
                </a:lnTo>
                <a:lnTo>
                  <a:pt x="53340" y="50292"/>
                </a:lnTo>
                <a:lnTo>
                  <a:pt x="44196" y="68580"/>
                </a:lnTo>
                <a:close/>
              </a:path>
              <a:path w="440689" h="76200">
                <a:moveTo>
                  <a:pt x="80772" y="76200"/>
                </a:moveTo>
                <a:lnTo>
                  <a:pt x="68580" y="76200"/>
                </a:lnTo>
                <a:lnTo>
                  <a:pt x="68580" y="19812"/>
                </a:lnTo>
                <a:lnTo>
                  <a:pt x="80772" y="19812"/>
                </a:lnTo>
                <a:lnTo>
                  <a:pt x="80772" y="76200"/>
                </a:lnTo>
                <a:close/>
              </a:path>
              <a:path w="440689" h="76200">
                <a:moveTo>
                  <a:pt x="105156" y="76200"/>
                </a:moveTo>
                <a:lnTo>
                  <a:pt x="91440" y="76200"/>
                </a:lnTo>
                <a:lnTo>
                  <a:pt x="124968" y="0"/>
                </a:lnTo>
                <a:lnTo>
                  <a:pt x="138684" y="0"/>
                </a:lnTo>
                <a:lnTo>
                  <a:pt x="144719" y="13716"/>
                </a:lnTo>
                <a:lnTo>
                  <a:pt x="131064" y="13716"/>
                </a:lnTo>
                <a:lnTo>
                  <a:pt x="117348" y="47244"/>
                </a:lnTo>
                <a:lnTo>
                  <a:pt x="159471" y="47244"/>
                </a:lnTo>
                <a:lnTo>
                  <a:pt x="164835" y="59436"/>
                </a:lnTo>
                <a:lnTo>
                  <a:pt x="111252" y="59436"/>
                </a:lnTo>
                <a:lnTo>
                  <a:pt x="105156" y="76200"/>
                </a:lnTo>
                <a:close/>
              </a:path>
              <a:path w="440689" h="76200">
                <a:moveTo>
                  <a:pt x="227076" y="12192"/>
                </a:moveTo>
                <a:lnTo>
                  <a:pt x="164592" y="12192"/>
                </a:lnTo>
                <a:lnTo>
                  <a:pt x="164592" y="0"/>
                </a:lnTo>
                <a:lnTo>
                  <a:pt x="227076" y="0"/>
                </a:lnTo>
                <a:lnTo>
                  <a:pt x="227076" y="12192"/>
                </a:lnTo>
                <a:close/>
              </a:path>
              <a:path w="440689" h="76200">
                <a:moveTo>
                  <a:pt x="202692" y="76200"/>
                </a:moveTo>
                <a:lnTo>
                  <a:pt x="188976" y="76200"/>
                </a:lnTo>
                <a:lnTo>
                  <a:pt x="188976" y="12192"/>
                </a:lnTo>
                <a:lnTo>
                  <a:pt x="202692" y="12192"/>
                </a:lnTo>
                <a:lnTo>
                  <a:pt x="202692" y="76200"/>
                </a:lnTo>
                <a:close/>
              </a:path>
              <a:path w="440689" h="76200">
                <a:moveTo>
                  <a:pt x="159471" y="47244"/>
                </a:moveTo>
                <a:lnTo>
                  <a:pt x="146304" y="47244"/>
                </a:lnTo>
                <a:lnTo>
                  <a:pt x="131064" y="13716"/>
                </a:lnTo>
                <a:lnTo>
                  <a:pt x="144719" y="13716"/>
                </a:lnTo>
                <a:lnTo>
                  <a:pt x="159471" y="47244"/>
                </a:lnTo>
                <a:close/>
              </a:path>
              <a:path w="440689" h="76200">
                <a:moveTo>
                  <a:pt x="172212" y="76200"/>
                </a:moveTo>
                <a:lnTo>
                  <a:pt x="158496" y="76200"/>
                </a:lnTo>
                <a:lnTo>
                  <a:pt x="150876" y="59436"/>
                </a:lnTo>
                <a:lnTo>
                  <a:pt x="164835" y="59436"/>
                </a:lnTo>
                <a:lnTo>
                  <a:pt x="172212" y="76200"/>
                </a:lnTo>
                <a:close/>
              </a:path>
              <a:path w="440689" h="76200">
                <a:moveTo>
                  <a:pt x="283464" y="76200"/>
                </a:moveTo>
                <a:lnTo>
                  <a:pt x="237744" y="76200"/>
                </a:lnTo>
                <a:lnTo>
                  <a:pt x="237744" y="0"/>
                </a:lnTo>
                <a:lnTo>
                  <a:pt x="251460" y="0"/>
                </a:lnTo>
                <a:lnTo>
                  <a:pt x="251460" y="65532"/>
                </a:lnTo>
                <a:lnTo>
                  <a:pt x="283464" y="65532"/>
                </a:lnTo>
                <a:lnTo>
                  <a:pt x="283464" y="76200"/>
                </a:lnTo>
                <a:close/>
              </a:path>
              <a:path w="440689" h="76200">
                <a:moveTo>
                  <a:pt x="300228" y="76200"/>
                </a:moveTo>
                <a:lnTo>
                  <a:pt x="286512" y="76200"/>
                </a:lnTo>
                <a:lnTo>
                  <a:pt x="321564" y="0"/>
                </a:lnTo>
                <a:lnTo>
                  <a:pt x="333756" y="0"/>
                </a:lnTo>
                <a:lnTo>
                  <a:pt x="339791" y="13716"/>
                </a:lnTo>
                <a:lnTo>
                  <a:pt x="327660" y="13716"/>
                </a:lnTo>
                <a:lnTo>
                  <a:pt x="312420" y="47244"/>
                </a:lnTo>
                <a:lnTo>
                  <a:pt x="354543" y="47244"/>
                </a:lnTo>
                <a:lnTo>
                  <a:pt x="359907" y="59436"/>
                </a:lnTo>
                <a:lnTo>
                  <a:pt x="307848" y="59436"/>
                </a:lnTo>
                <a:lnTo>
                  <a:pt x="300228" y="76200"/>
                </a:lnTo>
                <a:close/>
              </a:path>
              <a:path w="440689" h="76200">
                <a:moveTo>
                  <a:pt x="354543" y="47244"/>
                </a:moveTo>
                <a:lnTo>
                  <a:pt x="341376" y="47244"/>
                </a:lnTo>
                <a:lnTo>
                  <a:pt x="327660" y="13716"/>
                </a:lnTo>
                <a:lnTo>
                  <a:pt x="339791" y="13716"/>
                </a:lnTo>
                <a:lnTo>
                  <a:pt x="354543" y="47244"/>
                </a:lnTo>
                <a:close/>
              </a:path>
              <a:path w="440689" h="76200">
                <a:moveTo>
                  <a:pt x="367284" y="76200"/>
                </a:moveTo>
                <a:lnTo>
                  <a:pt x="353568" y="76200"/>
                </a:lnTo>
                <a:lnTo>
                  <a:pt x="345948" y="59436"/>
                </a:lnTo>
                <a:lnTo>
                  <a:pt x="359907" y="59436"/>
                </a:lnTo>
                <a:lnTo>
                  <a:pt x="367284" y="76200"/>
                </a:lnTo>
                <a:close/>
              </a:path>
              <a:path w="440689" h="76200">
                <a:moveTo>
                  <a:pt x="411480" y="76200"/>
                </a:moveTo>
                <a:lnTo>
                  <a:pt x="377952" y="76200"/>
                </a:lnTo>
                <a:lnTo>
                  <a:pt x="377952" y="0"/>
                </a:lnTo>
                <a:lnTo>
                  <a:pt x="411480" y="0"/>
                </a:lnTo>
                <a:lnTo>
                  <a:pt x="421957" y="1381"/>
                </a:lnTo>
                <a:lnTo>
                  <a:pt x="430149" y="5334"/>
                </a:lnTo>
                <a:lnTo>
                  <a:pt x="434709" y="10668"/>
                </a:lnTo>
                <a:lnTo>
                  <a:pt x="390144" y="10668"/>
                </a:lnTo>
                <a:lnTo>
                  <a:pt x="390144" y="32004"/>
                </a:lnTo>
                <a:lnTo>
                  <a:pt x="432816" y="32004"/>
                </a:lnTo>
                <a:lnTo>
                  <a:pt x="431292" y="33528"/>
                </a:lnTo>
                <a:lnTo>
                  <a:pt x="423672" y="36576"/>
                </a:lnTo>
                <a:lnTo>
                  <a:pt x="434340" y="38100"/>
                </a:lnTo>
                <a:lnTo>
                  <a:pt x="437997" y="42672"/>
                </a:lnTo>
                <a:lnTo>
                  <a:pt x="390144" y="42672"/>
                </a:lnTo>
                <a:lnTo>
                  <a:pt x="390144" y="65532"/>
                </a:lnTo>
                <a:lnTo>
                  <a:pt x="437172" y="65532"/>
                </a:lnTo>
                <a:lnTo>
                  <a:pt x="432816" y="70675"/>
                </a:lnTo>
                <a:lnTo>
                  <a:pt x="423719" y="74795"/>
                </a:lnTo>
                <a:lnTo>
                  <a:pt x="411480" y="76200"/>
                </a:lnTo>
                <a:close/>
              </a:path>
              <a:path w="440689" h="76200">
                <a:moveTo>
                  <a:pt x="432816" y="32004"/>
                </a:moveTo>
                <a:lnTo>
                  <a:pt x="419100" y="32004"/>
                </a:lnTo>
                <a:lnTo>
                  <a:pt x="423672" y="27432"/>
                </a:lnTo>
                <a:lnTo>
                  <a:pt x="423672" y="15240"/>
                </a:lnTo>
                <a:lnTo>
                  <a:pt x="419100" y="10668"/>
                </a:lnTo>
                <a:lnTo>
                  <a:pt x="434709" y="10668"/>
                </a:lnTo>
                <a:lnTo>
                  <a:pt x="435483" y="11572"/>
                </a:lnTo>
                <a:lnTo>
                  <a:pt x="437388" y="19812"/>
                </a:lnTo>
                <a:lnTo>
                  <a:pt x="437388" y="27432"/>
                </a:lnTo>
                <a:lnTo>
                  <a:pt x="432816" y="32004"/>
                </a:lnTo>
                <a:close/>
              </a:path>
              <a:path w="440689" h="76200">
                <a:moveTo>
                  <a:pt x="437172" y="65532"/>
                </a:moveTo>
                <a:lnTo>
                  <a:pt x="420624" y="65532"/>
                </a:lnTo>
                <a:lnTo>
                  <a:pt x="426720" y="60960"/>
                </a:lnTo>
                <a:lnTo>
                  <a:pt x="426720" y="47244"/>
                </a:lnTo>
                <a:lnTo>
                  <a:pt x="420624" y="42672"/>
                </a:lnTo>
                <a:lnTo>
                  <a:pt x="437997" y="42672"/>
                </a:lnTo>
                <a:lnTo>
                  <a:pt x="440436" y="45720"/>
                </a:lnTo>
                <a:lnTo>
                  <a:pt x="440436" y="54864"/>
                </a:lnTo>
                <a:lnTo>
                  <a:pt x="438483" y="63984"/>
                </a:lnTo>
                <a:lnTo>
                  <a:pt x="437172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95771" y="4713732"/>
            <a:ext cx="279400" cy="78105"/>
          </a:xfrm>
          <a:custGeom>
            <a:avLst/>
            <a:gdLst/>
            <a:ahLst/>
            <a:cxnLst/>
            <a:rect l="l" t="t" r="r" b="b"/>
            <a:pathLst>
              <a:path w="279400" h="78104">
                <a:moveTo>
                  <a:pt x="13716" y="76200"/>
                </a:moveTo>
                <a:lnTo>
                  <a:pt x="0" y="76200"/>
                </a:lnTo>
                <a:lnTo>
                  <a:pt x="0" y="0"/>
                </a:lnTo>
                <a:lnTo>
                  <a:pt x="13716" y="0"/>
                </a:lnTo>
                <a:lnTo>
                  <a:pt x="29718" y="21336"/>
                </a:lnTo>
                <a:lnTo>
                  <a:pt x="13716" y="21336"/>
                </a:lnTo>
                <a:lnTo>
                  <a:pt x="13716" y="76200"/>
                </a:lnTo>
                <a:close/>
              </a:path>
              <a:path w="279400" h="78104">
                <a:moveTo>
                  <a:pt x="67056" y="54864"/>
                </a:moveTo>
                <a:lnTo>
                  <a:pt x="54864" y="54864"/>
                </a:lnTo>
                <a:lnTo>
                  <a:pt x="54864" y="0"/>
                </a:lnTo>
                <a:lnTo>
                  <a:pt x="67056" y="0"/>
                </a:lnTo>
                <a:lnTo>
                  <a:pt x="67056" y="54864"/>
                </a:lnTo>
                <a:close/>
              </a:path>
              <a:path w="279400" h="78104">
                <a:moveTo>
                  <a:pt x="67056" y="76200"/>
                </a:moveTo>
                <a:lnTo>
                  <a:pt x="54864" y="76200"/>
                </a:lnTo>
                <a:lnTo>
                  <a:pt x="13716" y="21336"/>
                </a:lnTo>
                <a:lnTo>
                  <a:pt x="29718" y="21336"/>
                </a:lnTo>
                <a:lnTo>
                  <a:pt x="54864" y="54864"/>
                </a:lnTo>
                <a:lnTo>
                  <a:pt x="67056" y="54864"/>
                </a:lnTo>
                <a:lnTo>
                  <a:pt x="67056" y="76200"/>
                </a:lnTo>
                <a:close/>
              </a:path>
              <a:path w="279400" h="78104">
                <a:moveTo>
                  <a:pt x="111252" y="77724"/>
                </a:moveTo>
                <a:lnTo>
                  <a:pt x="98774" y="75533"/>
                </a:lnTo>
                <a:lnTo>
                  <a:pt x="89154" y="69342"/>
                </a:lnTo>
                <a:lnTo>
                  <a:pt x="82962" y="59721"/>
                </a:lnTo>
                <a:lnTo>
                  <a:pt x="80772" y="47244"/>
                </a:lnTo>
                <a:lnTo>
                  <a:pt x="82962" y="35647"/>
                </a:lnTo>
                <a:lnTo>
                  <a:pt x="89154" y="26479"/>
                </a:lnTo>
                <a:lnTo>
                  <a:pt x="98774" y="20454"/>
                </a:lnTo>
                <a:lnTo>
                  <a:pt x="111252" y="18288"/>
                </a:lnTo>
                <a:lnTo>
                  <a:pt x="123729" y="20454"/>
                </a:lnTo>
                <a:lnTo>
                  <a:pt x="133350" y="26479"/>
                </a:lnTo>
                <a:lnTo>
                  <a:pt x="135022" y="28956"/>
                </a:lnTo>
                <a:lnTo>
                  <a:pt x="111252" y="28956"/>
                </a:lnTo>
                <a:lnTo>
                  <a:pt x="103893" y="30313"/>
                </a:lnTo>
                <a:lnTo>
                  <a:pt x="98107" y="34099"/>
                </a:lnTo>
                <a:lnTo>
                  <a:pt x="94321" y="39885"/>
                </a:lnTo>
                <a:lnTo>
                  <a:pt x="92964" y="47244"/>
                </a:lnTo>
                <a:lnTo>
                  <a:pt x="94321" y="55483"/>
                </a:lnTo>
                <a:lnTo>
                  <a:pt x="98107" y="61722"/>
                </a:lnTo>
                <a:lnTo>
                  <a:pt x="103893" y="65674"/>
                </a:lnTo>
                <a:lnTo>
                  <a:pt x="111252" y="67056"/>
                </a:lnTo>
                <a:lnTo>
                  <a:pt x="134821" y="67056"/>
                </a:lnTo>
                <a:lnTo>
                  <a:pt x="133350" y="69342"/>
                </a:lnTo>
                <a:lnTo>
                  <a:pt x="123729" y="75533"/>
                </a:lnTo>
                <a:lnTo>
                  <a:pt x="111252" y="77724"/>
                </a:lnTo>
                <a:close/>
              </a:path>
              <a:path w="279400" h="78104">
                <a:moveTo>
                  <a:pt x="134821" y="67056"/>
                </a:moveTo>
                <a:lnTo>
                  <a:pt x="111252" y="67056"/>
                </a:lnTo>
                <a:lnTo>
                  <a:pt x="118610" y="65674"/>
                </a:lnTo>
                <a:lnTo>
                  <a:pt x="124396" y="61722"/>
                </a:lnTo>
                <a:lnTo>
                  <a:pt x="128182" y="55483"/>
                </a:lnTo>
                <a:lnTo>
                  <a:pt x="129540" y="47244"/>
                </a:lnTo>
                <a:lnTo>
                  <a:pt x="128182" y="39885"/>
                </a:lnTo>
                <a:lnTo>
                  <a:pt x="124396" y="34099"/>
                </a:lnTo>
                <a:lnTo>
                  <a:pt x="118610" y="30313"/>
                </a:lnTo>
                <a:lnTo>
                  <a:pt x="111252" y="28956"/>
                </a:lnTo>
                <a:lnTo>
                  <a:pt x="135022" y="28956"/>
                </a:lnTo>
                <a:lnTo>
                  <a:pt x="139541" y="35647"/>
                </a:lnTo>
                <a:lnTo>
                  <a:pt x="141732" y="47244"/>
                </a:lnTo>
                <a:lnTo>
                  <a:pt x="139541" y="59721"/>
                </a:lnTo>
                <a:lnTo>
                  <a:pt x="134821" y="67056"/>
                </a:lnTo>
                <a:close/>
              </a:path>
              <a:path w="279400" h="78104">
                <a:moveTo>
                  <a:pt x="167640" y="76200"/>
                </a:moveTo>
                <a:lnTo>
                  <a:pt x="155448" y="76200"/>
                </a:lnTo>
                <a:lnTo>
                  <a:pt x="155448" y="18288"/>
                </a:lnTo>
                <a:lnTo>
                  <a:pt x="167640" y="18288"/>
                </a:lnTo>
                <a:lnTo>
                  <a:pt x="167640" y="28956"/>
                </a:lnTo>
                <a:lnTo>
                  <a:pt x="184404" y="28956"/>
                </a:lnTo>
                <a:lnTo>
                  <a:pt x="173736" y="30480"/>
                </a:lnTo>
                <a:lnTo>
                  <a:pt x="169164" y="36576"/>
                </a:lnTo>
                <a:lnTo>
                  <a:pt x="167640" y="45720"/>
                </a:lnTo>
                <a:lnTo>
                  <a:pt x="167640" y="76200"/>
                </a:lnTo>
                <a:close/>
              </a:path>
              <a:path w="279400" h="78104">
                <a:moveTo>
                  <a:pt x="210312" y="76200"/>
                </a:moveTo>
                <a:lnTo>
                  <a:pt x="198120" y="76200"/>
                </a:lnTo>
                <a:lnTo>
                  <a:pt x="198120" y="35052"/>
                </a:lnTo>
                <a:lnTo>
                  <a:pt x="193548" y="28956"/>
                </a:lnTo>
                <a:lnTo>
                  <a:pt x="167640" y="28956"/>
                </a:lnTo>
                <a:lnTo>
                  <a:pt x="172212" y="21336"/>
                </a:lnTo>
                <a:lnTo>
                  <a:pt x="179832" y="18288"/>
                </a:lnTo>
                <a:lnTo>
                  <a:pt x="188976" y="18288"/>
                </a:lnTo>
                <a:lnTo>
                  <a:pt x="198096" y="19692"/>
                </a:lnTo>
                <a:lnTo>
                  <a:pt x="204787" y="23812"/>
                </a:lnTo>
                <a:lnTo>
                  <a:pt x="208907" y="30503"/>
                </a:lnTo>
                <a:lnTo>
                  <a:pt x="210312" y="39624"/>
                </a:lnTo>
                <a:lnTo>
                  <a:pt x="210312" y="76200"/>
                </a:lnTo>
                <a:close/>
              </a:path>
              <a:path w="279400" h="78104">
                <a:moveTo>
                  <a:pt x="251460" y="77724"/>
                </a:moveTo>
                <a:lnTo>
                  <a:pt x="239220" y="75533"/>
                </a:lnTo>
                <a:lnTo>
                  <a:pt x="230124" y="69342"/>
                </a:lnTo>
                <a:lnTo>
                  <a:pt x="224456" y="59721"/>
                </a:lnTo>
                <a:lnTo>
                  <a:pt x="222504" y="47244"/>
                </a:lnTo>
                <a:lnTo>
                  <a:pt x="224670" y="35647"/>
                </a:lnTo>
                <a:lnTo>
                  <a:pt x="230695" y="26479"/>
                </a:lnTo>
                <a:lnTo>
                  <a:pt x="239863" y="20454"/>
                </a:lnTo>
                <a:lnTo>
                  <a:pt x="251460" y="18288"/>
                </a:lnTo>
                <a:lnTo>
                  <a:pt x="264318" y="20526"/>
                </a:lnTo>
                <a:lnTo>
                  <a:pt x="273177" y="27051"/>
                </a:lnTo>
                <a:lnTo>
                  <a:pt x="273352" y="27432"/>
                </a:lnTo>
                <a:lnTo>
                  <a:pt x="242316" y="27432"/>
                </a:lnTo>
                <a:lnTo>
                  <a:pt x="236220" y="33528"/>
                </a:lnTo>
                <a:lnTo>
                  <a:pt x="234696" y="42672"/>
                </a:lnTo>
                <a:lnTo>
                  <a:pt x="278341" y="42672"/>
                </a:lnTo>
                <a:lnTo>
                  <a:pt x="278892" y="51816"/>
                </a:lnTo>
                <a:lnTo>
                  <a:pt x="234696" y="51816"/>
                </a:lnTo>
                <a:lnTo>
                  <a:pt x="236220" y="60960"/>
                </a:lnTo>
                <a:lnTo>
                  <a:pt x="243840" y="67056"/>
                </a:lnTo>
                <a:lnTo>
                  <a:pt x="275844" y="67056"/>
                </a:lnTo>
                <a:lnTo>
                  <a:pt x="270962" y="71294"/>
                </a:lnTo>
                <a:lnTo>
                  <a:pt x="265366" y="74676"/>
                </a:lnTo>
                <a:lnTo>
                  <a:pt x="258913" y="76914"/>
                </a:lnTo>
                <a:lnTo>
                  <a:pt x="251460" y="77724"/>
                </a:lnTo>
                <a:close/>
              </a:path>
              <a:path w="279400" h="78104">
                <a:moveTo>
                  <a:pt x="278341" y="42672"/>
                </a:moveTo>
                <a:lnTo>
                  <a:pt x="268224" y="42672"/>
                </a:lnTo>
                <a:lnTo>
                  <a:pt x="266700" y="33528"/>
                </a:lnTo>
                <a:lnTo>
                  <a:pt x="260604" y="27432"/>
                </a:lnTo>
                <a:lnTo>
                  <a:pt x="273352" y="27432"/>
                </a:lnTo>
                <a:lnTo>
                  <a:pt x="278034" y="37576"/>
                </a:lnTo>
                <a:lnTo>
                  <a:pt x="278341" y="42672"/>
                </a:lnTo>
                <a:close/>
              </a:path>
              <a:path w="279400" h="78104">
                <a:moveTo>
                  <a:pt x="275844" y="67056"/>
                </a:moveTo>
                <a:lnTo>
                  <a:pt x="259080" y="67056"/>
                </a:lnTo>
                <a:lnTo>
                  <a:pt x="265176" y="64008"/>
                </a:lnTo>
                <a:lnTo>
                  <a:pt x="269748" y="59436"/>
                </a:lnTo>
                <a:lnTo>
                  <a:pt x="275844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10884" y="4709159"/>
            <a:ext cx="373380" cy="104139"/>
          </a:xfrm>
          <a:custGeom>
            <a:avLst/>
            <a:gdLst/>
            <a:ahLst/>
            <a:cxnLst/>
            <a:rect l="l" t="t" r="r" b="b"/>
            <a:pathLst>
              <a:path w="373379" h="104139">
                <a:moveTo>
                  <a:pt x="12192" y="80772"/>
                </a:moveTo>
                <a:lnTo>
                  <a:pt x="0" y="80772"/>
                </a:lnTo>
                <a:lnTo>
                  <a:pt x="0" y="4572"/>
                </a:lnTo>
                <a:lnTo>
                  <a:pt x="30480" y="4572"/>
                </a:lnTo>
                <a:lnTo>
                  <a:pt x="43600" y="6262"/>
                </a:lnTo>
                <a:lnTo>
                  <a:pt x="53149" y="11239"/>
                </a:lnTo>
                <a:lnTo>
                  <a:pt x="57118" y="16764"/>
                </a:lnTo>
                <a:lnTo>
                  <a:pt x="12192" y="16764"/>
                </a:lnTo>
                <a:lnTo>
                  <a:pt x="12192" y="45720"/>
                </a:lnTo>
                <a:lnTo>
                  <a:pt x="56363" y="45720"/>
                </a:lnTo>
                <a:lnTo>
                  <a:pt x="53149" y="50482"/>
                </a:lnTo>
                <a:lnTo>
                  <a:pt x="43600" y="55983"/>
                </a:lnTo>
                <a:lnTo>
                  <a:pt x="30480" y="57912"/>
                </a:lnTo>
                <a:lnTo>
                  <a:pt x="12192" y="57912"/>
                </a:lnTo>
                <a:lnTo>
                  <a:pt x="12192" y="80772"/>
                </a:lnTo>
                <a:close/>
              </a:path>
              <a:path w="373379" h="104139">
                <a:moveTo>
                  <a:pt x="56363" y="45720"/>
                </a:moveTo>
                <a:lnTo>
                  <a:pt x="41148" y="45720"/>
                </a:lnTo>
                <a:lnTo>
                  <a:pt x="48768" y="41148"/>
                </a:lnTo>
                <a:lnTo>
                  <a:pt x="48768" y="21336"/>
                </a:lnTo>
                <a:lnTo>
                  <a:pt x="41148" y="16764"/>
                </a:lnTo>
                <a:lnTo>
                  <a:pt x="57118" y="16764"/>
                </a:lnTo>
                <a:lnTo>
                  <a:pt x="58983" y="19359"/>
                </a:lnTo>
                <a:lnTo>
                  <a:pt x="60960" y="30480"/>
                </a:lnTo>
                <a:lnTo>
                  <a:pt x="58983" y="41838"/>
                </a:lnTo>
                <a:lnTo>
                  <a:pt x="56363" y="45720"/>
                </a:lnTo>
                <a:close/>
              </a:path>
              <a:path w="373379" h="104139">
                <a:moveTo>
                  <a:pt x="95141" y="91440"/>
                </a:moveTo>
                <a:lnTo>
                  <a:pt x="80772" y="91440"/>
                </a:lnTo>
                <a:lnTo>
                  <a:pt x="83820" y="88392"/>
                </a:lnTo>
                <a:lnTo>
                  <a:pt x="85344" y="85344"/>
                </a:lnTo>
                <a:lnTo>
                  <a:pt x="86868" y="80772"/>
                </a:lnTo>
                <a:lnTo>
                  <a:pt x="62484" y="22860"/>
                </a:lnTo>
                <a:lnTo>
                  <a:pt x="76200" y="22860"/>
                </a:lnTo>
                <a:lnTo>
                  <a:pt x="92964" y="67056"/>
                </a:lnTo>
                <a:lnTo>
                  <a:pt x="104447" y="67056"/>
                </a:lnTo>
                <a:lnTo>
                  <a:pt x="96012" y="88392"/>
                </a:lnTo>
                <a:lnTo>
                  <a:pt x="95141" y="91440"/>
                </a:lnTo>
                <a:close/>
              </a:path>
              <a:path w="373379" h="104139">
                <a:moveTo>
                  <a:pt x="104447" y="67056"/>
                </a:moveTo>
                <a:lnTo>
                  <a:pt x="92964" y="67056"/>
                </a:lnTo>
                <a:lnTo>
                  <a:pt x="109728" y="22860"/>
                </a:lnTo>
                <a:lnTo>
                  <a:pt x="121920" y="22860"/>
                </a:lnTo>
                <a:lnTo>
                  <a:pt x="104447" y="67056"/>
                </a:lnTo>
                <a:close/>
              </a:path>
              <a:path w="373379" h="104139">
                <a:moveTo>
                  <a:pt x="85344" y="103632"/>
                </a:moveTo>
                <a:lnTo>
                  <a:pt x="71628" y="103632"/>
                </a:lnTo>
                <a:lnTo>
                  <a:pt x="67056" y="102108"/>
                </a:lnTo>
                <a:lnTo>
                  <a:pt x="64008" y="97536"/>
                </a:lnTo>
                <a:lnTo>
                  <a:pt x="68580" y="88392"/>
                </a:lnTo>
                <a:lnTo>
                  <a:pt x="71628" y="89916"/>
                </a:lnTo>
                <a:lnTo>
                  <a:pt x="73152" y="91440"/>
                </a:lnTo>
                <a:lnTo>
                  <a:pt x="95141" y="91440"/>
                </a:lnTo>
                <a:lnTo>
                  <a:pt x="92964" y="99060"/>
                </a:lnTo>
                <a:lnTo>
                  <a:pt x="85344" y="103632"/>
                </a:lnTo>
                <a:close/>
              </a:path>
              <a:path w="373379" h="104139">
                <a:moveTo>
                  <a:pt x="146304" y="24384"/>
                </a:moveTo>
                <a:lnTo>
                  <a:pt x="132588" y="24384"/>
                </a:lnTo>
                <a:lnTo>
                  <a:pt x="132588" y="9144"/>
                </a:lnTo>
                <a:lnTo>
                  <a:pt x="146304" y="9144"/>
                </a:lnTo>
                <a:lnTo>
                  <a:pt x="146304" y="24384"/>
                </a:lnTo>
                <a:close/>
              </a:path>
              <a:path w="373379" h="104139">
                <a:moveTo>
                  <a:pt x="163068" y="35052"/>
                </a:moveTo>
                <a:lnTo>
                  <a:pt x="124968" y="35052"/>
                </a:lnTo>
                <a:lnTo>
                  <a:pt x="124968" y="24384"/>
                </a:lnTo>
                <a:lnTo>
                  <a:pt x="163068" y="24384"/>
                </a:lnTo>
                <a:lnTo>
                  <a:pt x="163068" y="35052"/>
                </a:lnTo>
                <a:close/>
              </a:path>
              <a:path w="373379" h="104139">
                <a:moveTo>
                  <a:pt x="153924" y="82296"/>
                </a:moveTo>
                <a:lnTo>
                  <a:pt x="140208" y="82296"/>
                </a:lnTo>
                <a:lnTo>
                  <a:pt x="132588" y="76200"/>
                </a:lnTo>
                <a:lnTo>
                  <a:pt x="132588" y="35052"/>
                </a:lnTo>
                <a:lnTo>
                  <a:pt x="146304" y="35052"/>
                </a:lnTo>
                <a:lnTo>
                  <a:pt x="146304" y="68580"/>
                </a:lnTo>
                <a:lnTo>
                  <a:pt x="147828" y="70104"/>
                </a:lnTo>
                <a:lnTo>
                  <a:pt x="162414" y="70104"/>
                </a:lnTo>
                <a:lnTo>
                  <a:pt x="164592" y="77724"/>
                </a:lnTo>
                <a:lnTo>
                  <a:pt x="160020" y="80772"/>
                </a:lnTo>
                <a:lnTo>
                  <a:pt x="153924" y="82296"/>
                </a:lnTo>
                <a:close/>
              </a:path>
              <a:path w="373379" h="104139">
                <a:moveTo>
                  <a:pt x="162414" y="70104"/>
                </a:moveTo>
                <a:lnTo>
                  <a:pt x="156972" y="70104"/>
                </a:lnTo>
                <a:lnTo>
                  <a:pt x="161544" y="67056"/>
                </a:lnTo>
                <a:lnTo>
                  <a:pt x="162414" y="70104"/>
                </a:lnTo>
                <a:close/>
              </a:path>
              <a:path w="373379" h="104139">
                <a:moveTo>
                  <a:pt x="188976" y="80772"/>
                </a:moveTo>
                <a:lnTo>
                  <a:pt x="176784" y="80772"/>
                </a:lnTo>
                <a:lnTo>
                  <a:pt x="176784" y="0"/>
                </a:lnTo>
                <a:lnTo>
                  <a:pt x="188976" y="0"/>
                </a:lnTo>
                <a:lnTo>
                  <a:pt x="188976" y="33528"/>
                </a:lnTo>
                <a:lnTo>
                  <a:pt x="205740" y="33528"/>
                </a:lnTo>
                <a:lnTo>
                  <a:pt x="195072" y="35052"/>
                </a:lnTo>
                <a:lnTo>
                  <a:pt x="188976" y="42672"/>
                </a:lnTo>
                <a:lnTo>
                  <a:pt x="188976" y="80772"/>
                </a:lnTo>
                <a:close/>
              </a:path>
              <a:path w="373379" h="104139">
                <a:moveTo>
                  <a:pt x="231648" y="80772"/>
                </a:moveTo>
                <a:lnTo>
                  <a:pt x="219456" y="80772"/>
                </a:lnTo>
                <a:lnTo>
                  <a:pt x="219456" y="39624"/>
                </a:lnTo>
                <a:lnTo>
                  <a:pt x="214884" y="33528"/>
                </a:lnTo>
                <a:lnTo>
                  <a:pt x="188976" y="33528"/>
                </a:lnTo>
                <a:lnTo>
                  <a:pt x="193548" y="25908"/>
                </a:lnTo>
                <a:lnTo>
                  <a:pt x="199644" y="22860"/>
                </a:lnTo>
                <a:lnTo>
                  <a:pt x="210312" y="22860"/>
                </a:lnTo>
                <a:lnTo>
                  <a:pt x="219432" y="24264"/>
                </a:lnTo>
                <a:lnTo>
                  <a:pt x="226123" y="28384"/>
                </a:lnTo>
                <a:lnTo>
                  <a:pt x="230243" y="35075"/>
                </a:lnTo>
                <a:lnTo>
                  <a:pt x="231648" y="44196"/>
                </a:lnTo>
                <a:lnTo>
                  <a:pt x="231648" y="80772"/>
                </a:lnTo>
                <a:close/>
              </a:path>
              <a:path w="373379" h="104139">
                <a:moveTo>
                  <a:pt x="274320" y="82296"/>
                </a:moveTo>
                <a:lnTo>
                  <a:pt x="261842" y="80105"/>
                </a:lnTo>
                <a:lnTo>
                  <a:pt x="252222" y="73914"/>
                </a:lnTo>
                <a:lnTo>
                  <a:pt x="246030" y="64293"/>
                </a:lnTo>
                <a:lnTo>
                  <a:pt x="243840" y="51816"/>
                </a:lnTo>
                <a:lnTo>
                  <a:pt x="246030" y="40219"/>
                </a:lnTo>
                <a:lnTo>
                  <a:pt x="252222" y="31051"/>
                </a:lnTo>
                <a:lnTo>
                  <a:pt x="261842" y="25026"/>
                </a:lnTo>
                <a:lnTo>
                  <a:pt x="274320" y="22860"/>
                </a:lnTo>
                <a:lnTo>
                  <a:pt x="286797" y="25026"/>
                </a:lnTo>
                <a:lnTo>
                  <a:pt x="296418" y="31051"/>
                </a:lnTo>
                <a:lnTo>
                  <a:pt x="298090" y="33528"/>
                </a:lnTo>
                <a:lnTo>
                  <a:pt x="274320" y="33528"/>
                </a:lnTo>
                <a:lnTo>
                  <a:pt x="266961" y="34885"/>
                </a:lnTo>
                <a:lnTo>
                  <a:pt x="261175" y="38671"/>
                </a:lnTo>
                <a:lnTo>
                  <a:pt x="257389" y="44457"/>
                </a:lnTo>
                <a:lnTo>
                  <a:pt x="256032" y="51816"/>
                </a:lnTo>
                <a:lnTo>
                  <a:pt x="257389" y="60055"/>
                </a:lnTo>
                <a:lnTo>
                  <a:pt x="261175" y="66294"/>
                </a:lnTo>
                <a:lnTo>
                  <a:pt x="266961" y="70246"/>
                </a:lnTo>
                <a:lnTo>
                  <a:pt x="274320" y="71628"/>
                </a:lnTo>
                <a:lnTo>
                  <a:pt x="297889" y="71628"/>
                </a:lnTo>
                <a:lnTo>
                  <a:pt x="296418" y="73914"/>
                </a:lnTo>
                <a:lnTo>
                  <a:pt x="286797" y="80105"/>
                </a:lnTo>
                <a:lnTo>
                  <a:pt x="274320" y="82296"/>
                </a:lnTo>
                <a:close/>
              </a:path>
              <a:path w="373379" h="104139">
                <a:moveTo>
                  <a:pt x="297889" y="71628"/>
                </a:moveTo>
                <a:lnTo>
                  <a:pt x="274320" y="71628"/>
                </a:lnTo>
                <a:lnTo>
                  <a:pt x="281439" y="70246"/>
                </a:lnTo>
                <a:lnTo>
                  <a:pt x="286702" y="66294"/>
                </a:lnTo>
                <a:lnTo>
                  <a:pt x="289964" y="60055"/>
                </a:lnTo>
                <a:lnTo>
                  <a:pt x="291084" y="51816"/>
                </a:lnTo>
                <a:lnTo>
                  <a:pt x="291084" y="41148"/>
                </a:lnTo>
                <a:lnTo>
                  <a:pt x="284988" y="33528"/>
                </a:lnTo>
                <a:lnTo>
                  <a:pt x="298090" y="33528"/>
                </a:lnTo>
                <a:lnTo>
                  <a:pt x="302609" y="40219"/>
                </a:lnTo>
                <a:lnTo>
                  <a:pt x="304800" y="51816"/>
                </a:lnTo>
                <a:lnTo>
                  <a:pt x="302609" y="64293"/>
                </a:lnTo>
                <a:lnTo>
                  <a:pt x="297889" y="71628"/>
                </a:lnTo>
                <a:close/>
              </a:path>
              <a:path w="373379" h="104139">
                <a:moveTo>
                  <a:pt x="330708" y="80772"/>
                </a:moveTo>
                <a:lnTo>
                  <a:pt x="316992" y="80772"/>
                </a:lnTo>
                <a:lnTo>
                  <a:pt x="316992" y="22860"/>
                </a:lnTo>
                <a:lnTo>
                  <a:pt x="330708" y="22860"/>
                </a:lnTo>
                <a:lnTo>
                  <a:pt x="330708" y="33528"/>
                </a:lnTo>
                <a:lnTo>
                  <a:pt x="345948" y="33528"/>
                </a:lnTo>
                <a:lnTo>
                  <a:pt x="336804" y="35052"/>
                </a:lnTo>
                <a:lnTo>
                  <a:pt x="330708" y="41148"/>
                </a:lnTo>
                <a:lnTo>
                  <a:pt x="330708" y="80772"/>
                </a:lnTo>
                <a:close/>
              </a:path>
              <a:path w="373379" h="104139">
                <a:moveTo>
                  <a:pt x="373380" y="80772"/>
                </a:moveTo>
                <a:lnTo>
                  <a:pt x="361188" y="80772"/>
                </a:lnTo>
                <a:lnTo>
                  <a:pt x="361188" y="39624"/>
                </a:lnTo>
                <a:lnTo>
                  <a:pt x="355092" y="33528"/>
                </a:lnTo>
                <a:lnTo>
                  <a:pt x="330708" y="33528"/>
                </a:lnTo>
                <a:lnTo>
                  <a:pt x="333756" y="25908"/>
                </a:lnTo>
                <a:lnTo>
                  <a:pt x="341376" y="22860"/>
                </a:lnTo>
                <a:lnTo>
                  <a:pt x="352044" y="22860"/>
                </a:lnTo>
                <a:lnTo>
                  <a:pt x="361164" y="24264"/>
                </a:lnTo>
                <a:lnTo>
                  <a:pt x="367855" y="28384"/>
                </a:lnTo>
                <a:lnTo>
                  <a:pt x="371975" y="35075"/>
                </a:lnTo>
                <a:lnTo>
                  <a:pt x="373380" y="44196"/>
                </a:lnTo>
                <a:lnTo>
                  <a:pt x="373380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30211" y="4713732"/>
            <a:ext cx="64008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17892" y="4713732"/>
            <a:ext cx="211836" cy="929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49768" y="4707635"/>
            <a:ext cx="276225" cy="83820"/>
          </a:xfrm>
          <a:custGeom>
            <a:avLst/>
            <a:gdLst/>
            <a:ahLst/>
            <a:cxnLst/>
            <a:rect l="l" t="t" r="r" b="b"/>
            <a:pathLst>
              <a:path w="276225" h="83820">
                <a:moveTo>
                  <a:pt x="57699" y="71628"/>
                </a:moveTo>
                <a:lnTo>
                  <a:pt x="41148" y="71628"/>
                </a:lnTo>
                <a:lnTo>
                  <a:pt x="47244" y="67056"/>
                </a:lnTo>
                <a:lnTo>
                  <a:pt x="47244" y="60960"/>
                </a:lnTo>
                <a:lnTo>
                  <a:pt x="40576" y="52292"/>
                </a:lnTo>
                <a:lnTo>
                  <a:pt x="25908" y="47625"/>
                </a:lnTo>
                <a:lnTo>
                  <a:pt x="11239" y="41243"/>
                </a:lnTo>
                <a:lnTo>
                  <a:pt x="4572" y="27432"/>
                </a:lnTo>
                <a:lnTo>
                  <a:pt x="6738" y="18311"/>
                </a:lnTo>
                <a:lnTo>
                  <a:pt x="12763" y="11620"/>
                </a:lnTo>
                <a:lnTo>
                  <a:pt x="21931" y="7500"/>
                </a:lnTo>
                <a:lnTo>
                  <a:pt x="33528" y="6096"/>
                </a:lnTo>
                <a:lnTo>
                  <a:pt x="40576" y="6643"/>
                </a:lnTo>
                <a:lnTo>
                  <a:pt x="47625" y="8191"/>
                </a:lnTo>
                <a:lnTo>
                  <a:pt x="54102" y="10596"/>
                </a:lnTo>
                <a:lnTo>
                  <a:pt x="59436" y="13716"/>
                </a:lnTo>
                <a:lnTo>
                  <a:pt x="57476" y="18288"/>
                </a:lnTo>
                <a:lnTo>
                  <a:pt x="24384" y="18288"/>
                </a:lnTo>
                <a:lnTo>
                  <a:pt x="19812" y="19812"/>
                </a:lnTo>
                <a:lnTo>
                  <a:pt x="19812" y="25908"/>
                </a:lnTo>
                <a:lnTo>
                  <a:pt x="26241" y="34599"/>
                </a:lnTo>
                <a:lnTo>
                  <a:pt x="40386" y="39433"/>
                </a:lnTo>
                <a:lnTo>
                  <a:pt x="54530" y="46267"/>
                </a:lnTo>
                <a:lnTo>
                  <a:pt x="60960" y="60960"/>
                </a:lnTo>
                <a:lnTo>
                  <a:pt x="58793" y="70318"/>
                </a:lnTo>
                <a:lnTo>
                  <a:pt x="57699" y="71628"/>
                </a:lnTo>
                <a:close/>
              </a:path>
              <a:path w="276225" h="83820">
                <a:moveTo>
                  <a:pt x="54864" y="24384"/>
                </a:moveTo>
                <a:lnTo>
                  <a:pt x="45720" y="19812"/>
                </a:lnTo>
                <a:lnTo>
                  <a:pt x="38100" y="18288"/>
                </a:lnTo>
                <a:lnTo>
                  <a:pt x="57476" y="18288"/>
                </a:lnTo>
                <a:lnTo>
                  <a:pt x="54864" y="24384"/>
                </a:lnTo>
                <a:close/>
              </a:path>
              <a:path w="276225" h="83820">
                <a:moveTo>
                  <a:pt x="32004" y="83820"/>
                </a:moveTo>
                <a:lnTo>
                  <a:pt x="23145" y="82772"/>
                </a:lnTo>
                <a:lnTo>
                  <a:pt x="14859" y="80010"/>
                </a:lnTo>
                <a:lnTo>
                  <a:pt x="7143" y="76104"/>
                </a:lnTo>
                <a:lnTo>
                  <a:pt x="0" y="71628"/>
                </a:lnTo>
                <a:lnTo>
                  <a:pt x="6096" y="59436"/>
                </a:lnTo>
                <a:lnTo>
                  <a:pt x="12287" y="64555"/>
                </a:lnTo>
                <a:lnTo>
                  <a:pt x="19050" y="68389"/>
                </a:lnTo>
                <a:lnTo>
                  <a:pt x="25812" y="70794"/>
                </a:lnTo>
                <a:lnTo>
                  <a:pt x="32004" y="71628"/>
                </a:lnTo>
                <a:lnTo>
                  <a:pt x="57699" y="71628"/>
                </a:lnTo>
                <a:lnTo>
                  <a:pt x="52768" y="77533"/>
                </a:lnTo>
                <a:lnTo>
                  <a:pt x="43600" y="82176"/>
                </a:lnTo>
                <a:lnTo>
                  <a:pt x="32004" y="83820"/>
                </a:lnTo>
                <a:close/>
              </a:path>
              <a:path w="276225" h="83820">
                <a:moveTo>
                  <a:pt x="100584" y="82296"/>
                </a:moveTo>
                <a:lnTo>
                  <a:pt x="88392" y="82296"/>
                </a:lnTo>
                <a:lnTo>
                  <a:pt x="65532" y="24384"/>
                </a:lnTo>
                <a:lnTo>
                  <a:pt x="79248" y="24384"/>
                </a:lnTo>
                <a:lnTo>
                  <a:pt x="94488" y="70104"/>
                </a:lnTo>
                <a:lnTo>
                  <a:pt x="104938" y="70104"/>
                </a:lnTo>
                <a:lnTo>
                  <a:pt x="100584" y="82296"/>
                </a:lnTo>
                <a:close/>
              </a:path>
              <a:path w="276225" h="83820">
                <a:moveTo>
                  <a:pt x="104938" y="70104"/>
                </a:moveTo>
                <a:lnTo>
                  <a:pt x="94488" y="70104"/>
                </a:lnTo>
                <a:lnTo>
                  <a:pt x="108204" y="24384"/>
                </a:lnTo>
                <a:lnTo>
                  <a:pt x="121920" y="24384"/>
                </a:lnTo>
                <a:lnTo>
                  <a:pt x="127000" y="39624"/>
                </a:lnTo>
                <a:lnTo>
                  <a:pt x="115824" y="39624"/>
                </a:lnTo>
                <a:lnTo>
                  <a:pt x="104938" y="70104"/>
                </a:lnTo>
                <a:close/>
              </a:path>
              <a:path w="276225" h="83820">
                <a:moveTo>
                  <a:pt x="147747" y="70104"/>
                </a:moveTo>
                <a:lnTo>
                  <a:pt x="137160" y="70104"/>
                </a:lnTo>
                <a:lnTo>
                  <a:pt x="150876" y="24384"/>
                </a:lnTo>
                <a:lnTo>
                  <a:pt x="164592" y="24384"/>
                </a:lnTo>
                <a:lnTo>
                  <a:pt x="147747" y="70104"/>
                </a:lnTo>
                <a:close/>
              </a:path>
              <a:path w="276225" h="83820">
                <a:moveTo>
                  <a:pt x="143256" y="82296"/>
                </a:moveTo>
                <a:lnTo>
                  <a:pt x="129540" y="82296"/>
                </a:lnTo>
                <a:lnTo>
                  <a:pt x="115824" y="39624"/>
                </a:lnTo>
                <a:lnTo>
                  <a:pt x="127000" y="39624"/>
                </a:lnTo>
                <a:lnTo>
                  <a:pt x="137160" y="70104"/>
                </a:lnTo>
                <a:lnTo>
                  <a:pt x="147747" y="70104"/>
                </a:lnTo>
                <a:lnTo>
                  <a:pt x="143256" y="82296"/>
                </a:lnTo>
                <a:close/>
              </a:path>
              <a:path w="276225" h="83820">
                <a:moveTo>
                  <a:pt x="182880" y="15240"/>
                </a:moveTo>
                <a:lnTo>
                  <a:pt x="175260" y="15240"/>
                </a:lnTo>
                <a:lnTo>
                  <a:pt x="172212" y="12192"/>
                </a:lnTo>
                <a:lnTo>
                  <a:pt x="172212" y="3048"/>
                </a:lnTo>
                <a:lnTo>
                  <a:pt x="175260" y="0"/>
                </a:lnTo>
                <a:lnTo>
                  <a:pt x="182880" y="0"/>
                </a:lnTo>
                <a:lnTo>
                  <a:pt x="187452" y="3048"/>
                </a:lnTo>
                <a:lnTo>
                  <a:pt x="187452" y="12192"/>
                </a:lnTo>
                <a:lnTo>
                  <a:pt x="182880" y="15240"/>
                </a:lnTo>
                <a:close/>
              </a:path>
              <a:path w="276225" h="83820">
                <a:moveTo>
                  <a:pt x="185928" y="82296"/>
                </a:moveTo>
                <a:lnTo>
                  <a:pt x="173736" y="82296"/>
                </a:lnTo>
                <a:lnTo>
                  <a:pt x="173736" y="24384"/>
                </a:lnTo>
                <a:lnTo>
                  <a:pt x="185928" y="24384"/>
                </a:lnTo>
                <a:lnTo>
                  <a:pt x="185928" y="82296"/>
                </a:lnTo>
                <a:close/>
              </a:path>
              <a:path w="276225" h="83820">
                <a:moveTo>
                  <a:pt x="219456" y="25908"/>
                </a:moveTo>
                <a:lnTo>
                  <a:pt x="207264" y="25908"/>
                </a:lnTo>
                <a:lnTo>
                  <a:pt x="207264" y="21336"/>
                </a:lnTo>
                <a:lnTo>
                  <a:pt x="208859" y="12453"/>
                </a:lnTo>
                <a:lnTo>
                  <a:pt x="213169" y="6286"/>
                </a:lnTo>
                <a:lnTo>
                  <a:pt x="219479" y="2690"/>
                </a:lnTo>
                <a:lnTo>
                  <a:pt x="227076" y="1524"/>
                </a:lnTo>
                <a:lnTo>
                  <a:pt x="236220" y="1524"/>
                </a:lnTo>
                <a:lnTo>
                  <a:pt x="239268" y="4572"/>
                </a:lnTo>
                <a:lnTo>
                  <a:pt x="236002" y="12192"/>
                </a:lnTo>
                <a:lnTo>
                  <a:pt x="222504" y="12192"/>
                </a:lnTo>
                <a:lnTo>
                  <a:pt x="219456" y="13716"/>
                </a:lnTo>
                <a:lnTo>
                  <a:pt x="219456" y="25908"/>
                </a:lnTo>
                <a:close/>
              </a:path>
              <a:path w="276225" h="83820">
                <a:moveTo>
                  <a:pt x="257556" y="25908"/>
                </a:moveTo>
                <a:lnTo>
                  <a:pt x="245364" y="25908"/>
                </a:lnTo>
                <a:lnTo>
                  <a:pt x="245364" y="10668"/>
                </a:lnTo>
                <a:lnTo>
                  <a:pt x="257556" y="10668"/>
                </a:lnTo>
                <a:lnTo>
                  <a:pt x="257556" y="25908"/>
                </a:lnTo>
                <a:close/>
              </a:path>
              <a:path w="276225" h="83820">
                <a:moveTo>
                  <a:pt x="234696" y="15240"/>
                </a:moveTo>
                <a:lnTo>
                  <a:pt x="233172" y="12192"/>
                </a:lnTo>
                <a:lnTo>
                  <a:pt x="236002" y="12192"/>
                </a:lnTo>
                <a:lnTo>
                  <a:pt x="234696" y="15240"/>
                </a:lnTo>
                <a:close/>
              </a:path>
              <a:path w="276225" h="83820">
                <a:moveTo>
                  <a:pt x="234696" y="36576"/>
                </a:moveTo>
                <a:lnTo>
                  <a:pt x="199644" y="36576"/>
                </a:lnTo>
                <a:lnTo>
                  <a:pt x="199644" y="25908"/>
                </a:lnTo>
                <a:lnTo>
                  <a:pt x="234696" y="25908"/>
                </a:lnTo>
                <a:lnTo>
                  <a:pt x="234696" y="36576"/>
                </a:lnTo>
                <a:close/>
              </a:path>
              <a:path w="276225" h="83820">
                <a:moveTo>
                  <a:pt x="274320" y="36576"/>
                </a:moveTo>
                <a:lnTo>
                  <a:pt x="236220" y="36576"/>
                </a:lnTo>
                <a:lnTo>
                  <a:pt x="236220" y="25908"/>
                </a:lnTo>
                <a:lnTo>
                  <a:pt x="274320" y="25908"/>
                </a:lnTo>
                <a:lnTo>
                  <a:pt x="274320" y="36576"/>
                </a:lnTo>
                <a:close/>
              </a:path>
              <a:path w="276225" h="83820">
                <a:moveTo>
                  <a:pt x="219456" y="82296"/>
                </a:moveTo>
                <a:lnTo>
                  <a:pt x="207264" y="82296"/>
                </a:lnTo>
                <a:lnTo>
                  <a:pt x="207264" y="36576"/>
                </a:lnTo>
                <a:lnTo>
                  <a:pt x="219456" y="36576"/>
                </a:lnTo>
                <a:lnTo>
                  <a:pt x="219456" y="82296"/>
                </a:lnTo>
                <a:close/>
              </a:path>
              <a:path w="276225" h="83820">
                <a:moveTo>
                  <a:pt x="266700" y="83820"/>
                </a:moveTo>
                <a:lnTo>
                  <a:pt x="252984" y="83820"/>
                </a:lnTo>
                <a:lnTo>
                  <a:pt x="245364" y="77724"/>
                </a:lnTo>
                <a:lnTo>
                  <a:pt x="245364" y="36576"/>
                </a:lnTo>
                <a:lnTo>
                  <a:pt x="257556" y="36576"/>
                </a:lnTo>
                <a:lnTo>
                  <a:pt x="257556" y="70104"/>
                </a:lnTo>
                <a:lnTo>
                  <a:pt x="259080" y="71628"/>
                </a:lnTo>
                <a:lnTo>
                  <a:pt x="273666" y="71628"/>
                </a:lnTo>
                <a:lnTo>
                  <a:pt x="275844" y="79248"/>
                </a:lnTo>
                <a:lnTo>
                  <a:pt x="271272" y="82296"/>
                </a:lnTo>
                <a:lnTo>
                  <a:pt x="266700" y="83820"/>
                </a:lnTo>
                <a:close/>
              </a:path>
              <a:path w="276225" h="83820">
                <a:moveTo>
                  <a:pt x="273666" y="71628"/>
                </a:moveTo>
                <a:lnTo>
                  <a:pt x="269748" y="71628"/>
                </a:lnTo>
                <a:lnTo>
                  <a:pt x="272796" y="68580"/>
                </a:lnTo>
                <a:lnTo>
                  <a:pt x="273666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39952" y="4565903"/>
            <a:ext cx="7330440" cy="0"/>
          </a:xfrm>
          <a:custGeom>
            <a:avLst/>
            <a:gdLst/>
            <a:ahLst/>
            <a:cxnLst/>
            <a:rect l="l" t="t" r="r" b="b"/>
            <a:pathLst>
              <a:path w="7330440" h="0">
                <a:moveTo>
                  <a:pt x="0" y="0"/>
                </a:moveTo>
                <a:lnTo>
                  <a:pt x="733044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01540" y="4908803"/>
            <a:ext cx="210312" cy="990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37732" y="1342644"/>
            <a:ext cx="509016" cy="32202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65492" y="2610611"/>
            <a:ext cx="509015" cy="19522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01611" y="3000755"/>
            <a:ext cx="509015" cy="15621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90572" y="3537203"/>
            <a:ext cx="509016" cy="10256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54451" y="3781044"/>
            <a:ext cx="509015" cy="7818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09971" y="3878579"/>
            <a:ext cx="509015" cy="6842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18332" y="3976115"/>
            <a:ext cx="509015" cy="5867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82211" y="4024884"/>
            <a:ext cx="509015" cy="5379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673852" y="4219955"/>
            <a:ext cx="509015" cy="3429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46091" y="4268723"/>
            <a:ext cx="509015" cy="2941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26692" y="4415028"/>
            <a:ext cx="509015" cy="14782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29371" y="4317491"/>
            <a:ext cx="509015" cy="24536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pc="-5"/>
              <a:t>7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4" y="483108"/>
            <a:ext cx="304800" cy="97790"/>
          </a:xfrm>
          <a:custGeom>
            <a:avLst/>
            <a:gdLst/>
            <a:ahLst/>
            <a:cxnLst/>
            <a:rect l="l" t="t" r="r" b="b"/>
            <a:pathLst>
              <a:path w="304800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04800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04800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04800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04800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04800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04800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04800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04800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04800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04800" h="97790">
                <a:moveTo>
                  <a:pt x="291084" y="94488"/>
                </a:moveTo>
                <a:lnTo>
                  <a:pt x="256032" y="94488"/>
                </a:lnTo>
                <a:lnTo>
                  <a:pt x="246888" y="85344"/>
                </a:lnTo>
                <a:lnTo>
                  <a:pt x="245364" y="80772"/>
                </a:lnTo>
                <a:lnTo>
                  <a:pt x="242316" y="74676"/>
                </a:lnTo>
                <a:lnTo>
                  <a:pt x="242316" y="65532"/>
                </a:lnTo>
                <a:lnTo>
                  <a:pt x="245364" y="59436"/>
                </a:lnTo>
                <a:lnTo>
                  <a:pt x="251460" y="53340"/>
                </a:lnTo>
                <a:lnTo>
                  <a:pt x="256032" y="50292"/>
                </a:lnTo>
                <a:lnTo>
                  <a:pt x="260604" y="48768"/>
                </a:lnTo>
                <a:lnTo>
                  <a:pt x="260604" y="47244"/>
                </a:lnTo>
                <a:lnTo>
                  <a:pt x="256032" y="45720"/>
                </a:lnTo>
                <a:lnTo>
                  <a:pt x="252984" y="44196"/>
                </a:lnTo>
                <a:lnTo>
                  <a:pt x="249936" y="39624"/>
                </a:lnTo>
                <a:lnTo>
                  <a:pt x="246888" y="36576"/>
                </a:lnTo>
                <a:lnTo>
                  <a:pt x="245364" y="32004"/>
                </a:lnTo>
                <a:lnTo>
                  <a:pt x="245364" y="19812"/>
                </a:lnTo>
                <a:lnTo>
                  <a:pt x="248412" y="15240"/>
                </a:lnTo>
                <a:lnTo>
                  <a:pt x="257556" y="6096"/>
                </a:lnTo>
                <a:lnTo>
                  <a:pt x="265176" y="4572"/>
                </a:lnTo>
                <a:lnTo>
                  <a:pt x="283464" y="4572"/>
                </a:lnTo>
                <a:lnTo>
                  <a:pt x="289560" y="6096"/>
                </a:lnTo>
                <a:lnTo>
                  <a:pt x="295656" y="10668"/>
                </a:lnTo>
                <a:lnTo>
                  <a:pt x="298704" y="13716"/>
                </a:lnTo>
                <a:lnTo>
                  <a:pt x="268224" y="13716"/>
                </a:lnTo>
                <a:lnTo>
                  <a:pt x="263652" y="15240"/>
                </a:lnTo>
                <a:lnTo>
                  <a:pt x="260604" y="16764"/>
                </a:lnTo>
                <a:lnTo>
                  <a:pt x="257556" y="19812"/>
                </a:lnTo>
                <a:lnTo>
                  <a:pt x="257556" y="38100"/>
                </a:lnTo>
                <a:lnTo>
                  <a:pt x="260604" y="41148"/>
                </a:lnTo>
                <a:lnTo>
                  <a:pt x="263652" y="42672"/>
                </a:lnTo>
                <a:lnTo>
                  <a:pt x="268224" y="44196"/>
                </a:lnTo>
                <a:lnTo>
                  <a:pt x="295656" y="44196"/>
                </a:lnTo>
                <a:lnTo>
                  <a:pt x="286512" y="47244"/>
                </a:lnTo>
                <a:lnTo>
                  <a:pt x="286512" y="48768"/>
                </a:lnTo>
                <a:lnTo>
                  <a:pt x="292608" y="50292"/>
                </a:lnTo>
                <a:lnTo>
                  <a:pt x="297180" y="53340"/>
                </a:lnTo>
                <a:lnTo>
                  <a:pt x="268224" y="53340"/>
                </a:lnTo>
                <a:lnTo>
                  <a:pt x="259080" y="56388"/>
                </a:lnTo>
                <a:lnTo>
                  <a:pt x="256032" y="59436"/>
                </a:lnTo>
                <a:lnTo>
                  <a:pt x="254508" y="64008"/>
                </a:lnTo>
                <a:lnTo>
                  <a:pt x="254508" y="76200"/>
                </a:lnTo>
                <a:lnTo>
                  <a:pt x="256032" y="80772"/>
                </a:lnTo>
                <a:lnTo>
                  <a:pt x="259080" y="83820"/>
                </a:lnTo>
                <a:lnTo>
                  <a:pt x="263652" y="86868"/>
                </a:lnTo>
                <a:lnTo>
                  <a:pt x="268224" y="88392"/>
                </a:lnTo>
                <a:lnTo>
                  <a:pt x="298704" y="88392"/>
                </a:lnTo>
                <a:lnTo>
                  <a:pt x="297180" y="89916"/>
                </a:lnTo>
                <a:lnTo>
                  <a:pt x="294132" y="91440"/>
                </a:lnTo>
                <a:lnTo>
                  <a:pt x="291084" y="94488"/>
                </a:lnTo>
                <a:close/>
              </a:path>
              <a:path w="304800" h="97790">
                <a:moveTo>
                  <a:pt x="295656" y="44196"/>
                </a:moveTo>
                <a:lnTo>
                  <a:pt x="280416" y="44196"/>
                </a:lnTo>
                <a:lnTo>
                  <a:pt x="286512" y="41148"/>
                </a:lnTo>
                <a:lnTo>
                  <a:pt x="289560" y="38100"/>
                </a:lnTo>
                <a:lnTo>
                  <a:pt x="291084" y="35052"/>
                </a:lnTo>
                <a:lnTo>
                  <a:pt x="291084" y="22860"/>
                </a:lnTo>
                <a:lnTo>
                  <a:pt x="289560" y="19812"/>
                </a:lnTo>
                <a:lnTo>
                  <a:pt x="286512" y="16764"/>
                </a:lnTo>
                <a:lnTo>
                  <a:pt x="280416" y="13716"/>
                </a:lnTo>
                <a:lnTo>
                  <a:pt x="298704" y="13716"/>
                </a:lnTo>
                <a:lnTo>
                  <a:pt x="300228" y="15240"/>
                </a:lnTo>
                <a:lnTo>
                  <a:pt x="301752" y="19812"/>
                </a:lnTo>
                <a:lnTo>
                  <a:pt x="301752" y="36576"/>
                </a:lnTo>
                <a:lnTo>
                  <a:pt x="298704" y="39624"/>
                </a:lnTo>
                <a:lnTo>
                  <a:pt x="295656" y="44196"/>
                </a:lnTo>
                <a:close/>
              </a:path>
              <a:path w="304800" h="97790">
                <a:moveTo>
                  <a:pt x="298704" y="88392"/>
                </a:moveTo>
                <a:lnTo>
                  <a:pt x="280416" y="88392"/>
                </a:lnTo>
                <a:lnTo>
                  <a:pt x="284988" y="86868"/>
                </a:lnTo>
                <a:lnTo>
                  <a:pt x="288036" y="83820"/>
                </a:lnTo>
                <a:lnTo>
                  <a:pt x="292608" y="80772"/>
                </a:lnTo>
                <a:lnTo>
                  <a:pt x="294132" y="76200"/>
                </a:lnTo>
                <a:lnTo>
                  <a:pt x="294132" y="64008"/>
                </a:lnTo>
                <a:lnTo>
                  <a:pt x="292608" y="59436"/>
                </a:lnTo>
                <a:lnTo>
                  <a:pt x="288036" y="56388"/>
                </a:lnTo>
                <a:lnTo>
                  <a:pt x="284988" y="54864"/>
                </a:lnTo>
                <a:lnTo>
                  <a:pt x="280416" y="53340"/>
                </a:lnTo>
                <a:lnTo>
                  <a:pt x="297180" y="53340"/>
                </a:lnTo>
                <a:lnTo>
                  <a:pt x="303276" y="59436"/>
                </a:lnTo>
                <a:lnTo>
                  <a:pt x="304800" y="65532"/>
                </a:lnTo>
                <a:lnTo>
                  <a:pt x="304800" y="77724"/>
                </a:lnTo>
                <a:lnTo>
                  <a:pt x="303276" y="80772"/>
                </a:lnTo>
                <a:lnTo>
                  <a:pt x="301752" y="85344"/>
                </a:lnTo>
                <a:lnTo>
                  <a:pt x="298704" y="88392"/>
                </a:lnTo>
                <a:close/>
              </a:path>
              <a:path w="304800" h="97790">
                <a:moveTo>
                  <a:pt x="278892" y="97536"/>
                </a:moveTo>
                <a:lnTo>
                  <a:pt x="268224" y="97536"/>
                </a:lnTo>
                <a:lnTo>
                  <a:pt x="265176" y="96012"/>
                </a:lnTo>
                <a:lnTo>
                  <a:pt x="260604" y="94488"/>
                </a:lnTo>
                <a:lnTo>
                  <a:pt x="288036" y="94488"/>
                </a:lnTo>
                <a:lnTo>
                  <a:pt x="278892" y="97536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21791"/>
            <a:ext cx="8191500" cy="4607560"/>
          </a:xfrm>
          <a:custGeom>
            <a:avLst/>
            <a:gdLst/>
            <a:ahLst/>
            <a:cxnLst/>
            <a:rect l="l" t="t" r="r" b="b"/>
            <a:pathLst>
              <a:path w="8191500" h="4607560">
                <a:moveTo>
                  <a:pt x="8191500" y="4607052"/>
                </a:moveTo>
                <a:lnTo>
                  <a:pt x="0" y="4607052"/>
                </a:lnTo>
                <a:lnTo>
                  <a:pt x="0" y="0"/>
                </a:lnTo>
                <a:lnTo>
                  <a:pt x="8191500" y="0"/>
                </a:lnTo>
                <a:lnTo>
                  <a:pt x="8191500" y="4607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363" y="746760"/>
            <a:ext cx="2627376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18031"/>
            <a:ext cx="494030" cy="81280"/>
          </a:xfrm>
          <a:custGeom>
            <a:avLst/>
            <a:gdLst/>
            <a:ahLst/>
            <a:cxnLst/>
            <a:rect l="l" t="t" r="r" b="b"/>
            <a:pathLst>
              <a:path w="494030" h="81280">
                <a:moveTo>
                  <a:pt x="60960" y="80772"/>
                </a:moveTo>
                <a:lnTo>
                  <a:pt x="47244" y="80772"/>
                </a:lnTo>
                <a:lnTo>
                  <a:pt x="39624" y="76200"/>
                </a:lnTo>
                <a:lnTo>
                  <a:pt x="33528" y="67056"/>
                </a:lnTo>
                <a:lnTo>
                  <a:pt x="20574" y="64627"/>
                </a:lnTo>
                <a:lnTo>
                  <a:pt x="9906" y="57912"/>
                </a:lnTo>
                <a:lnTo>
                  <a:pt x="2667" y="47767"/>
                </a:lnTo>
                <a:lnTo>
                  <a:pt x="0" y="35052"/>
                </a:lnTo>
                <a:lnTo>
                  <a:pt x="2690" y="22336"/>
                </a:lnTo>
                <a:lnTo>
                  <a:pt x="10096" y="12192"/>
                </a:lnTo>
                <a:lnTo>
                  <a:pt x="21216" y="5476"/>
                </a:lnTo>
                <a:lnTo>
                  <a:pt x="35052" y="3048"/>
                </a:lnTo>
                <a:lnTo>
                  <a:pt x="48006" y="5476"/>
                </a:lnTo>
                <a:lnTo>
                  <a:pt x="58674" y="12192"/>
                </a:lnTo>
                <a:lnTo>
                  <a:pt x="35052" y="12192"/>
                </a:lnTo>
                <a:lnTo>
                  <a:pt x="25693" y="14049"/>
                </a:lnTo>
                <a:lnTo>
                  <a:pt x="18478" y="19050"/>
                </a:lnTo>
                <a:lnTo>
                  <a:pt x="13835" y="26336"/>
                </a:lnTo>
                <a:lnTo>
                  <a:pt x="12192" y="35052"/>
                </a:lnTo>
                <a:lnTo>
                  <a:pt x="13835" y="43767"/>
                </a:lnTo>
                <a:lnTo>
                  <a:pt x="18478" y="51054"/>
                </a:lnTo>
                <a:lnTo>
                  <a:pt x="25693" y="56054"/>
                </a:lnTo>
                <a:lnTo>
                  <a:pt x="35052" y="57912"/>
                </a:lnTo>
                <a:lnTo>
                  <a:pt x="59041" y="57912"/>
                </a:lnTo>
                <a:lnTo>
                  <a:pt x="55078" y="61626"/>
                </a:lnTo>
                <a:lnTo>
                  <a:pt x="45720" y="65532"/>
                </a:lnTo>
                <a:lnTo>
                  <a:pt x="48768" y="70104"/>
                </a:lnTo>
                <a:lnTo>
                  <a:pt x="51816" y="71628"/>
                </a:lnTo>
                <a:lnTo>
                  <a:pt x="69799" y="71628"/>
                </a:lnTo>
                <a:lnTo>
                  <a:pt x="71628" y="74676"/>
                </a:lnTo>
                <a:lnTo>
                  <a:pt x="67056" y="79248"/>
                </a:lnTo>
                <a:lnTo>
                  <a:pt x="60960" y="80772"/>
                </a:lnTo>
                <a:close/>
              </a:path>
              <a:path w="494030" h="81280">
                <a:moveTo>
                  <a:pt x="59041" y="57912"/>
                </a:moveTo>
                <a:lnTo>
                  <a:pt x="35052" y="57912"/>
                </a:lnTo>
                <a:lnTo>
                  <a:pt x="43767" y="56054"/>
                </a:lnTo>
                <a:lnTo>
                  <a:pt x="51054" y="51054"/>
                </a:lnTo>
                <a:lnTo>
                  <a:pt x="56054" y="43767"/>
                </a:lnTo>
                <a:lnTo>
                  <a:pt x="57912" y="35052"/>
                </a:lnTo>
                <a:lnTo>
                  <a:pt x="56054" y="26336"/>
                </a:lnTo>
                <a:lnTo>
                  <a:pt x="51054" y="19050"/>
                </a:lnTo>
                <a:lnTo>
                  <a:pt x="43767" y="14049"/>
                </a:lnTo>
                <a:lnTo>
                  <a:pt x="35052" y="12192"/>
                </a:lnTo>
                <a:lnTo>
                  <a:pt x="58674" y="12192"/>
                </a:lnTo>
                <a:lnTo>
                  <a:pt x="65913" y="22336"/>
                </a:lnTo>
                <a:lnTo>
                  <a:pt x="68580" y="35052"/>
                </a:lnTo>
                <a:lnTo>
                  <a:pt x="66936" y="45815"/>
                </a:lnTo>
                <a:lnTo>
                  <a:pt x="62293" y="54864"/>
                </a:lnTo>
                <a:lnTo>
                  <a:pt x="59041" y="57912"/>
                </a:lnTo>
                <a:close/>
              </a:path>
              <a:path w="494030" h="81280">
                <a:moveTo>
                  <a:pt x="69799" y="71628"/>
                </a:moveTo>
                <a:lnTo>
                  <a:pt x="59436" y="71628"/>
                </a:lnTo>
                <a:lnTo>
                  <a:pt x="64008" y="70104"/>
                </a:lnTo>
                <a:lnTo>
                  <a:pt x="67056" y="67056"/>
                </a:lnTo>
                <a:lnTo>
                  <a:pt x="69799" y="71628"/>
                </a:lnTo>
                <a:close/>
              </a:path>
              <a:path w="494030" h="81280">
                <a:moveTo>
                  <a:pt x="100584" y="67056"/>
                </a:moveTo>
                <a:lnTo>
                  <a:pt x="90987" y="65913"/>
                </a:lnTo>
                <a:lnTo>
                  <a:pt x="83248" y="62484"/>
                </a:lnTo>
                <a:lnTo>
                  <a:pt x="78081" y="56769"/>
                </a:lnTo>
                <a:lnTo>
                  <a:pt x="76200" y="48768"/>
                </a:lnTo>
                <a:lnTo>
                  <a:pt x="76200" y="41148"/>
                </a:lnTo>
                <a:lnTo>
                  <a:pt x="82296" y="35052"/>
                </a:lnTo>
                <a:lnTo>
                  <a:pt x="89916" y="33528"/>
                </a:lnTo>
                <a:lnTo>
                  <a:pt x="83820" y="30480"/>
                </a:lnTo>
                <a:lnTo>
                  <a:pt x="79248" y="25908"/>
                </a:lnTo>
                <a:lnTo>
                  <a:pt x="79248" y="18288"/>
                </a:lnTo>
                <a:lnTo>
                  <a:pt x="80867" y="12049"/>
                </a:lnTo>
                <a:lnTo>
                  <a:pt x="85344" y="7239"/>
                </a:lnTo>
                <a:lnTo>
                  <a:pt x="92106" y="4143"/>
                </a:lnTo>
                <a:lnTo>
                  <a:pt x="100584" y="3048"/>
                </a:lnTo>
                <a:lnTo>
                  <a:pt x="109942" y="4167"/>
                </a:lnTo>
                <a:lnTo>
                  <a:pt x="117157" y="7429"/>
                </a:lnTo>
                <a:lnTo>
                  <a:pt x="120015" y="10668"/>
                </a:lnTo>
                <a:lnTo>
                  <a:pt x="92964" y="10668"/>
                </a:lnTo>
                <a:lnTo>
                  <a:pt x="88392" y="13716"/>
                </a:lnTo>
                <a:lnTo>
                  <a:pt x="88392" y="25908"/>
                </a:lnTo>
                <a:lnTo>
                  <a:pt x="92964" y="28956"/>
                </a:lnTo>
                <a:lnTo>
                  <a:pt x="120396" y="28956"/>
                </a:lnTo>
                <a:lnTo>
                  <a:pt x="118872" y="30480"/>
                </a:lnTo>
                <a:lnTo>
                  <a:pt x="112776" y="33528"/>
                </a:lnTo>
                <a:lnTo>
                  <a:pt x="120396" y="35052"/>
                </a:lnTo>
                <a:lnTo>
                  <a:pt x="123444" y="38100"/>
                </a:lnTo>
                <a:lnTo>
                  <a:pt x="92964" y="38100"/>
                </a:lnTo>
                <a:lnTo>
                  <a:pt x="86868" y="41148"/>
                </a:lnTo>
                <a:lnTo>
                  <a:pt x="86868" y="54864"/>
                </a:lnTo>
                <a:lnTo>
                  <a:pt x="91440" y="59436"/>
                </a:lnTo>
                <a:lnTo>
                  <a:pt x="122097" y="59436"/>
                </a:lnTo>
                <a:lnTo>
                  <a:pt x="119253" y="62484"/>
                </a:lnTo>
                <a:lnTo>
                  <a:pt x="111061" y="65913"/>
                </a:lnTo>
                <a:lnTo>
                  <a:pt x="100584" y="67056"/>
                </a:lnTo>
                <a:close/>
              </a:path>
              <a:path w="494030" h="81280">
                <a:moveTo>
                  <a:pt x="120396" y="28956"/>
                </a:moveTo>
                <a:lnTo>
                  <a:pt x="109728" y="28956"/>
                </a:lnTo>
                <a:lnTo>
                  <a:pt x="112776" y="25908"/>
                </a:lnTo>
                <a:lnTo>
                  <a:pt x="112776" y="13716"/>
                </a:lnTo>
                <a:lnTo>
                  <a:pt x="109728" y="10668"/>
                </a:lnTo>
                <a:lnTo>
                  <a:pt x="120015" y="10668"/>
                </a:lnTo>
                <a:lnTo>
                  <a:pt x="121800" y="12692"/>
                </a:lnTo>
                <a:lnTo>
                  <a:pt x="123444" y="19812"/>
                </a:lnTo>
                <a:lnTo>
                  <a:pt x="123444" y="25908"/>
                </a:lnTo>
                <a:lnTo>
                  <a:pt x="120396" y="28956"/>
                </a:lnTo>
                <a:close/>
              </a:path>
              <a:path w="494030" h="81280">
                <a:moveTo>
                  <a:pt x="122097" y="59436"/>
                </a:moveTo>
                <a:lnTo>
                  <a:pt x="109728" y="59436"/>
                </a:lnTo>
                <a:lnTo>
                  <a:pt x="115824" y="54864"/>
                </a:lnTo>
                <a:lnTo>
                  <a:pt x="115824" y="41148"/>
                </a:lnTo>
                <a:lnTo>
                  <a:pt x="109728" y="38100"/>
                </a:lnTo>
                <a:lnTo>
                  <a:pt x="123444" y="38100"/>
                </a:lnTo>
                <a:lnTo>
                  <a:pt x="126492" y="41148"/>
                </a:lnTo>
                <a:lnTo>
                  <a:pt x="126492" y="48768"/>
                </a:lnTo>
                <a:lnTo>
                  <a:pt x="124587" y="56769"/>
                </a:lnTo>
                <a:lnTo>
                  <a:pt x="122097" y="59436"/>
                </a:lnTo>
                <a:close/>
              </a:path>
              <a:path w="494030" h="81280">
                <a:moveTo>
                  <a:pt x="181356" y="79248"/>
                </a:moveTo>
                <a:lnTo>
                  <a:pt x="172212" y="79248"/>
                </a:lnTo>
                <a:lnTo>
                  <a:pt x="167092" y="70699"/>
                </a:lnTo>
                <a:lnTo>
                  <a:pt x="163258" y="61150"/>
                </a:lnTo>
                <a:lnTo>
                  <a:pt x="160853" y="50744"/>
                </a:lnTo>
                <a:lnTo>
                  <a:pt x="160020" y="39624"/>
                </a:lnTo>
                <a:lnTo>
                  <a:pt x="160853" y="28289"/>
                </a:lnTo>
                <a:lnTo>
                  <a:pt x="163258" y="17526"/>
                </a:lnTo>
                <a:lnTo>
                  <a:pt x="167092" y="7905"/>
                </a:lnTo>
                <a:lnTo>
                  <a:pt x="172212" y="0"/>
                </a:lnTo>
                <a:lnTo>
                  <a:pt x="181356" y="0"/>
                </a:lnTo>
                <a:lnTo>
                  <a:pt x="176474" y="7905"/>
                </a:lnTo>
                <a:lnTo>
                  <a:pt x="173164" y="17526"/>
                </a:lnTo>
                <a:lnTo>
                  <a:pt x="171283" y="28289"/>
                </a:lnTo>
                <a:lnTo>
                  <a:pt x="170688" y="39624"/>
                </a:lnTo>
                <a:lnTo>
                  <a:pt x="171283" y="50744"/>
                </a:lnTo>
                <a:lnTo>
                  <a:pt x="173164" y="61150"/>
                </a:lnTo>
                <a:lnTo>
                  <a:pt x="176474" y="70699"/>
                </a:lnTo>
                <a:lnTo>
                  <a:pt x="181356" y="79248"/>
                </a:lnTo>
                <a:close/>
              </a:path>
              <a:path w="494030" h="81280">
                <a:moveTo>
                  <a:pt x="222504" y="67056"/>
                </a:moveTo>
                <a:lnTo>
                  <a:pt x="209550" y="64627"/>
                </a:lnTo>
                <a:lnTo>
                  <a:pt x="198882" y="57912"/>
                </a:lnTo>
                <a:lnTo>
                  <a:pt x="191643" y="47767"/>
                </a:lnTo>
                <a:lnTo>
                  <a:pt x="188976" y="35052"/>
                </a:lnTo>
                <a:lnTo>
                  <a:pt x="191643" y="22336"/>
                </a:lnTo>
                <a:lnTo>
                  <a:pt x="198882" y="12192"/>
                </a:lnTo>
                <a:lnTo>
                  <a:pt x="209550" y="5476"/>
                </a:lnTo>
                <a:lnTo>
                  <a:pt x="222504" y="3048"/>
                </a:lnTo>
                <a:lnTo>
                  <a:pt x="229314" y="3619"/>
                </a:lnTo>
                <a:lnTo>
                  <a:pt x="235839" y="5334"/>
                </a:lnTo>
                <a:lnTo>
                  <a:pt x="241792" y="8191"/>
                </a:lnTo>
                <a:lnTo>
                  <a:pt x="246888" y="12192"/>
                </a:lnTo>
                <a:lnTo>
                  <a:pt x="222504" y="12192"/>
                </a:lnTo>
                <a:lnTo>
                  <a:pt x="213788" y="14049"/>
                </a:lnTo>
                <a:lnTo>
                  <a:pt x="206502" y="19050"/>
                </a:lnTo>
                <a:lnTo>
                  <a:pt x="201501" y="26336"/>
                </a:lnTo>
                <a:lnTo>
                  <a:pt x="199644" y="35052"/>
                </a:lnTo>
                <a:lnTo>
                  <a:pt x="201501" y="43767"/>
                </a:lnTo>
                <a:lnTo>
                  <a:pt x="206502" y="51054"/>
                </a:lnTo>
                <a:lnTo>
                  <a:pt x="213788" y="56054"/>
                </a:lnTo>
                <a:lnTo>
                  <a:pt x="222504" y="57912"/>
                </a:lnTo>
                <a:lnTo>
                  <a:pt x="246888" y="57912"/>
                </a:lnTo>
                <a:lnTo>
                  <a:pt x="241792" y="61912"/>
                </a:lnTo>
                <a:lnTo>
                  <a:pt x="235839" y="64770"/>
                </a:lnTo>
                <a:lnTo>
                  <a:pt x="229314" y="66484"/>
                </a:lnTo>
                <a:lnTo>
                  <a:pt x="222504" y="67056"/>
                </a:lnTo>
                <a:close/>
              </a:path>
              <a:path w="494030" h="81280">
                <a:moveTo>
                  <a:pt x="240792" y="21336"/>
                </a:moveTo>
                <a:lnTo>
                  <a:pt x="236220" y="15240"/>
                </a:lnTo>
                <a:lnTo>
                  <a:pt x="230124" y="12192"/>
                </a:lnTo>
                <a:lnTo>
                  <a:pt x="246888" y="12192"/>
                </a:lnTo>
                <a:lnTo>
                  <a:pt x="240792" y="21336"/>
                </a:lnTo>
                <a:close/>
              </a:path>
              <a:path w="494030" h="81280">
                <a:moveTo>
                  <a:pt x="246888" y="57912"/>
                </a:moveTo>
                <a:lnTo>
                  <a:pt x="230124" y="57912"/>
                </a:lnTo>
                <a:lnTo>
                  <a:pt x="236220" y="54864"/>
                </a:lnTo>
                <a:lnTo>
                  <a:pt x="240792" y="50292"/>
                </a:lnTo>
                <a:lnTo>
                  <a:pt x="246888" y="57912"/>
                </a:lnTo>
                <a:close/>
              </a:path>
              <a:path w="494030" h="81280">
                <a:moveTo>
                  <a:pt x="277368" y="67056"/>
                </a:moveTo>
                <a:lnTo>
                  <a:pt x="266890" y="65389"/>
                </a:lnTo>
                <a:lnTo>
                  <a:pt x="258699" y="60579"/>
                </a:lnTo>
                <a:lnTo>
                  <a:pt x="253365" y="52911"/>
                </a:lnTo>
                <a:lnTo>
                  <a:pt x="251460" y="42672"/>
                </a:lnTo>
                <a:lnTo>
                  <a:pt x="253365" y="33075"/>
                </a:lnTo>
                <a:lnTo>
                  <a:pt x="258699" y="25336"/>
                </a:lnTo>
                <a:lnTo>
                  <a:pt x="266890" y="20169"/>
                </a:lnTo>
                <a:lnTo>
                  <a:pt x="277368" y="18288"/>
                </a:lnTo>
                <a:lnTo>
                  <a:pt x="287607" y="20169"/>
                </a:lnTo>
                <a:lnTo>
                  <a:pt x="295275" y="25336"/>
                </a:lnTo>
                <a:lnTo>
                  <a:pt x="296577" y="27432"/>
                </a:lnTo>
                <a:lnTo>
                  <a:pt x="268224" y="27432"/>
                </a:lnTo>
                <a:lnTo>
                  <a:pt x="262128" y="33528"/>
                </a:lnTo>
                <a:lnTo>
                  <a:pt x="262128" y="51816"/>
                </a:lnTo>
                <a:lnTo>
                  <a:pt x="268224" y="59436"/>
                </a:lnTo>
                <a:lnTo>
                  <a:pt x="295992" y="59436"/>
                </a:lnTo>
                <a:lnTo>
                  <a:pt x="295275" y="60579"/>
                </a:lnTo>
                <a:lnTo>
                  <a:pt x="287607" y="65389"/>
                </a:lnTo>
                <a:lnTo>
                  <a:pt x="277368" y="67056"/>
                </a:lnTo>
                <a:close/>
              </a:path>
              <a:path w="494030" h="81280">
                <a:moveTo>
                  <a:pt x="295992" y="59436"/>
                </a:moveTo>
                <a:lnTo>
                  <a:pt x="284988" y="59436"/>
                </a:lnTo>
                <a:lnTo>
                  <a:pt x="291084" y="51816"/>
                </a:lnTo>
                <a:lnTo>
                  <a:pt x="291084" y="33528"/>
                </a:lnTo>
                <a:lnTo>
                  <a:pt x="284988" y="27432"/>
                </a:lnTo>
                <a:lnTo>
                  <a:pt x="296577" y="27432"/>
                </a:lnTo>
                <a:lnTo>
                  <a:pt x="300085" y="33075"/>
                </a:lnTo>
                <a:lnTo>
                  <a:pt x="301752" y="42672"/>
                </a:lnTo>
                <a:lnTo>
                  <a:pt x="300085" y="52911"/>
                </a:lnTo>
                <a:lnTo>
                  <a:pt x="295992" y="59436"/>
                </a:lnTo>
                <a:close/>
              </a:path>
              <a:path w="494030" h="81280">
                <a:moveTo>
                  <a:pt x="336804" y="67056"/>
                </a:moveTo>
                <a:lnTo>
                  <a:pt x="318516" y="67056"/>
                </a:lnTo>
                <a:lnTo>
                  <a:pt x="312420" y="60960"/>
                </a:lnTo>
                <a:lnTo>
                  <a:pt x="312420" y="18288"/>
                </a:lnTo>
                <a:lnTo>
                  <a:pt x="321564" y="18288"/>
                </a:lnTo>
                <a:lnTo>
                  <a:pt x="321564" y="53340"/>
                </a:lnTo>
                <a:lnTo>
                  <a:pt x="326136" y="57912"/>
                </a:lnTo>
                <a:lnTo>
                  <a:pt x="347472" y="57912"/>
                </a:lnTo>
                <a:lnTo>
                  <a:pt x="342900" y="64008"/>
                </a:lnTo>
                <a:lnTo>
                  <a:pt x="336804" y="67056"/>
                </a:lnTo>
                <a:close/>
              </a:path>
              <a:path w="494030" h="81280">
                <a:moveTo>
                  <a:pt x="356616" y="67056"/>
                </a:moveTo>
                <a:lnTo>
                  <a:pt x="347472" y="67056"/>
                </a:lnTo>
                <a:lnTo>
                  <a:pt x="347472" y="57912"/>
                </a:lnTo>
                <a:lnTo>
                  <a:pt x="341376" y="57912"/>
                </a:lnTo>
                <a:lnTo>
                  <a:pt x="347472" y="50292"/>
                </a:lnTo>
                <a:lnTo>
                  <a:pt x="347472" y="18288"/>
                </a:lnTo>
                <a:lnTo>
                  <a:pt x="356616" y="18288"/>
                </a:lnTo>
                <a:lnTo>
                  <a:pt x="356616" y="67056"/>
                </a:lnTo>
                <a:close/>
              </a:path>
              <a:path w="494030" h="81280">
                <a:moveTo>
                  <a:pt x="384048" y="67056"/>
                </a:moveTo>
                <a:lnTo>
                  <a:pt x="373380" y="67056"/>
                </a:lnTo>
                <a:lnTo>
                  <a:pt x="373380" y="18288"/>
                </a:lnTo>
                <a:lnTo>
                  <a:pt x="384048" y="18288"/>
                </a:lnTo>
                <a:lnTo>
                  <a:pt x="384048" y="27432"/>
                </a:lnTo>
                <a:lnTo>
                  <a:pt x="397764" y="27432"/>
                </a:lnTo>
                <a:lnTo>
                  <a:pt x="388620" y="28956"/>
                </a:lnTo>
                <a:lnTo>
                  <a:pt x="384048" y="33528"/>
                </a:lnTo>
                <a:lnTo>
                  <a:pt x="384048" y="67056"/>
                </a:lnTo>
                <a:close/>
              </a:path>
              <a:path w="494030" h="81280">
                <a:moveTo>
                  <a:pt x="419100" y="67056"/>
                </a:moveTo>
                <a:lnTo>
                  <a:pt x="408432" y="67056"/>
                </a:lnTo>
                <a:lnTo>
                  <a:pt x="408432" y="32004"/>
                </a:lnTo>
                <a:lnTo>
                  <a:pt x="403860" y="27432"/>
                </a:lnTo>
                <a:lnTo>
                  <a:pt x="384048" y="27432"/>
                </a:lnTo>
                <a:lnTo>
                  <a:pt x="387096" y="21336"/>
                </a:lnTo>
                <a:lnTo>
                  <a:pt x="393192" y="18288"/>
                </a:lnTo>
                <a:lnTo>
                  <a:pt x="400812" y="18288"/>
                </a:lnTo>
                <a:lnTo>
                  <a:pt x="408813" y="19645"/>
                </a:lnTo>
                <a:lnTo>
                  <a:pt x="414528" y="23431"/>
                </a:lnTo>
                <a:lnTo>
                  <a:pt x="417957" y="29217"/>
                </a:lnTo>
                <a:lnTo>
                  <a:pt x="419100" y="36576"/>
                </a:lnTo>
                <a:lnTo>
                  <a:pt x="419100" y="67056"/>
                </a:lnTo>
                <a:close/>
              </a:path>
              <a:path w="494030" h="81280">
                <a:moveTo>
                  <a:pt x="445008" y="19812"/>
                </a:moveTo>
                <a:lnTo>
                  <a:pt x="435864" y="19812"/>
                </a:lnTo>
                <a:lnTo>
                  <a:pt x="435864" y="7620"/>
                </a:lnTo>
                <a:lnTo>
                  <a:pt x="445008" y="7620"/>
                </a:lnTo>
                <a:lnTo>
                  <a:pt x="445008" y="19812"/>
                </a:lnTo>
                <a:close/>
              </a:path>
              <a:path w="494030" h="81280">
                <a:moveTo>
                  <a:pt x="460248" y="28956"/>
                </a:moveTo>
                <a:lnTo>
                  <a:pt x="428244" y="28956"/>
                </a:lnTo>
                <a:lnTo>
                  <a:pt x="428244" y="19812"/>
                </a:lnTo>
                <a:lnTo>
                  <a:pt x="460248" y="19812"/>
                </a:lnTo>
                <a:lnTo>
                  <a:pt x="460248" y="28956"/>
                </a:lnTo>
                <a:close/>
              </a:path>
              <a:path w="494030" h="81280">
                <a:moveTo>
                  <a:pt x="457200" y="67056"/>
                </a:moveTo>
                <a:lnTo>
                  <a:pt x="441960" y="67056"/>
                </a:lnTo>
                <a:lnTo>
                  <a:pt x="435864" y="64008"/>
                </a:lnTo>
                <a:lnTo>
                  <a:pt x="435864" y="28956"/>
                </a:lnTo>
                <a:lnTo>
                  <a:pt x="445008" y="28956"/>
                </a:lnTo>
                <a:lnTo>
                  <a:pt x="445008" y="56388"/>
                </a:lnTo>
                <a:lnTo>
                  <a:pt x="448056" y="57912"/>
                </a:lnTo>
                <a:lnTo>
                  <a:pt x="459028" y="57912"/>
                </a:lnTo>
                <a:lnTo>
                  <a:pt x="460248" y="64008"/>
                </a:lnTo>
                <a:lnTo>
                  <a:pt x="457200" y="67056"/>
                </a:lnTo>
                <a:close/>
              </a:path>
              <a:path w="494030" h="81280">
                <a:moveTo>
                  <a:pt x="459028" y="57912"/>
                </a:moveTo>
                <a:lnTo>
                  <a:pt x="455676" y="57912"/>
                </a:lnTo>
                <a:lnTo>
                  <a:pt x="458724" y="56388"/>
                </a:lnTo>
                <a:lnTo>
                  <a:pt x="459028" y="57912"/>
                </a:lnTo>
                <a:close/>
              </a:path>
              <a:path w="494030" h="81280">
                <a:moveTo>
                  <a:pt x="483108" y="79248"/>
                </a:moveTo>
                <a:lnTo>
                  <a:pt x="473964" y="79248"/>
                </a:lnTo>
                <a:lnTo>
                  <a:pt x="478202" y="70699"/>
                </a:lnTo>
                <a:lnTo>
                  <a:pt x="481584" y="61150"/>
                </a:lnTo>
                <a:lnTo>
                  <a:pt x="483822" y="50744"/>
                </a:lnTo>
                <a:lnTo>
                  <a:pt x="484632" y="39624"/>
                </a:lnTo>
                <a:lnTo>
                  <a:pt x="483822" y="28289"/>
                </a:lnTo>
                <a:lnTo>
                  <a:pt x="481584" y="17526"/>
                </a:lnTo>
                <a:lnTo>
                  <a:pt x="478202" y="7905"/>
                </a:lnTo>
                <a:lnTo>
                  <a:pt x="473964" y="0"/>
                </a:lnTo>
                <a:lnTo>
                  <a:pt x="483108" y="0"/>
                </a:lnTo>
                <a:lnTo>
                  <a:pt x="487989" y="7905"/>
                </a:lnTo>
                <a:lnTo>
                  <a:pt x="491299" y="17526"/>
                </a:lnTo>
                <a:lnTo>
                  <a:pt x="493180" y="28289"/>
                </a:lnTo>
                <a:lnTo>
                  <a:pt x="493776" y="39624"/>
                </a:lnTo>
                <a:lnTo>
                  <a:pt x="493180" y="50744"/>
                </a:lnTo>
                <a:lnTo>
                  <a:pt x="491299" y="61150"/>
                </a:lnTo>
                <a:lnTo>
                  <a:pt x="487989" y="70699"/>
                </a:lnTo>
                <a:lnTo>
                  <a:pt x="483108" y="79248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324355"/>
            <a:ext cx="36830" cy="48895"/>
          </a:xfrm>
          <a:custGeom>
            <a:avLst/>
            <a:gdLst/>
            <a:ahLst/>
            <a:cxnLst/>
            <a:rect l="l" t="t" r="r" b="b"/>
            <a:pathLst>
              <a:path w="36829" h="48894">
                <a:moveTo>
                  <a:pt x="30480" y="48767"/>
                </a:moveTo>
                <a:lnTo>
                  <a:pt x="22860" y="48767"/>
                </a:lnTo>
                <a:lnTo>
                  <a:pt x="22860" y="36575"/>
                </a:lnTo>
                <a:lnTo>
                  <a:pt x="0" y="36575"/>
                </a:lnTo>
                <a:lnTo>
                  <a:pt x="0" y="30479"/>
                </a:lnTo>
                <a:lnTo>
                  <a:pt x="15240" y="0"/>
                </a:lnTo>
                <a:lnTo>
                  <a:pt x="24384" y="0"/>
                </a:lnTo>
                <a:lnTo>
                  <a:pt x="7620" y="28955"/>
                </a:lnTo>
                <a:lnTo>
                  <a:pt x="22860" y="28955"/>
                </a:lnTo>
                <a:lnTo>
                  <a:pt x="22860" y="18287"/>
                </a:lnTo>
                <a:lnTo>
                  <a:pt x="30480" y="18287"/>
                </a:lnTo>
                <a:lnTo>
                  <a:pt x="30480" y="28955"/>
                </a:lnTo>
                <a:lnTo>
                  <a:pt x="36576" y="28955"/>
                </a:lnTo>
                <a:lnTo>
                  <a:pt x="36576" y="36575"/>
                </a:lnTo>
                <a:lnTo>
                  <a:pt x="30480" y="36575"/>
                </a:lnTo>
                <a:lnTo>
                  <a:pt x="30480" y="48767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32459" y="1144524"/>
            <a:ext cx="830580" cy="233679"/>
            <a:chOff x="632459" y="1144524"/>
            <a:chExt cx="830580" cy="233679"/>
          </a:xfrm>
        </p:grpSpPr>
        <p:sp>
          <p:nvSpPr>
            <p:cNvPr id="8" name="object 8"/>
            <p:cNvSpPr/>
            <p:nvPr/>
          </p:nvSpPr>
          <p:spPr>
            <a:xfrm>
              <a:off x="1242059" y="1324356"/>
              <a:ext cx="218440" cy="53340"/>
            </a:xfrm>
            <a:custGeom>
              <a:avLst/>
              <a:gdLst/>
              <a:ahLst/>
              <a:cxnLst/>
              <a:rect l="l" t="t" r="r" b="b"/>
              <a:pathLst>
                <a:path w="218440" h="53340">
                  <a:moveTo>
                    <a:pt x="30480" y="48768"/>
                  </a:moveTo>
                  <a:lnTo>
                    <a:pt x="19812" y="48768"/>
                  </a:lnTo>
                  <a:lnTo>
                    <a:pt x="11572" y="47124"/>
                  </a:lnTo>
                  <a:lnTo>
                    <a:pt x="5334" y="42481"/>
                  </a:lnTo>
                  <a:lnTo>
                    <a:pt x="1381" y="35266"/>
                  </a:lnTo>
                  <a:lnTo>
                    <a:pt x="0" y="25908"/>
                  </a:lnTo>
                  <a:lnTo>
                    <a:pt x="1619" y="15430"/>
                  </a:lnTo>
                  <a:lnTo>
                    <a:pt x="6096" y="7239"/>
                  </a:lnTo>
                  <a:lnTo>
                    <a:pt x="12858" y="1905"/>
                  </a:lnTo>
                  <a:lnTo>
                    <a:pt x="21336" y="0"/>
                  </a:lnTo>
                  <a:lnTo>
                    <a:pt x="25908" y="0"/>
                  </a:lnTo>
                  <a:lnTo>
                    <a:pt x="32004" y="1524"/>
                  </a:lnTo>
                  <a:lnTo>
                    <a:pt x="35052" y="3048"/>
                  </a:lnTo>
                  <a:lnTo>
                    <a:pt x="32766" y="7620"/>
                  </a:lnTo>
                  <a:lnTo>
                    <a:pt x="12192" y="7620"/>
                  </a:lnTo>
                  <a:lnTo>
                    <a:pt x="7620" y="13716"/>
                  </a:lnTo>
                  <a:lnTo>
                    <a:pt x="9144" y="24384"/>
                  </a:lnTo>
                  <a:lnTo>
                    <a:pt x="13716" y="24384"/>
                  </a:lnTo>
                  <a:lnTo>
                    <a:pt x="9144" y="27432"/>
                  </a:lnTo>
                  <a:lnTo>
                    <a:pt x="9144" y="36576"/>
                  </a:lnTo>
                  <a:lnTo>
                    <a:pt x="12192" y="41148"/>
                  </a:lnTo>
                  <a:lnTo>
                    <a:pt x="36576" y="41148"/>
                  </a:lnTo>
                  <a:lnTo>
                    <a:pt x="36576" y="42672"/>
                  </a:lnTo>
                  <a:lnTo>
                    <a:pt x="30480" y="48768"/>
                  </a:lnTo>
                  <a:close/>
                </a:path>
                <a:path w="218440" h="53340">
                  <a:moveTo>
                    <a:pt x="32004" y="9144"/>
                  </a:moveTo>
                  <a:lnTo>
                    <a:pt x="28956" y="7620"/>
                  </a:lnTo>
                  <a:lnTo>
                    <a:pt x="32766" y="7620"/>
                  </a:lnTo>
                  <a:lnTo>
                    <a:pt x="32004" y="9144"/>
                  </a:lnTo>
                  <a:close/>
                </a:path>
                <a:path w="218440" h="53340">
                  <a:moveTo>
                    <a:pt x="36576" y="41148"/>
                  </a:moveTo>
                  <a:lnTo>
                    <a:pt x="25908" y="41148"/>
                  </a:lnTo>
                  <a:lnTo>
                    <a:pt x="28956" y="38100"/>
                  </a:lnTo>
                  <a:lnTo>
                    <a:pt x="28956" y="27432"/>
                  </a:lnTo>
                  <a:lnTo>
                    <a:pt x="25908" y="24384"/>
                  </a:lnTo>
                  <a:lnTo>
                    <a:pt x="9144" y="24384"/>
                  </a:lnTo>
                  <a:lnTo>
                    <a:pt x="10668" y="19812"/>
                  </a:lnTo>
                  <a:lnTo>
                    <a:pt x="15240" y="16764"/>
                  </a:lnTo>
                  <a:lnTo>
                    <a:pt x="30480" y="16764"/>
                  </a:lnTo>
                  <a:lnTo>
                    <a:pt x="36576" y="22860"/>
                  </a:lnTo>
                  <a:lnTo>
                    <a:pt x="36576" y="41148"/>
                  </a:lnTo>
                  <a:close/>
                </a:path>
                <a:path w="218440" h="53340">
                  <a:moveTo>
                    <a:pt x="73152" y="48768"/>
                  </a:moveTo>
                  <a:lnTo>
                    <a:pt x="62484" y="48768"/>
                  </a:lnTo>
                  <a:lnTo>
                    <a:pt x="54244" y="47124"/>
                  </a:lnTo>
                  <a:lnTo>
                    <a:pt x="48006" y="42481"/>
                  </a:lnTo>
                  <a:lnTo>
                    <a:pt x="44053" y="35266"/>
                  </a:lnTo>
                  <a:lnTo>
                    <a:pt x="42672" y="25908"/>
                  </a:lnTo>
                  <a:lnTo>
                    <a:pt x="44076" y="15430"/>
                  </a:lnTo>
                  <a:lnTo>
                    <a:pt x="48196" y="7239"/>
                  </a:lnTo>
                  <a:lnTo>
                    <a:pt x="54887" y="1905"/>
                  </a:lnTo>
                  <a:lnTo>
                    <a:pt x="64008" y="0"/>
                  </a:lnTo>
                  <a:lnTo>
                    <a:pt x="68580" y="0"/>
                  </a:lnTo>
                  <a:lnTo>
                    <a:pt x="77724" y="3048"/>
                  </a:lnTo>
                  <a:lnTo>
                    <a:pt x="75438" y="7620"/>
                  </a:lnTo>
                  <a:lnTo>
                    <a:pt x="54864" y="7620"/>
                  </a:lnTo>
                  <a:lnTo>
                    <a:pt x="50292" y="13716"/>
                  </a:lnTo>
                  <a:lnTo>
                    <a:pt x="50292" y="24384"/>
                  </a:lnTo>
                  <a:lnTo>
                    <a:pt x="56388" y="24384"/>
                  </a:lnTo>
                  <a:lnTo>
                    <a:pt x="51816" y="27432"/>
                  </a:lnTo>
                  <a:lnTo>
                    <a:pt x="51816" y="36576"/>
                  </a:lnTo>
                  <a:lnTo>
                    <a:pt x="54864" y="41148"/>
                  </a:lnTo>
                  <a:lnTo>
                    <a:pt x="79248" y="41148"/>
                  </a:lnTo>
                  <a:lnTo>
                    <a:pt x="79248" y="42672"/>
                  </a:lnTo>
                  <a:lnTo>
                    <a:pt x="73152" y="48768"/>
                  </a:lnTo>
                  <a:close/>
                </a:path>
                <a:path w="218440" h="53340">
                  <a:moveTo>
                    <a:pt x="74676" y="9144"/>
                  </a:moveTo>
                  <a:lnTo>
                    <a:pt x="71628" y="7620"/>
                  </a:lnTo>
                  <a:lnTo>
                    <a:pt x="75438" y="7620"/>
                  </a:lnTo>
                  <a:lnTo>
                    <a:pt x="74676" y="9144"/>
                  </a:lnTo>
                  <a:close/>
                </a:path>
                <a:path w="218440" h="53340">
                  <a:moveTo>
                    <a:pt x="79248" y="41148"/>
                  </a:moveTo>
                  <a:lnTo>
                    <a:pt x="67056" y="41148"/>
                  </a:lnTo>
                  <a:lnTo>
                    <a:pt x="71628" y="38100"/>
                  </a:lnTo>
                  <a:lnTo>
                    <a:pt x="71628" y="27432"/>
                  </a:lnTo>
                  <a:lnTo>
                    <a:pt x="68580" y="24384"/>
                  </a:lnTo>
                  <a:lnTo>
                    <a:pt x="50292" y="24384"/>
                  </a:lnTo>
                  <a:lnTo>
                    <a:pt x="53340" y="19812"/>
                  </a:lnTo>
                  <a:lnTo>
                    <a:pt x="57912" y="16764"/>
                  </a:lnTo>
                  <a:lnTo>
                    <a:pt x="73152" y="16764"/>
                  </a:lnTo>
                  <a:lnTo>
                    <a:pt x="79248" y="22860"/>
                  </a:lnTo>
                  <a:lnTo>
                    <a:pt x="79248" y="41148"/>
                  </a:lnTo>
                  <a:close/>
                </a:path>
                <a:path w="218440" h="53340">
                  <a:moveTo>
                    <a:pt x="88392" y="53340"/>
                  </a:moveTo>
                  <a:lnTo>
                    <a:pt x="83820" y="53340"/>
                  </a:lnTo>
                  <a:lnTo>
                    <a:pt x="86868" y="48768"/>
                  </a:lnTo>
                  <a:lnTo>
                    <a:pt x="85344" y="47244"/>
                  </a:lnTo>
                  <a:lnTo>
                    <a:pt x="85344" y="42672"/>
                  </a:lnTo>
                  <a:lnTo>
                    <a:pt x="86868" y="39624"/>
                  </a:lnTo>
                  <a:lnTo>
                    <a:pt x="91440" y="39624"/>
                  </a:lnTo>
                  <a:lnTo>
                    <a:pt x="92964" y="41148"/>
                  </a:lnTo>
                  <a:lnTo>
                    <a:pt x="92964" y="47244"/>
                  </a:lnTo>
                  <a:lnTo>
                    <a:pt x="91440" y="48768"/>
                  </a:lnTo>
                  <a:lnTo>
                    <a:pt x="88392" y="53340"/>
                  </a:lnTo>
                  <a:close/>
                </a:path>
                <a:path w="218440" h="53340">
                  <a:moveTo>
                    <a:pt x="129540" y="48768"/>
                  </a:moveTo>
                  <a:lnTo>
                    <a:pt x="106680" y="48768"/>
                  </a:lnTo>
                  <a:lnTo>
                    <a:pt x="99060" y="44196"/>
                  </a:lnTo>
                  <a:lnTo>
                    <a:pt x="99060" y="28956"/>
                  </a:lnTo>
                  <a:lnTo>
                    <a:pt x="103632" y="24384"/>
                  </a:lnTo>
                  <a:lnTo>
                    <a:pt x="109728" y="22860"/>
                  </a:lnTo>
                  <a:lnTo>
                    <a:pt x="105156" y="21336"/>
                  </a:lnTo>
                  <a:lnTo>
                    <a:pt x="102108" y="16764"/>
                  </a:lnTo>
                  <a:lnTo>
                    <a:pt x="102108" y="4572"/>
                  </a:lnTo>
                  <a:lnTo>
                    <a:pt x="108204" y="0"/>
                  </a:lnTo>
                  <a:lnTo>
                    <a:pt x="128016" y="0"/>
                  </a:lnTo>
                  <a:lnTo>
                    <a:pt x="134112" y="4572"/>
                  </a:lnTo>
                  <a:lnTo>
                    <a:pt x="134112" y="6096"/>
                  </a:lnTo>
                  <a:lnTo>
                    <a:pt x="111252" y="6096"/>
                  </a:lnTo>
                  <a:lnTo>
                    <a:pt x="108204" y="9144"/>
                  </a:lnTo>
                  <a:lnTo>
                    <a:pt x="108204" y="16764"/>
                  </a:lnTo>
                  <a:lnTo>
                    <a:pt x="111252" y="19812"/>
                  </a:lnTo>
                  <a:lnTo>
                    <a:pt x="132080" y="19812"/>
                  </a:lnTo>
                  <a:lnTo>
                    <a:pt x="131064" y="21336"/>
                  </a:lnTo>
                  <a:lnTo>
                    <a:pt x="126492" y="22860"/>
                  </a:lnTo>
                  <a:lnTo>
                    <a:pt x="132588" y="24384"/>
                  </a:lnTo>
                  <a:lnTo>
                    <a:pt x="133604" y="25908"/>
                  </a:lnTo>
                  <a:lnTo>
                    <a:pt x="111252" y="25908"/>
                  </a:lnTo>
                  <a:lnTo>
                    <a:pt x="106680" y="28956"/>
                  </a:lnTo>
                  <a:lnTo>
                    <a:pt x="106680" y="39624"/>
                  </a:lnTo>
                  <a:lnTo>
                    <a:pt x="111252" y="42672"/>
                  </a:lnTo>
                  <a:lnTo>
                    <a:pt x="135636" y="42672"/>
                  </a:lnTo>
                  <a:lnTo>
                    <a:pt x="135636" y="44196"/>
                  </a:lnTo>
                  <a:lnTo>
                    <a:pt x="129540" y="48768"/>
                  </a:lnTo>
                  <a:close/>
                </a:path>
                <a:path w="218440" h="53340">
                  <a:moveTo>
                    <a:pt x="132080" y="19812"/>
                  </a:moveTo>
                  <a:lnTo>
                    <a:pt x="123444" y="19812"/>
                  </a:lnTo>
                  <a:lnTo>
                    <a:pt x="126492" y="16764"/>
                  </a:lnTo>
                  <a:lnTo>
                    <a:pt x="126492" y="9144"/>
                  </a:lnTo>
                  <a:lnTo>
                    <a:pt x="123444" y="6096"/>
                  </a:lnTo>
                  <a:lnTo>
                    <a:pt x="134112" y="6096"/>
                  </a:lnTo>
                  <a:lnTo>
                    <a:pt x="134112" y="16764"/>
                  </a:lnTo>
                  <a:lnTo>
                    <a:pt x="132080" y="19812"/>
                  </a:lnTo>
                  <a:close/>
                </a:path>
                <a:path w="218440" h="53340">
                  <a:moveTo>
                    <a:pt x="135636" y="42672"/>
                  </a:moveTo>
                  <a:lnTo>
                    <a:pt x="124968" y="42672"/>
                  </a:lnTo>
                  <a:lnTo>
                    <a:pt x="128016" y="39624"/>
                  </a:lnTo>
                  <a:lnTo>
                    <a:pt x="128016" y="28956"/>
                  </a:lnTo>
                  <a:lnTo>
                    <a:pt x="124968" y="25908"/>
                  </a:lnTo>
                  <a:lnTo>
                    <a:pt x="133604" y="25908"/>
                  </a:lnTo>
                  <a:lnTo>
                    <a:pt x="135636" y="28956"/>
                  </a:lnTo>
                  <a:lnTo>
                    <a:pt x="135636" y="42672"/>
                  </a:lnTo>
                  <a:close/>
                </a:path>
                <a:path w="218440" h="53340">
                  <a:moveTo>
                    <a:pt x="163068" y="32004"/>
                  </a:moveTo>
                  <a:lnTo>
                    <a:pt x="147828" y="32004"/>
                  </a:lnTo>
                  <a:lnTo>
                    <a:pt x="141732" y="25908"/>
                  </a:lnTo>
                  <a:lnTo>
                    <a:pt x="141732" y="6096"/>
                  </a:lnTo>
                  <a:lnTo>
                    <a:pt x="147828" y="0"/>
                  </a:lnTo>
                  <a:lnTo>
                    <a:pt x="158496" y="0"/>
                  </a:lnTo>
                  <a:lnTo>
                    <a:pt x="166735" y="1643"/>
                  </a:lnTo>
                  <a:lnTo>
                    <a:pt x="172974" y="6286"/>
                  </a:lnTo>
                  <a:lnTo>
                    <a:pt x="173704" y="7620"/>
                  </a:lnTo>
                  <a:lnTo>
                    <a:pt x="153924" y="7620"/>
                  </a:lnTo>
                  <a:lnTo>
                    <a:pt x="149352" y="10668"/>
                  </a:lnTo>
                  <a:lnTo>
                    <a:pt x="149352" y="21336"/>
                  </a:lnTo>
                  <a:lnTo>
                    <a:pt x="152400" y="24384"/>
                  </a:lnTo>
                  <a:lnTo>
                    <a:pt x="170688" y="24384"/>
                  </a:lnTo>
                  <a:lnTo>
                    <a:pt x="167640" y="28956"/>
                  </a:lnTo>
                  <a:lnTo>
                    <a:pt x="163068" y="32004"/>
                  </a:lnTo>
                  <a:close/>
                </a:path>
                <a:path w="218440" h="53340">
                  <a:moveTo>
                    <a:pt x="171349" y="42672"/>
                  </a:moveTo>
                  <a:lnTo>
                    <a:pt x="166116" y="42672"/>
                  </a:lnTo>
                  <a:lnTo>
                    <a:pt x="170688" y="35052"/>
                  </a:lnTo>
                  <a:lnTo>
                    <a:pt x="170688" y="24384"/>
                  </a:lnTo>
                  <a:lnTo>
                    <a:pt x="166116" y="24384"/>
                  </a:lnTo>
                  <a:lnTo>
                    <a:pt x="169164" y="21336"/>
                  </a:lnTo>
                  <a:lnTo>
                    <a:pt x="169164" y="12192"/>
                  </a:lnTo>
                  <a:lnTo>
                    <a:pt x="166116" y="7620"/>
                  </a:lnTo>
                  <a:lnTo>
                    <a:pt x="173704" y="7620"/>
                  </a:lnTo>
                  <a:lnTo>
                    <a:pt x="176926" y="13501"/>
                  </a:lnTo>
                  <a:lnTo>
                    <a:pt x="178308" y="22860"/>
                  </a:lnTo>
                  <a:lnTo>
                    <a:pt x="176903" y="33337"/>
                  </a:lnTo>
                  <a:lnTo>
                    <a:pt x="172783" y="41529"/>
                  </a:lnTo>
                  <a:lnTo>
                    <a:pt x="171349" y="42672"/>
                  </a:lnTo>
                  <a:close/>
                </a:path>
                <a:path w="218440" h="53340">
                  <a:moveTo>
                    <a:pt x="156972" y="48768"/>
                  </a:moveTo>
                  <a:lnTo>
                    <a:pt x="152400" y="48768"/>
                  </a:lnTo>
                  <a:lnTo>
                    <a:pt x="143256" y="45720"/>
                  </a:lnTo>
                  <a:lnTo>
                    <a:pt x="146304" y="39624"/>
                  </a:lnTo>
                  <a:lnTo>
                    <a:pt x="149352" y="41148"/>
                  </a:lnTo>
                  <a:lnTo>
                    <a:pt x="153924" y="42672"/>
                  </a:lnTo>
                  <a:lnTo>
                    <a:pt x="171349" y="42672"/>
                  </a:lnTo>
                  <a:lnTo>
                    <a:pt x="166092" y="46863"/>
                  </a:lnTo>
                  <a:lnTo>
                    <a:pt x="156972" y="48768"/>
                  </a:lnTo>
                  <a:close/>
                </a:path>
                <a:path w="218440" h="53340">
                  <a:moveTo>
                    <a:pt x="187452" y="13716"/>
                  </a:moveTo>
                  <a:lnTo>
                    <a:pt x="182880" y="7620"/>
                  </a:lnTo>
                  <a:lnTo>
                    <a:pt x="188976" y="3048"/>
                  </a:lnTo>
                  <a:lnTo>
                    <a:pt x="195072" y="0"/>
                  </a:lnTo>
                  <a:lnTo>
                    <a:pt x="210312" y="0"/>
                  </a:lnTo>
                  <a:lnTo>
                    <a:pt x="216408" y="4572"/>
                  </a:lnTo>
                  <a:lnTo>
                    <a:pt x="216408" y="7620"/>
                  </a:lnTo>
                  <a:lnTo>
                    <a:pt x="195072" y="7620"/>
                  </a:lnTo>
                  <a:lnTo>
                    <a:pt x="190500" y="9144"/>
                  </a:lnTo>
                  <a:lnTo>
                    <a:pt x="187452" y="13716"/>
                  </a:lnTo>
                  <a:close/>
                </a:path>
                <a:path w="218440" h="53340">
                  <a:moveTo>
                    <a:pt x="217932" y="48768"/>
                  </a:moveTo>
                  <a:lnTo>
                    <a:pt x="184404" y="48768"/>
                  </a:lnTo>
                  <a:lnTo>
                    <a:pt x="184404" y="42672"/>
                  </a:lnTo>
                  <a:lnTo>
                    <a:pt x="202692" y="22860"/>
                  </a:lnTo>
                  <a:lnTo>
                    <a:pt x="205740" y="19812"/>
                  </a:lnTo>
                  <a:lnTo>
                    <a:pt x="207264" y="16764"/>
                  </a:lnTo>
                  <a:lnTo>
                    <a:pt x="207264" y="9144"/>
                  </a:lnTo>
                  <a:lnTo>
                    <a:pt x="204216" y="7620"/>
                  </a:lnTo>
                  <a:lnTo>
                    <a:pt x="216408" y="7620"/>
                  </a:lnTo>
                  <a:lnTo>
                    <a:pt x="216408" y="16764"/>
                  </a:lnTo>
                  <a:lnTo>
                    <a:pt x="211836" y="22860"/>
                  </a:lnTo>
                  <a:lnTo>
                    <a:pt x="207264" y="27432"/>
                  </a:lnTo>
                  <a:lnTo>
                    <a:pt x="195072" y="41148"/>
                  </a:lnTo>
                  <a:lnTo>
                    <a:pt x="217932" y="41148"/>
                  </a:lnTo>
                  <a:lnTo>
                    <a:pt x="217932" y="48768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6844" y="1146047"/>
              <a:ext cx="737870" cy="135890"/>
            </a:xfrm>
            <a:custGeom>
              <a:avLst/>
              <a:gdLst/>
              <a:ahLst/>
              <a:cxnLst/>
              <a:rect l="l" t="t" r="r" b="b"/>
              <a:pathLst>
                <a:path w="737869" h="135890">
                  <a:moveTo>
                    <a:pt x="737616" y="135636"/>
                  </a:moveTo>
                  <a:lnTo>
                    <a:pt x="0" y="135636"/>
                  </a:lnTo>
                  <a:lnTo>
                    <a:pt x="0" y="67056"/>
                  </a:lnTo>
                  <a:lnTo>
                    <a:pt x="723900" y="0"/>
                  </a:lnTo>
                  <a:lnTo>
                    <a:pt x="737616" y="0"/>
                  </a:lnTo>
                  <a:lnTo>
                    <a:pt x="737616" y="135636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6844" y="1213103"/>
              <a:ext cx="3175" cy="68580"/>
            </a:xfrm>
            <a:custGeom>
              <a:avLst/>
              <a:gdLst/>
              <a:ahLst/>
              <a:cxnLst/>
              <a:rect l="l" t="t" r="r" b="b"/>
              <a:pathLst>
                <a:path w="3175" h="68580">
                  <a:moveTo>
                    <a:pt x="0" y="0"/>
                  </a:moveTo>
                  <a:lnTo>
                    <a:pt x="3047" y="0"/>
                  </a:lnTo>
                  <a:lnTo>
                    <a:pt x="3047" y="68580"/>
                  </a:lnTo>
                  <a:lnTo>
                    <a:pt x="0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F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5983" y="1144524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w="0" h="137159">
                  <a:moveTo>
                    <a:pt x="0" y="0"/>
                  </a:moveTo>
                  <a:lnTo>
                    <a:pt x="0" y="137159"/>
                  </a:lnTo>
                </a:path>
              </a:pathLst>
            </a:custGeom>
            <a:ln w="6096">
              <a:solidFill>
                <a:srgbClr val="BCBF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2447" y="1144523"/>
              <a:ext cx="830580" cy="137160"/>
            </a:xfrm>
            <a:custGeom>
              <a:avLst/>
              <a:gdLst/>
              <a:ahLst/>
              <a:cxnLst/>
              <a:rect l="l" t="t" r="r" b="b"/>
              <a:pathLst>
                <a:path w="830580" h="137159">
                  <a:moveTo>
                    <a:pt x="68580" y="96024"/>
                  </a:moveTo>
                  <a:lnTo>
                    <a:pt x="65913" y="82181"/>
                  </a:lnTo>
                  <a:lnTo>
                    <a:pt x="58674" y="71069"/>
                  </a:lnTo>
                  <a:lnTo>
                    <a:pt x="48006" y="63652"/>
                  </a:lnTo>
                  <a:lnTo>
                    <a:pt x="35052" y="60972"/>
                  </a:lnTo>
                  <a:lnTo>
                    <a:pt x="21221" y="63652"/>
                  </a:lnTo>
                  <a:lnTo>
                    <a:pt x="10096" y="71069"/>
                  </a:lnTo>
                  <a:lnTo>
                    <a:pt x="2692" y="82181"/>
                  </a:lnTo>
                  <a:lnTo>
                    <a:pt x="0" y="96024"/>
                  </a:lnTo>
                  <a:lnTo>
                    <a:pt x="2692" y="108978"/>
                  </a:lnTo>
                  <a:lnTo>
                    <a:pt x="10096" y="119646"/>
                  </a:lnTo>
                  <a:lnTo>
                    <a:pt x="21221" y="126885"/>
                  </a:lnTo>
                  <a:lnTo>
                    <a:pt x="35052" y="129552"/>
                  </a:lnTo>
                  <a:lnTo>
                    <a:pt x="48006" y="126885"/>
                  </a:lnTo>
                  <a:lnTo>
                    <a:pt x="58674" y="119646"/>
                  </a:lnTo>
                  <a:lnTo>
                    <a:pt x="65913" y="108978"/>
                  </a:lnTo>
                  <a:lnTo>
                    <a:pt x="68580" y="96024"/>
                  </a:lnTo>
                  <a:close/>
                </a:path>
                <a:path w="830580" h="137159">
                  <a:moveTo>
                    <a:pt x="830580" y="68580"/>
                  </a:moveTo>
                  <a:lnTo>
                    <a:pt x="825233" y="41795"/>
                  </a:lnTo>
                  <a:lnTo>
                    <a:pt x="810577" y="20002"/>
                  </a:lnTo>
                  <a:lnTo>
                    <a:pt x="788797" y="5359"/>
                  </a:lnTo>
                  <a:lnTo>
                    <a:pt x="762000" y="0"/>
                  </a:lnTo>
                  <a:lnTo>
                    <a:pt x="736092" y="5359"/>
                  </a:lnTo>
                  <a:lnTo>
                    <a:pt x="714756" y="20002"/>
                  </a:lnTo>
                  <a:lnTo>
                    <a:pt x="700278" y="41795"/>
                  </a:lnTo>
                  <a:lnTo>
                    <a:pt x="694944" y="68580"/>
                  </a:lnTo>
                  <a:lnTo>
                    <a:pt x="700278" y="95377"/>
                  </a:lnTo>
                  <a:lnTo>
                    <a:pt x="714756" y="117157"/>
                  </a:lnTo>
                  <a:lnTo>
                    <a:pt x="736092" y="131813"/>
                  </a:lnTo>
                  <a:lnTo>
                    <a:pt x="762000" y="137160"/>
                  </a:lnTo>
                  <a:lnTo>
                    <a:pt x="788797" y="131813"/>
                  </a:lnTo>
                  <a:lnTo>
                    <a:pt x="810577" y="117157"/>
                  </a:lnTo>
                  <a:lnTo>
                    <a:pt x="825233" y="95377"/>
                  </a:lnTo>
                  <a:lnTo>
                    <a:pt x="830580" y="6858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2989326" y="1152905"/>
            <a:ext cx="255270" cy="74930"/>
            <a:chOff x="2989326" y="1152905"/>
            <a:chExt cx="255270" cy="74930"/>
          </a:xfrm>
        </p:grpSpPr>
        <p:sp>
          <p:nvSpPr>
            <p:cNvPr id="14" name="object 14"/>
            <p:cNvSpPr/>
            <p:nvPr/>
          </p:nvSpPr>
          <p:spPr>
            <a:xfrm>
              <a:off x="2989326" y="1152905"/>
              <a:ext cx="74676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96768" y="1159763"/>
              <a:ext cx="147828" cy="65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3652265" y="1152905"/>
            <a:ext cx="74675" cy="74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45920" y="1019555"/>
            <a:ext cx="1095756" cy="372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62755" y="1150619"/>
            <a:ext cx="399415" cy="83820"/>
          </a:xfrm>
          <a:custGeom>
            <a:avLst/>
            <a:gdLst/>
            <a:ahLst/>
            <a:cxnLst/>
            <a:rect l="l" t="t" r="r" b="b"/>
            <a:pathLst>
              <a:path w="399414" h="83819">
                <a:moveTo>
                  <a:pt x="67056" y="83820"/>
                </a:moveTo>
                <a:lnTo>
                  <a:pt x="57912" y="83820"/>
                </a:lnTo>
                <a:lnTo>
                  <a:pt x="86868" y="0"/>
                </a:lnTo>
                <a:lnTo>
                  <a:pt x="96012" y="0"/>
                </a:lnTo>
                <a:lnTo>
                  <a:pt x="67056" y="83820"/>
                </a:lnTo>
                <a:close/>
              </a:path>
              <a:path w="399414" h="83819">
                <a:moveTo>
                  <a:pt x="33528" y="74676"/>
                </a:moveTo>
                <a:lnTo>
                  <a:pt x="19931" y="72009"/>
                </a:lnTo>
                <a:lnTo>
                  <a:pt x="9334" y="64770"/>
                </a:lnTo>
                <a:lnTo>
                  <a:pt x="2452" y="54102"/>
                </a:lnTo>
                <a:lnTo>
                  <a:pt x="0" y="41148"/>
                </a:lnTo>
                <a:lnTo>
                  <a:pt x="2452" y="28432"/>
                </a:lnTo>
                <a:lnTo>
                  <a:pt x="9334" y="18288"/>
                </a:lnTo>
                <a:lnTo>
                  <a:pt x="19931" y="11572"/>
                </a:lnTo>
                <a:lnTo>
                  <a:pt x="33528" y="9144"/>
                </a:lnTo>
                <a:lnTo>
                  <a:pt x="40338" y="9953"/>
                </a:lnTo>
                <a:lnTo>
                  <a:pt x="46863" y="12192"/>
                </a:lnTo>
                <a:lnTo>
                  <a:pt x="52816" y="15573"/>
                </a:lnTo>
                <a:lnTo>
                  <a:pt x="57912" y="19812"/>
                </a:lnTo>
                <a:lnTo>
                  <a:pt x="33528" y="19812"/>
                </a:lnTo>
                <a:lnTo>
                  <a:pt x="24812" y="21431"/>
                </a:lnTo>
                <a:lnTo>
                  <a:pt x="17526" y="25908"/>
                </a:lnTo>
                <a:lnTo>
                  <a:pt x="12525" y="32670"/>
                </a:lnTo>
                <a:lnTo>
                  <a:pt x="10668" y="41148"/>
                </a:lnTo>
                <a:lnTo>
                  <a:pt x="12525" y="50506"/>
                </a:lnTo>
                <a:lnTo>
                  <a:pt x="17526" y="57721"/>
                </a:lnTo>
                <a:lnTo>
                  <a:pt x="24812" y="62364"/>
                </a:lnTo>
                <a:lnTo>
                  <a:pt x="33528" y="64008"/>
                </a:lnTo>
                <a:lnTo>
                  <a:pt x="57912" y="64008"/>
                </a:lnTo>
                <a:lnTo>
                  <a:pt x="52816" y="68246"/>
                </a:lnTo>
                <a:lnTo>
                  <a:pt x="46863" y="71628"/>
                </a:lnTo>
                <a:lnTo>
                  <a:pt x="40338" y="73866"/>
                </a:lnTo>
                <a:lnTo>
                  <a:pt x="33528" y="74676"/>
                </a:lnTo>
                <a:close/>
              </a:path>
              <a:path w="399414" h="83819">
                <a:moveTo>
                  <a:pt x="124968" y="74676"/>
                </a:moveTo>
                <a:lnTo>
                  <a:pt x="112014" y="72009"/>
                </a:lnTo>
                <a:lnTo>
                  <a:pt x="101346" y="64770"/>
                </a:lnTo>
                <a:lnTo>
                  <a:pt x="94107" y="54102"/>
                </a:lnTo>
                <a:lnTo>
                  <a:pt x="91440" y="41148"/>
                </a:lnTo>
                <a:lnTo>
                  <a:pt x="94107" y="28432"/>
                </a:lnTo>
                <a:lnTo>
                  <a:pt x="101346" y="18288"/>
                </a:lnTo>
                <a:lnTo>
                  <a:pt x="112014" y="11572"/>
                </a:lnTo>
                <a:lnTo>
                  <a:pt x="124968" y="9144"/>
                </a:lnTo>
                <a:lnTo>
                  <a:pt x="131778" y="9953"/>
                </a:lnTo>
                <a:lnTo>
                  <a:pt x="138303" y="12192"/>
                </a:lnTo>
                <a:lnTo>
                  <a:pt x="144256" y="15573"/>
                </a:lnTo>
                <a:lnTo>
                  <a:pt x="149352" y="19812"/>
                </a:lnTo>
                <a:lnTo>
                  <a:pt x="124968" y="19812"/>
                </a:lnTo>
                <a:lnTo>
                  <a:pt x="116252" y="21431"/>
                </a:lnTo>
                <a:lnTo>
                  <a:pt x="108966" y="25908"/>
                </a:lnTo>
                <a:lnTo>
                  <a:pt x="103965" y="32670"/>
                </a:lnTo>
                <a:lnTo>
                  <a:pt x="102108" y="41148"/>
                </a:lnTo>
                <a:lnTo>
                  <a:pt x="103965" y="50506"/>
                </a:lnTo>
                <a:lnTo>
                  <a:pt x="108966" y="57721"/>
                </a:lnTo>
                <a:lnTo>
                  <a:pt x="116252" y="62364"/>
                </a:lnTo>
                <a:lnTo>
                  <a:pt x="124968" y="64008"/>
                </a:lnTo>
                <a:lnTo>
                  <a:pt x="149352" y="64008"/>
                </a:lnTo>
                <a:lnTo>
                  <a:pt x="144256" y="68246"/>
                </a:lnTo>
                <a:lnTo>
                  <a:pt x="138303" y="71628"/>
                </a:lnTo>
                <a:lnTo>
                  <a:pt x="131778" y="73866"/>
                </a:lnTo>
                <a:lnTo>
                  <a:pt x="124968" y="74676"/>
                </a:lnTo>
                <a:close/>
              </a:path>
              <a:path w="399414" h="83819">
                <a:moveTo>
                  <a:pt x="51816" y="27432"/>
                </a:moveTo>
                <a:lnTo>
                  <a:pt x="47244" y="22860"/>
                </a:lnTo>
                <a:lnTo>
                  <a:pt x="39624" y="19812"/>
                </a:lnTo>
                <a:lnTo>
                  <a:pt x="57912" y="19812"/>
                </a:lnTo>
                <a:lnTo>
                  <a:pt x="51816" y="27432"/>
                </a:lnTo>
                <a:close/>
              </a:path>
              <a:path w="399414" h="83819">
                <a:moveTo>
                  <a:pt x="143256" y="27432"/>
                </a:moveTo>
                <a:lnTo>
                  <a:pt x="138684" y="22860"/>
                </a:lnTo>
                <a:lnTo>
                  <a:pt x="132588" y="19812"/>
                </a:lnTo>
                <a:lnTo>
                  <a:pt x="149352" y="19812"/>
                </a:lnTo>
                <a:lnTo>
                  <a:pt x="143256" y="27432"/>
                </a:lnTo>
                <a:close/>
              </a:path>
              <a:path w="399414" h="83819">
                <a:moveTo>
                  <a:pt x="57912" y="64008"/>
                </a:moveTo>
                <a:lnTo>
                  <a:pt x="39624" y="64008"/>
                </a:lnTo>
                <a:lnTo>
                  <a:pt x="45720" y="60960"/>
                </a:lnTo>
                <a:lnTo>
                  <a:pt x="51816" y="56388"/>
                </a:lnTo>
                <a:lnTo>
                  <a:pt x="57912" y="64008"/>
                </a:lnTo>
                <a:close/>
              </a:path>
              <a:path w="399414" h="83819">
                <a:moveTo>
                  <a:pt x="149352" y="64008"/>
                </a:moveTo>
                <a:lnTo>
                  <a:pt x="132588" y="64008"/>
                </a:lnTo>
                <a:lnTo>
                  <a:pt x="138684" y="60960"/>
                </a:lnTo>
                <a:lnTo>
                  <a:pt x="143256" y="56388"/>
                </a:lnTo>
                <a:lnTo>
                  <a:pt x="149352" y="64008"/>
                </a:lnTo>
                <a:close/>
              </a:path>
              <a:path w="399414" h="83819">
                <a:moveTo>
                  <a:pt x="178308" y="41148"/>
                </a:moveTo>
                <a:lnTo>
                  <a:pt x="172212" y="41148"/>
                </a:lnTo>
                <a:lnTo>
                  <a:pt x="172212" y="24384"/>
                </a:lnTo>
                <a:lnTo>
                  <a:pt x="178308" y="24384"/>
                </a:lnTo>
                <a:lnTo>
                  <a:pt x="178308" y="41148"/>
                </a:lnTo>
                <a:close/>
              </a:path>
              <a:path w="399414" h="83819">
                <a:moveTo>
                  <a:pt x="195072" y="47244"/>
                </a:moveTo>
                <a:lnTo>
                  <a:pt x="155448" y="47244"/>
                </a:lnTo>
                <a:lnTo>
                  <a:pt x="155448" y="41148"/>
                </a:lnTo>
                <a:lnTo>
                  <a:pt x="195072" y="41148"/>
                </a:lnTo>
                <a:lnTo>
                  <a:pt x="195072" y="47244"/>
                </a:lnTo>
                <a:close/>
              </a:path>
              <a:path w="399414" h="83819">
                <a:moveTo>
                  <a:pt x="178308" y="64008"/>
                </a:moveTo>
                <a:lnTo>
                  <a:pt x="172212" y="64008"/>
                </a:lnTo>
                <a:lnTo>
                  <a:pt x="172212" y="47244"/>
                </a:lnTo>
                <a:lnTo>
                  <a:pt x="178308" y="47244"/>
                </a:lnTo>
                <a:lnTo>
                  <a:pt x="178308" y="64008"/>
                </a:lnTo>
                <a:close/>
              </a:path>
              <a:path w="399414" h="83819">
                <a:moveTo>
                  <a:pt x="224028" y="41148"/>
                </a:moveTo>
                <a:lnTo>
                  <a:pt x="216408" y="41148"/>
                </a:lnTo>
                <a:lnTo>
                  <a:pt x="216408" y="24384"/>
                </a:lnTo>
                <a:lnTo>
                  <a:pt x="224028" y="24384"/>
                </a:lnTo>
                <a:lnTo>
                  <a:pt x="224028" y="41148"/>
                </a:lnTo>
                <a:close/>
              </a:path>
              <a:path w="399414" h="83819">
                <a:moveTo>
                  <a:pt x="239268" y="47244"/>
                </a:moveTo>
                <a:lnTo>
                  <a:pt x="201168" y="47244"/>
                </a:lnTo>
                <a:lnTo>
                  <a:pt x="201168" y="41148"/>
                </a:lnTo>
                <a:lnTo>
                  <a:pt x="239268" y="41148"/>
                </a:lnTo>
                <a:lnTo>
                  <a:pt x="239268" y="47244"/>
                </a:lnTo>
                <a:close/>
              </a:path>
              <a:path w="399414" h="83819">
                <a:moveTo>
                  <a:pt x="224028" y="64008"/>
                </a:moveTo>
                <a:lnTo>
                  <a:pt x="216408" y="64008"/>
                </a:lnTo>
                <a:lnTo>
                  <a:pt x="216408" y="47244"/>
                </a:lnTo>
                <a:lnTo>
                  <a:pt x="224028" y="47244"/>
                </a:lnTo>
                <a:lnTo>
                  <a:pt x="224028" y="64008"/>
                </a:lnTo>
                <a:close/>
              </a:path>
              <a:path w="399414" h="83819">
                <a:moveTo>
                  <a:pt x="249936" y="83820"/>
                </a:moveTo>
                <a:lnTo>
                  <a:pt x="240792" y="83820"/>
                </a:lnTo>
                <a:lnTo>
                  <a:pt x="269748" y="0"/>
                </a:lnTo>
                <a:lnTo>
                  <a:pt x="278892" y="0"/>
                </a:lnTo>
                <a:lnTo>
                  <a:pt x="249936" y="83820"/>
                </a:lnTo>
                <a:close/>
              </a:path>
              <a:path w="399414" h="83819">
                <a:moveTo>
                  <a:pt x="307848" y="74676"/>
                </a:moveTo>
                <a:lnTo>
                  <a:pt x="294894" y="72009"/>
                </a:lnTo>
                <a:lnTo>
                  <a:pt x="284226" y="64770"/>
                </a:lnTo>
                <a:lnTo>
                  <a:pt x="276987" y="54102"/>
                </a:lnTo>
                <a:lnTo>
                  <a:pt x="274320" y="41148"/>
                </a:lnTo>
                <a:lnTo>
                  <a:pt x="276987" y="28432"/>
                </a:lnTo>
                <a:lnTo>
                  <a:pt x="284226" y="18288"/>
                </a:lnTo>
                <a:lnTo>
                  <a:pt x="294894" y="11572"/>
                </a:lnTo>
                <a:lnTo>
                  <a:pt x="307848" y="9144"/>
                </a:lnTo>
                <a:lnTo>
                  <a:pt x="314658" y="9953"/>
                </a:lnTo>
                <a:lnTo>
                  <a:pt x="321183" y="12192"/>
                </a:lnTo>
                <a:lnTo>
                  <a:pt x="327136" y="15573"/>
                </a:lnTo>
                <a:lnTo>
                  <a:pt x="332232" y="19812"/>
                </a:lnTo>
                <a:lnTo>
                  <a:pt x="307848" y="19812"/>
                </a:lnTo>
                <a:lnTo>
                  <a:pt x="299132" y="21431"/>
                </a:lnTo>
                <a:lnTo>
                  <a:pt x="291846" y="25908"/>
                </a:lnTo>
                <a:lnTo>
                  <a:pt x="286845" y="32670"/>
                </a:lnTo>
                <a:lnTo>
                  <a:pt x="284988" y="41148"/>
                </a:lnTo>
                <a:lnTo>
                  <a:pt x="286845" y="50506"/>
                </a:lnTo>
                <a:lnTo>
                  <a:pt x="291846" y="57721"/>
                </a:lnTo>
                <a:lnTo>
                  <a:pt x="299132" y="62364"/>
                </a:lnTo>
                <a:lnTo>
                  <a:pt x="307848" y="64008"/>
                </a:lnTo>
                <a:lnTo>
                  <a:pt x="332232" y="64008"/>
                </a:lnTo>
                <a:lnTo>
                  <a:pt x="327136" y="68246"/>
                </a:lnTo>
                <a:lnTo>
                  <a:pt x="321183" y="71628"/>
                </a:lnTo>
                <a:lnTo>
                  <a:pt x="314658" y="73866"/>
                </a:lnTo>
                <a:lnTo>
                  <a:pt x="307848" y="74676"/>
                </a:lnTo>
                <a:close/>
              </a:path>
              <a:path w="399414" h="83819">
                <a:moveTo>
                  <a:pt x="326136" y="27432"/>
                </a:moveTo>
                <a:lnTo>
                  <a:pt x="321564" y="22860"/>
                </a:lnTo>
                <a:lnTo>
                  <a:pt x="315468" y="19812"/>
                </a:lnTo>
                <a:lnTo>
                  <a:pt x="332232" y="19812"/>
                </a:lnTo>
                <a:lnTo>
                  <a:pt x="326136" y="27432"/>
                </a:lnTo>
                <a:close/>
              </a:path>
              <a:path w="399414" h="83819">
                <a:moveTo>
                  <a:pt x="332232" y="64008"/>
                </a:moveTo>
                <a:lnTo>
                  <a:pt x="315468" y="64008"/>
                </a:lnTo>
                <a:lnTo>
                  <a:pt x="321564" y="60960"/>
                </a:lnTo>
                <a:lnTo>
                  <a:pt x="326136" y="56388"/>
                </a:lnTo>
                <a:lnTo>
                  <a:pt x="332232" y="64008"/>
                </a:lnTo>
                <a:close/>
              </a:path>
              <a:path w="399414" h="83819">
                <a:moveTo>
                  <a:pt x="362712" y="25908"/>
                </a:moveTo>
                <a:lnTo>
                  <a:pt x="355092" y="25908"/>
                </a:lnTo>
                <a:lnTo>
                  <a:pt x="356616" y="10668"/>
                </a:lnTo>
                <a:lnTo>
                  <a:pt x="364236" y="10668"/>
                </a:lnTo>
                <a:lnTo>
                  <a:pt x="362712" y="25908"/>
                </a:lnTo>
                <a:close/>
              </a:path>
              <a:path w="399414" h="83819">
                <a:moveTo>
                  <a:pt x="385572" y="25908"/>
                </a:moveTo>
                <a:lnTo>
                  <a:pt x="377952" y="25908"/>
                </a:lnTo>
                <a:lnTo>
                  <a:pt x="381000" y="10668"/>
                </a:lnTo>
                <a:lnTo>
                  <a:pt x="388620" y="10668"/>
                </a:lnTo>
                <a:lnTo>
                  <a:pt x="385572" y="25908"/>
                </a:lnTo>
                <a:close/>
              </a:path>
              <a:path w="399414" h="83819">
                <a:moveTo>
                  <a:pt x="397764" y="33528"/>
                </a:moveTo>
                <a:lnTo>
                  <a:pt x="341376" y="33528"/>
                </a:lnTo>
                <a:lnTo>
                  <a:pt x="341376" y="25908"/>
                </a:lnTo>
                <a:lnTo>
                  <a:pt x="399288" y="25908"/>
                </a:lnTo>
                <a:lnTo>
                  <a:pt x="397764" y="33528"/>
                </a:lnTo>
                <a:close/>
              </a:path>
              <a:path w="399414" h="83819">
                <a:moveTo>
                  <a:pt x="359664" y="50292"/>
                </a:moveTo>
                <a:lnTo>
                  <a:pt x="352044" y="50292"/>
                </a:lnTo>
                <a:lnTo>
                  <a:pt x="353568" y="33528"/>
                </a:lnTo>
                <a:lnTo>
                  <a:pt x="361188" y="33528"/>
                </a:lnTo>
                <a:lnTo>
                  <a:pt x="359664" y="50292"/>
                </a:lnTo>
                <a:close/>
              </a:path>
              <a:path w="399414" h="83819">
                <a:moveTo>
                  <a:pt x="382524" y="50292"/>
                </a:moveTo>
                <a:lnTo>
                  <a:pt x="374904" y="50292"/>
                </a:lnTo>
                <a:lnTo>
                  <a:pt x="377952" y="33528"/>
                </a:lnTo>
                <a:lnTo>
                  <a:pt x="385572" y="33528"/>
                </a:lnTo>
                <a:lnTo>
                  <a:pt x="382524" y="50292"/>
                </a:lnTo>
                <a:close/>
              </a:path>
              <a:path w="399414" h="83819">
                <a:moveTo>
                  <a:pt x="394716" y="57912"/>
                </a:moveTo>
                <a:lnTo>
                  <a:pt x="338328" y="57912"/>
                </a:lnTo>
                <a:lnTo>
                  <a:pt x="338328" y="50292"/>
                </a:lnTo>
                <a:lnTo>
                  <a:pt x="396240" y="50292"/>
                </a:lnTo>
                <a:lnTo>
                  <a:pt x="394716" y="57912"/>
                </a:lnTo>
                <a:close/>
              </a:path>
              <a:path w="399414" h="83819">
                <a:moveTo>
                  <a:pt x="356616" y="73152"/>
                </a:moveTo>
                <a:lnTo>
                  <a:pt x="348996" y="73152"/>
                </a:lnTo>
                <a:lnTo>
                  <a:pt x="350520" y="57912"/>
                </a:lnTo>
                <a:lnTo>
                  <a:pt x="358140" y="57912"/>
                </a:lnTo>
                <a:lnTo>
                  <a:pt x="356616" y="73152"/>
                </a:lnTo>
                <a:close/>
              </a:path>
              <a:path w="399414" h="83819">
                <a:moveTo>
                  <a:pt x="379476" y="73152"/>
                </a:moveTo>
                <a:lnTo>
                  <a:pt x="371856" y="73152"/>
                </a:lnTo>
                <a:lnTo>
                  <a:pt x="374904" y="57912"/>
                </a:lnTo>
                <a:lnTo>
                  <a:pt x="382524" y="57912"/>
                </a:lnTo>
                <a:lnTo>
                  <a:pt x="379476" y="73152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4321302" y="1152905"/>
            <a:ext cx="220345" cy="74930"/>
            <a:chOff x="4321302" y="1152905"/>
            <a:chExt cx="220345" cy="74930"/>
          </a:xfrm>
        </p:grpSpPr>
        <p:sp>
          <p:nvSpPr>
            <p:cNvPr id="20" name="object 20"/>
            <p:cNvSpPr/>
            <p:nvPr/>
          </p:nvSpPr>
          <p:spPr>
            <a:xfrm>
              <a:off x="4321302" y="1152905"/>
              <a:ext cx="74675" cy="746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34840" y="1161287"/>
              <a:ext cx="106680" cy="62865"/>
            </a:xfrm>
            <a:custGeom>
              <a:avLst/>
              <a:gdLst/>
              <a:ahLst/>
              <a:cxnLst/>
              <a:rect l="l" t="t" r="r" b="b"/>
              <a:pathLst>
                <a:path w="106679" h="62865">
                  <a:moveTo>
                    <a:pt x="10668" y="62484"/>
                  </a:moveTo>
                  <a:lnTo>
                    <a:pt x="0" y="62484"/>
                  </a:lnTo>
                  <a:lnTo>
                    <a:pt x="0" y="0"/>
                  </a:lnTo>
                  <a:lnTo>
                    <a:pt x="42672" y="0"/>
                  </a:lnTo>
                  <a:lnTo>
                    <a:pt x="42672" y="9144"/>
                  </a:lnTo>
                  <a:lnTo>
                    <a:pt x="10668" y="9144"/>
                  </a:lnTo>
                  <a:lnTo>
                    <a:pt x="10668" y="27432"/>
                  </a:lnTo>
                  <a:lnTo>
                    <a:pt x="39624" y="27432"/>
                  </a:lnTo>
                  <a:lnTo>
                    <a:pt x="39624" y="36576"/>
                  </a:lnTo>
                  <a:lnTo>
                    <a:pt x="10668" y="36576"/>
                  </a:lnTo>
                  <a:lnTo>
                    <a:pt x="10668" y="62484"/>
                  </a:lnTo>
                  <a:close/>
                </a:path>
                <a:path w="106679" h="62865">
                  <a:moveTo>
                    <a:pt x="70104" y="15240"/>
                  </a:moveTo>
                  <a:lnTo>
                    <a:pt x="62484" y="15240"/>
                  </a:lnTo>
                  <a:lnTo>
                    <a:pt x="64008" y="0"/>
                  </a:lnTo>
                  <a:lnTo>
                    <a:pt x="71628" y="0"/>
                  </a:lnTo>
                  <a:lnTo>
                    <a:pt x="70104" y="15240"/>
                  </a:lnTo>
                  <a:close/>
                </a:path>
                <a:path w="106679" h="62865">
                  <a:moveTo>
                    <a:pt x="94488" y="15240"/>
                  </a:moveTo>
                  <a:lnTo>
                    <a:pt x="86868" y="15240"/>
                  </a:lnTo>
                  <a:lnTo>
                    <a:pt x="88392" y="0"/>
                  </a:lnTo>
                  <a:lnTo>
                    <a:pt x="96012" y="0"/>
                  </a:lnTo>
                  <a:lnTo>
                    <a:pt x="94488" y="15240"/>
                  </a:lnTo>
                  <a:close/>
                </a:path>
                <a:path w="106679" h="62865">
                  <a:moveTo>
                    <a:pt x="106680" y="22860"/>
                  </a:moveTo>
                  <a:lnTo>
                    <a:pt x="48768" y="22860"/>
                  </a:lnTo>
                  <a:lnTo>
                    <a:pt x="50292" y="15240"/>
                  </a:lnTo>
                  <a:lnTo>
                    <a:pt x="106680" y="15240"/>
                  </a:lnTo>
                  <a:lnTo>
                    <a:pt x="106680" y="22860"/>
                  </a:lnTo>
                  <a:close/>
                </a:path>
                <a:path w="106679" h="62865">
                  <a:moveTo>
                    <a:pt x="67056" y="39624"/>
                  </a:moveTo>
                  <a:lnTo>
                    <a:pt x="59436" y="39624"/>
                  </a:lnTo>
                  <a:lnTo>
                    <a:pt x="60960" y="22860"/>
                  </a:lnTo>
                  <a:lnTo>
                    <a:pt x="68580" y="22860"/>
                  </a:lnTo>
                  <a:lnTo>
                    <a:pt x="67056" y="39624"/>
                  </a:lnTo>
                  <a:close/>
                </a:path>
                <a:path w="106679" h="62865">
                  <a:moveTo>
                    <a:pt x="91440" y="39624"/>
                  </a:moveTo>
                  <a:lnTo>
                    <a:pt x="83820" y="39624"/>
                  </a:lnTo>
                  <a:lnTo>
                    <a:pt x="85344" y="22860"/>
                  </a:lnTo>
                  <a:lnTo>
                    <a:pt x="92964" y="22860"/>
                  </a:lnTo>
                  <a:lnTo>
                    <a:pt x="91440" y="39624"/>
                  </a:lnTo>
                  <a:close/>
                </a:path>
                <a:path w="106679" h="62865">
                  <a:moveTo>
                    <a:pt x="103632" y="47244"/>
                  </a:moveTo>
                  <a:lnTo>
                    <a:pt x="45720" y="47244"/>
                  </a:lnTo>
                  <a:lnTo>
                    <a:pt x="47244" y="39624"/>
                  </a:lnTo>
                  <a:lnTo>
                    <a:pt x="103632" y="39624"/>
                  </a:lnTo>
                  <a:lnTo>
                    <a:pt x="103632" y="47244"/>
                  </a:lnTo>
                  <a:close/>
                </a:path>
                <a:path w="106679" h="62865">
                  <a:moveTo>
                    <a:pt x="64008" y="62484"/>
                  </a:moveTo>
                  <a:lnTo>
                    <a:pt x="56388" y="62484"/>
                  </a:lnTo>
                  <a:lnTo>
                    <a:pt x="57912" y="47244"/>
                  </a:lnTo>
                  <a:lnTo>
                    <a:pt x="67056" y="47244"/>
                  </a:lnTo>
                  <a:lnTo>
                    <a:pt x="64008" y="62484"/>
                  </a:lnTo>
                  <a:close/>
                </a:path>
                <a:path w="106679" h="62865">
                  <a:moveTo>
                    <a:pt x="88392" y="62484"/>
                  </a:moveTo>
                  <a:lnTo>
                    <a:pt x="80772" y="62484"/>
                  </a:lnTo>
                  <a:lnTo>
                    <a:pt x="82296" y="47244"/>
                  </a:lnTo>
                  <a:lnTo>
                    <a:pt x="89916" y="47244"/>
                  </a:lnTo>
                  <a:lnTo>
                    <a:pt x="88392" y="62484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4985765" y="1152905"/>
            <a:ext cx="227965" cy="74930"/>
            <a:chOff x="4985765" y="1152905"/>
            <a:chExt cx="227965" cy="74930"/>
          </a:xfrm>
        </p:grpSpPr>
        <p:sp>
          <p:nvSpPr>
            <p:cNvPr id="23" name="object 23"/>
            <p:cNvSpPr/>
            <p:nvPr/>
          </p:nvSpPr>
          <p:spPr>
            <a:xfrm>
              <a:off x="4985765" y="1152905"/>
              <a:ext cx="74675" cy="746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094731" y="1159763"/>
              <a:ext cx="118872" cy="655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5654802" y="1152905"/>
            <a:ext cx="424815" cy="74930"/>
            <a:chOff x="5654802" y="1152905"/>
            <a:chExt cx="424815" cy="74930"/>
          </a:xfrm>
        </p:grpSpPr>
        <p:sp>
          <p:nvSpPr>
            <p:cNvPr id="26" name="object 26"/>
            <p:cNvSpPr/>
            <p:nvPr/>
          </p:nvSpPr>
          <p:spPr>
            <a:xfrm>
              <a:off x="5654802" y="1152905"/>
              <a:ext cx="74675" cy="746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66816" y="1156715"/>
              <a:ext cx="312420" cy="68580"/>
            </a:xfrm>
            <a:custGeom>
              <a:avLst/>
              <a:gdLst/>
              <a:ahLst/>
              <a:cxnLst/>
              <a:rect l="l" t="t" r="r" b="b"/>
              <a:pathLst>
                <a:path w="312420" h="68580">
                  <a:moveTo>
                    <a:pt x="10668" y="67056"/>
                  </a:moveTo>
                  <a:lnTo>
                    <a:pt x="0" y="67056"/>
                  </a:lnTo>
                  <a:lnTo>
                    <a:pt x="0" y="4572"/>
                  </a:lnTo>
                  <a:lnTo>
                    <a:pt x="10668" y="4572"/>
                  </a:lnTo>
                  <a:lnTo>
                    <a:pt x="10668" y="32004"/>
                  </a:lnTo>
                  <a:lnTo>
                    <a:pt x="54864" y="32004"/>
                  </a:lnTo>
                  <a:lnTo>
                    <a:pt x="54864" y="41148"/>
                  </a:lnTo>
                  <a:lnTo>
                    <a:pt x="10668" y="41148"/>
                  </a:lnTo>
                  <a:lnTo>
                    <a:pt x="10668" y="67056"/>
                  </a:lnTo>
                  <a:close/>
                </a:path>
                <a:path w="312420" h="68580">
                  <a:moveTo>
                    <a:pt x="54864" y="32004"/>
                  </a:moveTo>
                  <a:lnTo>
                    <a:pt x="44196" y="32004"/>
                  </a:lnTo>
                  <a:lnTo>
                    <a:pt x="44196" y="4572"/>
                  </a:lnTo>
                  <a:lnTo>
                    <a:pt x="54864" y="4572"/>
                  </a:lnTo>
                  <a:lnTo>
                    <a:pt x="54864" y="32004"/>
                  </a:lnTo>
                  <a:close/>
                </a:path>
                <a:path w="312420" h="68580">
                  <a:moveTo>
                    <a:pt x="54864" y="67056"/>
                  </a:moveTo>
                  <a:lnTo>
                    <a:pt x="44196" y="67056"/>
                  </a:lnTo>
                  <a:lnTo>
                    <a:pt x="44196" y="41148"/>
                  </a:lnTo>
                  <a:lnTo>
                    <a:pt x="54864" y="41148"/>
                  </a:lnTo>
                  <a:lnTo>
                    <a:pt x="54864" y="67056"/>
                  </a:lnTo>
                  <a:close/>
                </a:path>
                <a:path w="312420" h="68580">
                  <a:moveTo>
                    <a:pt x="74676" y="32004"/>
                  </a:moveTo>
                  <a:lnTo>
                    <a:pt x="70104" y="24384"/>
                  </a:lnTo>
                  <a:lnTo>
                    <a:pt x="77724" y="21336"/>
                  </a:lnTo>
                  <a:lnTo>
                    <a:pt x="82296" y="18288"/>
                  </a:lnTo>
                  <a:lnTo>
                    <a:pt x="91440" y="18288"/>
                  </a:lnTo>
                  <a:lnTo>
                    <a:pt x="99679" y="19645"/>
                  </a:lnTo>
                  <a:lnTo>
                    <a:pt x="105918" y="23431"/>
                  </a:lnTo>
                  <a:lnTo>
                    <a:pt x="108650" y="27432"/>
                  </a:lnTo>
                  <a:lnTo>
                    <a:pt x="83820" y="27432"/>
                  </a:lnTo>
                  <a:lnTo>
                    <a:pt x="79248" y="28956"/>
                  </a:lnTo>
                  <a:lnTo>
                    <a:pt x="74676" y="32004"/>
                  </a:lnTo>
                  <a:close/>
                </a:path>
                <a:path w="312420" h="68580">
                  <a:moveTo>
                    <a:pt x="91440" y="68580"/>
                  </a:moveTo>
                  <a:lnTo>
                    <a:pt x="74676" y="68580"/>
                  </a:lnTo>
                  <a:lnTo>
                    <a:pt x="67056" y="60960"/>
                  </a:lnTo>
                  <a:lnTo>
                    <a:pt x="67056" y="44196"/>
                  </a:lnTo>
                  <a:lnTo>
                    <a:pt x="74676" y="38100"/>
                  </a:lnTo>
                  <a:lnTo>
                    <a:pt x="100584" y="38100"/>
                  </a:lnTo>
                  <a:lnTo>
                    <a:pt x="100584" y="30480"/>
                  </a:lnTo>
                  <a:lnTo>
                    <a:pt x="97536" y="27432"/>
                  </a:lnTo>
                  <a:lnTo>
                    <a:pt x="108650" y="27432"/>
                  </a:lnTo>
                  <a:lnTo>
                    <a:pt x="109870" y="29217"/>
                  </a:lnTo>
                  <a:lnTo>
                    <a:pt x="111252" y="36576"/>
                  </a:lnTo>
                  <a:lnTo>
                    <a:pt x="111252" y="45720"/>
                  </a:lnTo>
                  <a:lnTo>
                    <a:pt x="80772" y="45720"/>
                  </a:lnTo>
                  <a:lnTo>
                    <a:pt x="77724" y="48768"/>
                  </a:lnTo>
                  <a:lnTo>
                    <a:pt x="77724" y="56388"/>
                  </a:lnTo>
                  <a:lnTo>
                    <a:pt x="80772" y="59436"/>
                  </a:lnTo>
                  <a:lnTo>
                    <a:pt x="111252" y="59436"/>
                  </a:lnTo>
                  <a:lnTo>
                    <a:pt x="111252" y="62484"/>
                  </a:lnTo>
                  <a:lnTo>
                    <a:pt x="100584" y="62484"/>
                  </a:lnTo>
                  <a:lnTo>
                    <a:pt x="97536" y="65532"/>
                  </a:lnTo>
                  <a:lnTo>
                    <a:pt x="91440" y="68580"/>
                  </a:lnTo>
                  <a:close/>
                </a:path>
                <a:path w="312420" h="68580">
                  <a:moveTo>
                    <a:pt x="111252" y="59436"/>
                  </a:moveTo>
                  <a:lnTo>
                    <a:pt x="94488" y="59436"/>
                  </a:lnTo>
                  <a:lnTo>
                    <a:pt x="100584" y="56388"/>
                  </a:lnTo>
                  <a:lnTo>
                    <a:pt x="100584" y="45720"/>
                  </a:lnTo>
                  <a:lnTo>
                    <a:pt x="111252" y="45720"/>
                  </a:lnTo>
                  <a:lnTo>
                    <a:pt x="111252" y="59436"/>
                  </a:lnTo>
                  <a:close/>
                </a:path>
                <a:path w="312420" h="68580">
                  <a:moveTo>
                    <a:pt x="111252" y="67056"/>
                  </a:moveTo>
                  <a:lnTo>
                    <a:pt x="100584" y="67056"/>
                  </a:lnTo>
                  <a:lnTo>
                    <a:pt x="100584" y="62484"/>
                  </a:lnTo>
                  <a:lnTo>
                    <a:pt x="111252" y="62484"/>
                  </a:lnTo>
                  <a:lnTo>
                    <a:pt x="111252" y="67056"/>
                  </a:lnTo>
                  <a:close/>
                </a:path>
                <a:path w="312420" h="68580">
                  <a:moveTo>
                    <a:pt x="156972" y="59436"/>
                  </a:moveTo>
                  <a:lnTo>
                    <a:pt x="143256" y="59436"/>
                  </a:lnTo>
                  <a:lnTo>
                    <a:pt x="147828" y="57912"/>
                  </a:lnTo>
                  <a:lnTo>
                    <a:pt x="147828" y="54864"/>
                  </a:lnTo>
                  <a:lnTo>
                    <a:pt x="143779" y="49363"/>
                  </a:lnTo>
                  <a:lnTo>
                    <a:pt x="134874" y="46291"/>
                  </a:lnTo>
                  <a:lnTo>
                    <a:pt x="125968" y="41790"/>
                  </a:lnTo>
                  <a:lnTo>
                    <a:pt x="121920" y="32004"/>
                  </a:lnTo>
                  <a:lnTo>
                    <a:pt x="121920" y="22860"/>
                  </a:lnTo>
                  <a:lnTo>
                    <a:pt x="131064" y="18288"/>
                  </a:lnTo>
                  <a:lnTo>
                    <a:pt x="146304" y="18288"/>
                  </a:lnTo>
                  <a:lnTo>
                    <a:pt x="152400" y="19812"/>
                  </a:lnTo>
                  <a:lnTo>
                    <a:pt x="156972" y="24384"/>
                  </a:lnTo>
                  <a:lnTo>
                    <a:pt x="155143" y="27432"/>
                  </a:lnTo>
                  <a:lnTo>
                    <a:pt x="134112" y="27432"/>
                  </a:lnTo>
                  <a:lnTo>
                    <a:pt x="132588" y="28956"/>
                  </a:lnTo>
                  <a:lnTo>
                    <a:pt x="132588" y="32004"/>
                  </a:lnTo>
                  <a:lnTo>
                    <a:pt x="136398" y="36837"/>
                  </a:lnTo>
                  <a:lnTo>
                    <a:pt x="144780" y="39814"/>
                  </a:lnTo>
                  <a:lnTo>
                    <a:pt x="153162" y="44219"/>
                  </a:lnTo>
                  <a:lnTo>
                    <a:pt x="156972" y="53340"/>
                  </a:lnTo>
                  <a:lnTo>
                    <a:pt x="156972" y="59436"/>
                  </a:lnTo>
                  <a:close/>
                </a:path>
                <a:path w="312420" h="68580">
                  <a:moveTo>
                    <a:pt x="152400" y="32004"/>
                  </a:moveTo>
                  <a:lnTo>
                    <a:pt x="149352" y="28956"/>
                  </a:lnTo>
                  <a:lnTo>
                    <a:pt x="143256" y="27432"/>
                  </a:lnTo>
                  <a:lnTo>
                    <a:pt x="155143" y="27432"/>
                  </a:lnTo>
                  <a:lnTo>
                    <a:pt x="152400" y="32004"/>
                  </a:lnTo>
                  <a:close/>
                </a:path>
                <a:path w="312420" h="68580">
                  <a:moveTo>
                    <a:pt x="149352" y="68580"/>
                  </a:moveTo>
                  <a:lnTo>
                    <a:pt x="132588" y="68580"/>
                  </a:lnTo>
                  <a:lnTo>
                    <a:pt x="124968" y="65532"/>
                  </a:lnTo>
                  <a:lnTo>
                    <a:pt x="118872" y="60960"/>
                  </a:lnTo>
                  <a:lnTo>
                    <a:pt x="123444" y="53340"/>
                  </a:lnTo>
                  <a:lnTo>
                    <a:pt x="128016" y="57912"/>
                  </a:lnTo>
                  <a:lnTo>
                    <a:pt x="134112" y="59436"/>
                  </a:lnTo>
                  <a:lnTo>
                    <a:pt x="156972" y="59436"/>
                  </a:lnTo>
                  <a:lnTo>
                    <a:pt x="156972" y="64008"/>
                  </a:lnTo>
                  <a:lnTo>
                    <a:pt x="149352" y="68580"/>
                  </a:lnTo>
                  <a:close/>
                </a:path>
                <a:path w="312420" h="68580">
                  <a:moveTo>
                    <a:pt x="179832" y="67056"/>
                  </a:moveTo>
                  <a:lnTo>
                    <a:pt x="169164" y="67056"/>
                  </a:lnTo>
                  <a:lnTo>
                    <a:pt x="169164" y="0"/>
                  </a:lnTo>
                  <a:lnTo>
                    <a:pt x="179832" y="0"/>
                  </a:lnTo>
                  <a:lnTo>
                    <a:pt x="179832" y="41148"/>
                  </a:lnTo>
                  <a:lnTo>
                    <a:pt x="196997" y="41148"/>
                  </a:lnTo>
                  <a:lnTo>
                    <a:pt x="199884" y="45720"/>
                  </a:lnTo>
                  <a:lnTo>
                    <a:pt x="187452" y="45720"/>
                  </a:lnTo>
                  <a:lnTo>
                    <a:pt x="179832" y="54864"/>
                  </a:lnTo>
                  <a:lnTo>
                    <a:pt x="179832" y="67056"/>
                  </a:lnTo>
                  <a:close/>
                </a:path>
                <a:path w="312420" h="68580">
                  <a:moveTo>
                    <a:pt x="196997" y="41148"/>
                  </a:moveTo>
                  <a:lnTo>
                    <a:pt x="179832" y="41148"/>
                  </a:lnTo>
                  <a:lnTo>
                    <a:pt x="201168" y="19812"/>
                  </a:lnTo>
                  <a:lnTo>
                    <a:pt x="213360" y="19812"/>
                  </a:lnTo>
                  <a:lnTo>
                    <a:pt x="195072" y="38100"/>
                  </a:lnTo>
                  <a:lnTo>
                    <a:pt x="196997" y="41148"/>
                  </a:lnTo>
                  <a:close/>
                </a:path>
                <a:path w="312420" h="68580">
                  <a:moveTo>
                    <a:pt x="213360" y="67056"/>
                  </a:moveTo>
                  <a:lnTo>
                    <a:pt x="201168" y="67056"/>
                  </a:lnTo>
                  <a:lnTo>
                    <a:pt x="187452" y="45720"/>
                  </a:lnTo>
                  <a:lnTo>
                    <a:pt x="199884" y="45720"/>
                  </a:lnTo>
                  <a:lnTo>
                    <a:pt x="213360" y="67056"/>
                  </a:lnTo>
                  <a:close/>
                </a:path>
                <a:path w="312420" h="68580">
                  <a:moveTo>
                    <a:pt x="248412" y="68580"/>
                  </a:moveTo>
                  <a:lnTo>
                    <a:pt x="240792" y="68580"/>
                  </a:lnTo>
                  <a:lnTo>
                    <a:pt x="230314" y="66698"/>
                  </a:lnTo>
                  <a:lnTo>
                    <a:pt x="222123" y="61531"/>
                  </a:lnTo>
                  <a:lnTo>
                    <a:pt x="216789" y="53792"/>
                  </a:lnTo>
                  <a:lnTo>
                    <a:pt x="214884" y="44196"/>
                  </a:lnTo>
                  <a:lnTo>
                    <a:pt x="216789" y="33718"/>
                  </a:lnTo>
                  <a:lnTo>
                    <a:pt x="222123" y="25527"/>
                  </a:lnTo>
                  <a:lnTo>
                    <a:pt x="230314" y="20193"/>
                  </a:lnTo>
                  <a:lnTo>
                    <a:pt x="240792" y="18288"/>
                  </a:lnTo>
                  <a:lnTo>
                    <a:pt x="251436" y="20454"/>
                  </a:lnTo>
                  <a:lnTo>
                    <a:pt x="258508" y="26479"/>
                  </a:lnTo>
                  <a:lnTo>
                    <a:pt x="258916" y="27432"/>
                  </a:lnTo>
                  <a:lnTo>
                    <a:pt x="233172" y="27432"/>
                  </a:lnTo>
                  <a:lnTo>
                    <a:pt x="227076" y="32004"/>
                  </a:lnTo>
                  <a:lnTo>
                    <a:pt x="225552" y="39624"/>
                  </a:lnTo>
                  <a:lnTo>
                    <a:pt x="262854" y="39624"/>
                  </a:lnTo>
                  <a:lnTo>
                    <a:pt x="263652" y="47244"/>
                  </a:lnTo>
                  <a:lnTo>
                    <a:pt x="225552" y="47244"/>
                  </a:lnTo>
                  <a:lnTo>
                    <a:pt x="228600" y="54864"/>
                  </a:lnTo>
                  <a:lnTo>
                    <a:pt x="233172" y="59436"/>
                  </a:lnTo>
                  <a:lnTo>
                    <a:pt x="260604" y="59436"/>
                  </a:lnTo>
                  <a:lnTo>
                    <a:pt x="256032" y="65532"/>
                  </a:lnTo>
                  <a:lnTo>
                    <a:pt x="248412" y="68580"/>
                  </a:lnTo>
                  <a:close/>
                </a:path>
                <a:path w="312420" h="68580">
                  <a:moveTo>
                    <a:pt x="262854" y="39624"/>
                  </a:moveTo>
                  <a:lnTo>
                    <a:pt x="254508" y="39624"/>
                  </a:lnTo>
                  <a:lnTo>
                    <a:pt x="252984" y="32004"/>
                  </a:lnTo>
                  <a:lnTo>
                    <a:pt x="248412" y="27432"/>
                  </a:lnTo>
                  <a:lnTo>
                    <a:pt x="258916" y="27432"/>
                  </a:lnTo>
                  <a:lnTo>
                    <a:pt x="262437" y="35647"/>
                  </a:lnTo>
                  <a:lnTo>
                    <a:pt x="262854" y="39624"/>
                  </a:lnTo>
                  <a:close/>
                </a:path>
                <a:path w="312420" h="68580">
                  <a:moveTo>
                    <a:pt x="260604" y="59436"/>
                  </a:moveTo>
                  <a:lnTo>
                    <a:pt x="246888" y="59436"/>
                  </a:lnTo>
                  <a:lnTo>
                    <a:pt x="251460" y="57912"/>
                  </a:lnTo>
                  <a:lnTo>
                    <a:pt x="254508" y="53340"/>
                  </a:lnTo>
                  <a:lnTo>
                    <a:pt x="260604" y="59436"/>
                  </a:lnTo>
                  <a:close/>
                </a:path>
                <a:path w="312420" h="68580">
                  <a:moveTo>
                    <a:pt x="284988" y="67056"/>
                  </a:moveTo>
                  <a:lnTo>
                    <a:pt x="274320" y="67056"/>
                  </a:lnTo>
                  <a:lnTo>
                    <a:pt x="274320" y="0"/>
                  </a:lnTo>
                  <a:lnTo>
                    <a:pt x="284988" y="0"/>
                  </a:lnTo>
                  <a:lnTo>
                    <a:pt x="284988" y="67056"/>
                  </a:lnTo>
                  <a:close/>
                </a:path>
                <a:path w="312420" h="68580">
                  <a:moveTo>
                    <a:pt x="312420" y="67056"/>
                  </a:moveTo>
                  <a:lnTo>
                    <a:pt x="301752" y="67056"/>
                  </a:lnTo>
                  <a:lnTo>
                    <a:pt x="301752" y="0"/>
                  </a:lnTo>
                  <a:lnTo>
                    <a:pt x="312420" y="0"/>
                  </a:lnTo>
                  <a:lnTo>
                    <a:pt x="312420" y="67056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317741" y="1152905"/>
            <a:ext cx="298450" cy="74930"/>
            <a:chOff x="6317741" y="1152905"/>
            <a:chExt cx="298450" cy="74930"/>
          </a:xfrm>
        </p:grpSpPr>
        <p:sp>
          <p:nvSpPr>
            <p:cNvPr id="29" name="object 29"/>
            <p:cNvSpPr/>
            <p:nvPr/>
          </p:nvSpPr>
          <p:spPr>
            <a:xfrm>
              <a:off x="6317741" y="1152905"/>
              <a:ext cx="74675" cy="746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25183" y="1161287"/>
              <a:ext cx="190500" cy="640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6986778" y="1152905"/>
            <a:ext cx="555625" cy="89535"/>
            <a:chOff x="6986778" y="1152905"/>
            <a:chExt cx="555625" cy="89535"/>
          </a:xfrm>
        </p:grpSpPr>
        <p:sp>
          <p:nvSpPr>
            <p:cNvPr id="32" name="object 32"/>
            <p:cNvSpPr/>
            <p:nvPr/>
          </p:nvSpPr>
          <p:spPr>
            <a:xfrm>
              <a:off x="6986778" y="1152905"/>
              <a:ext cx="74675" cy="746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91172" y="1155191"/>
              <a:ext cx="451484" cy="86995"/>
            </a:xfrm>
            <a:custGeom>
              <a:avLst/>
              <a:gdLst/>
              <a:ahLst/>
              <a:cxnLst/>
              <a:rect l="l" t="t" r="r" b="b"/>
              <a:pathLst>
                <a:path w="451484" h="86994">
                  <a:moveTo>
                    <a:pt x="36145" y="59436"/>
                  </a:moveTo>
                  <a:lnTo>
                    <a:pt x="24384" y="59436"/>
                  </a:lnTo>
                  <a:lnTo>
                    <a:pt x="27432" y="56388"/>
                  </a:lnTo>
                  <a:lnTo>
                    <a:pt x="27432" y="15240"/>
                  </a:lnTo>
                  <a:lnTo>
                    <a:pt x="6096" y="15240"/>
                  </a:lnTo>
                  <a:lnTo>
                    <a:pt x="6096" y="6096"/>
                  </a:lnTo>
                  <a:lnTo>
                    <a:pt x="38100" y="6096"/>
                  </a:lnTo>
                  <a:lnTo>
                    <a:pt x="38100" y="50292"/>
                  </a:lnTo>
                  <a:lnTo>
                    <a:pt x="36718" y="58531"/>
                  </a:lnTo>
                  <a:lnTo>
                    <a:pt x="36145" y="59436"/>
                  </a:lnTo>
                  <a:close/>
                </a:path>
                <a:path w="451484" h="86994">
                  <a:moveTo>
                    <a:pt x="18288" y="70104"/>
                  </a:moveTo>
                  <a:lnTo>
                    <a:pt x="10668" y="70104"/>
                  </a:lnTo>
                  <a:lnTo>
                    <a:pt x="4572" y="67056"/>
                  </a:lnTo>
                  <a:lnTo>
                    <a:pt x="0" y="60960"/>
                  </a:lnTo>
                  <a:lnTo>
                    <a:pt x="4572" y="51816"/>
                  </a:lnTo>
                  <a:lnTo>
                    <a:pt x="9144" y="56388"/>
                  </a:lnTo>
                  <a:lnTo>
                    <a:pt x="13716" y="59436"/>
                  </a:lnTo>
                  <a:lnTo>
                    <a:pt x="36145" y="59436"/>
                  </a:lnTo>
                  <a:lnTo>
                    <a:pt x="32766" y="64770"/>
                  </a:lnTo>
                  <a:lnTo>
                    <a:pt x="26527" y="68722"/>
                  </a:lnTo>
                  <a:lnTo>
                    <a:pt x="18288" y="70104"/>
                  </a:lnTo>
                  <a:close/>
                </a:path>
                <a:path w="451484" h="86994">
                  <a:moveTo>
                    <a:pt x="56388" y="33528"/>
                  </a:moveTo>
                  <a:lnTo>
                    <a:pt x="51816" y="25908"/>
                  </a:lnTo>
                  <a:lnTo>
                    <a:pt x="59436" y="22860"/>
                  </a:lnTo>
                  <a:lnTo>
                    <a:pt x="64008" y="19812"/>
                  </a:lnTo>
                  <a:lnTo>
                    <a:pt x="73152" y="19812"/>
                  </a:lnTo>
                  <a:lnTo>
                    <a:pt x="81391" y="21169"/>
                  </a:lnTo>
                  <a:lnTo>
                    <a:pt x="87630" y="24955"/>
                  </a:lnTo>
                  <a:lnTo>
                    <a:pt x="90362" y="28956"/>
                  </a:lnTo>
                  <a:lnTo>
                    <a:pt x="65532" y="28956"/>
                  </a:lnTo>
                  <a:lnTo>
                    <a:pt x="60960" y="30480"/>
                  </a:lnTo>
                  <a:lnTo>
                    <a:pt x="56388" y="33528"/>
                  </a:lnTo>
                  <a:close/>
                </a:path>
                <a:path w="451484" h="86994">
                  <a:moveTo>
                    <a:pt x="73152" y="70104"/>
                  </a:moveTo>
                  <a:lnTo>
                    <a:pt x="56388" y="70104"/>
                  </a:lnTo>
                  <a:lnTo>
                    <a:pt x="48768" y="62484"/>
                  </a:lnTo>
                  <a:lnTo>
                    <a:pt x="48768" y="45720"/>
                  </a:lnTo>
                  <a:lnTo>
                    <a:pt x="56388" y="39624"/>
                  </a:lnTo>
                  <a:lnTo>
                    <a:pt x="82296" y="39624"/>
                  </a:lnTo>
                  <a:lnTo>
                    <a:pt x="82296" y="32004"/>
                  </a:lnTo>
                  <a:lnTo>
                    <a:pt x="77724" y="28956"/>
                  </a:lnTo>
                  <a:lnTo>
                    <a:pt x="90362" y="28956"/>
                  </a:lnTo>
                  <a:lnTo>
                    <a:pt x="91582" y="30741"/>
                  </a:lnTo>
                  <a:lnTo>
                    <a:pt x="92964" y="38100"/>
                  </a:lnTo>
                  <a:lnTo>
                    <a:pt x="92964" y="47244"/>
                  </a:lnTo>
                  <a:lnTo>
                    <a:pt x="62484" y="47244"/>
                  </a:lnTo>
                  <a:lnTo>
                    <a:pt x="59436" y="50292"/>
                  </a:lnTo>
                  <a:lnTo>
                    <a:pt x="59436" y="57912"/>
                  </a:lnTo>
                  <a:lnTo>
                    <a:pt x="62484" y="60960"/>
                  </a:lnTo>
                  <a:lnTo>
                    <a:pt x="92964" y="60960"/>
                  </a:lnTo>
                  <a:lnTo>
                    <a:pt x="92964" y="64008"/>
                  </a:lnTo>
                  <a:lnTo>
                    <a:pt x="82296" y="64008"/>
                  </a:lnTo>
                  <a:lnTo>
                    <a:pt x="79248" y="67056"/>
                  </a:lnTo>
                  <a:lnTo>
                    <a:pt x="73152" y="70104"/>
                  </a:lnTo>
                  <a:close/>
                </a:path>
                <a:path w="451484" h="86994">
                  <a:moveTo>
                    <a:pt x="92964" y="60960"/>
                  </a:moveTo>
                  <a:lnTo>
                    <a:pt x="76200" y="60960"/>
                  </a:lnTo>
                  <a:lnTo>
                    <a:pt x="82296" y="57912"/>
                  </a:lnTo>
                  <a:lnTo>
                    <a:pt x="82296" y="47244"/>
                  </a:lnTo>
                  <a:lnTo>
                    <a:pt x="92964" y="47244"/>
                  </a:lnTo>
                  <a:lnTo>
                    <a:pt x="92964" y="60960"/>
                  </a:lnTo>
                  <a:close/>
                </a:path>
                <a:path w="451484" h="86994">
                  <a:moveTo>
                    <a:pt x="92964" y="68580"/>
                  </a:moveTo>
                  <a:lnTo>
                    <a:pt x="82296" y="68580"/>
                  </a:lnTo>
                  <a:lnTo>
                    <a:pt x="82296" y="64008"/>
                  </a:lnTo>
                  <a:lnTo>
                    <a:pt x="92964" y="64008"/>
                  </a:lnTo>
                  <a:lnTo>
                    <a:pt x="92964" y="68580"/>
                  </a:lnTo>
                  <a:close/>
                </a:path>
                <a:path w="451484" h="86994">
                  <a:moveTo>
                    <a:pt x="128016" y="68580"/>
                  </a:moveTo>
                  <a:lnTo>
                    <a:pt x="115824" y="68580"/>
                  </a:lnTo>
                  <a:lnTo>
                    <a:pt x="97536" y="21336"/>
                  </a:lnTo>
                  <a:lnTo>
                    <a:pt x="108204" y="21336"/>
                  </a:lnTo>
                  <a:lnTo>
                    <a:pt x="121920" y="59436"/>
                  </a:lnTo>
                  <a:lnTo>
                    <a:pt x="131555" y="59436"/>
                  </a:lnTo>
                  <a:lnTo>
                    <a:pt x="128016" y="68580"/>
                  </a:lnTo>
                  <a:close/>
                </a:path>
                <a:path w="451484" h="86994">
                  <a:moveTo>
                    <a:pt x="131555" y="59436"/>
                  </a:moveTo>
                  <a:lnTo>
                    <a:pt x="121920" y="59436"/>
                  </a:lnTo>
                  <a:lnTo>
                    <a:pt x="135636" y="21336"/>
                  </a:lnTo>
                  <a:lnTo>
                    <a:pt x="146304" y="21336"/>
                  </a:lnTo>
                  <a:lnTo>
                    <a:pt x="131555" y="59436"/>
                  </a:lnTo>
                  <a:close/>
                </a:path>
                <a:path w="451484" h="86994">
                  <a:moveTo>
                    <a:pt x="155448" y="33528"/>
                  </a:moveTo>
                  <a:lnTo>
                    <a:pt x="150876" y="25908"/>
                  </a:lnTo>
                  <a:lnTo>
                    <a:pt x="163068" y="19812"/>
                  </a:lnTo>
                  <a:lnTo>
                    <a:pt x="172212" y="19812"/>
                  </a:lnTo>
                  <a:lnTo>
                    <a:pt x="180213" y="21169"/>
                  </a:lnTo>
                  <a:lnTo>
                    <a:pt x="185928" y="24955"/>
                  </a:lnTo>
                  <a:lnTo>
                    <a:pt x="188298" y="28956"/>
                  </a:lnTo>
                  <a:lnTo>
                    <a:pt x="164592" y="28956"/>
                  </a:lnTo>
                  <a:lnTo>
                    <a:pt x="160020" y="30480"/>
                  </a:lnTo>
                  <a:lnTo>
                    <a:pt x="155448" y="33528"/>
                  </a:lnTo>
                  <a:close/>
                </a:path>
                <a:path w="451484" h="86994">
                  <a:moveTo>
                    <a:pt x="172212" y="70104"/>
                  </a:moveTo>
                  <a:lnTo>
                    <a:pt x="153924" y="70104"/>
                  </a:lnTo>
                  <a:lnTo>
                    <a:pt x="147828" y="62484"/>
                  </a:lnTo>
                  <a:lnTo>
                    <a:pt x="147828" y="45720"/>
                  </a:lnTo>
                  <a:lnTo>
                    <a:pt x="153924" y="39624"/>
                  </a:lnTo>
                  <a:lnTo>
                    <a:pt x="181356" y="39624"/>
                  </a:lnTo>
                  <a:lnTo>
                    <a:pt x="181356" y="32004"/>
                  </a:lnTo>
                  <a:lnTo>
                    <a:pt x="176784" y="28956"/>
                  </a:lnTo>
                  <a:lnTo>
                    <a:pt x="188298" y="28956"/>
                  </a:lnTo>
                  <a:lnTo>
                    <a:pt x="189357" y="30741"/>
                  </a:lnTo>
                  <a:lnTo>
                    <a:pt x="190500" y="38100"/>
                  </a:lnTo>
                  <a:lnTo>
                    <a:pt x="190957" y="47244"/>
                  </a:lnTo>
                  <a:lnTo>
                    <a:pt x="161544" y="47244"/>
                  </a:lnTo>
                  <a:lnTo>
                    <a:pt x="158496" y="50292"/>
                  </a:lnTo>
                  <a:lnTo>
                    <a:pt x="158496" y="57912"/>
                  </a:lnTo>
                  <a:lnTo>
                    <a:pt x="161544" y="60960"/>
                  </a:lnTo>
                  <a:lnTo>
                    <a:pt x="191643" y="60960"/>
                  </a:lnTo>
                  <a:lnTo>
                    <a:pt x="191795" y="64008"/>
                  </a:lnTo>
                  <a:lnTo>
                    <a:pt x="181356" y="64008"/>
                  </a:lnTo>
                  <a:lnTo>
                    <a:pt x="178308" y="67056"/>
                  </a:lnTo>
                  <a:lnTo>
                    <a:pt x="172212" y="70104"/>
                  </a:lnTo>
                  <a:close/>
                </a:path>
                <a:path w="451484" h="86994">
                  <a:moveTo>
                    <a:pt x="191643" y="60960"/>
                  </a:moveTo>
                  <a:lnTo>
                    <a:pt x="175260" y="60960"/>
                  </a:lnTo>
                  <a:lnTo>
                    <a:pt x="179832" y="57912"/>
                  </a:lnTo>
                  <a:lnTo>
                    <a:pt x="181356" y="51816"/>
                  </a:lnTo>
                  <a:lnTo>
                    <a:pt x="181356" y="47244"/>
                  </a:lnTo>
                  <a:lnTo>
                    <a:pt x="190957" y="47244"/>
                  </a:lnTo>
                  <a:lnTo>
                    <a:pt x="191643" y="60960"/>
                  </a:lnTo>
                  <a:close/>
                </a:path>
                <a:path w="451484" h="86994">
                  <a:moveTo>
                    <a:pt x="192024" y="68580"/>
                  </a:moveTo>
                  <a:lnTo>
                    <a:pt x="181356" y="68580"/>
                  </a:lnTo>
                  <a:lnTo>
                    <a:pt x="181356" y="64008"/>
                  </a:lnTo>
                  <a:lnTo>
                    <a:pt x="191795" y="64008"/>
                  </a:lnTo>
                  <a:lnTo>
                    <a:pt x="192024" y="68580"/>
                  </a:lnTo>
                  <a:close/>
                </a:path>
                <a:path w="451484" h="86994">
                  <a:moveTo>
                    <a:pt x="237744" y="60960"/>
                  </a:moveTo>
                  <a:lnTo>
                    <a:pt x="224028" y="60960"/>
                  </a:lnTo>
                  <a:lnTo>
                    <a:pt x="227076" y="59436"/>
                  </a:lnTo>
                  <a:lnTo>
                    <a:pt x="227076" y="56388"/>
                  </a:lnTo>
                  <a:lnTo>
                    <a:pt x="223266" y="50887"/>
                  </a:lnTo>
                  <a:lnTo>
                    <a:pt x="214884" y="47815"/>
                  </a:lnTo>
                  <a:lnTo>
                    <a:pt x="206502" y="43314"/>
                  </a:lnTo>
                  <a:lnTo>
                    <a:pt x="202692" y="33528"/>
                  </a:lnTo>
                  <a:lnTo>
                    <a:pt x="202692" y="24384"/>
                  </a:lnTo>
                  <a:lnTo>
                    <a:pt x="210312" y="19812"/>
                  </a:lnTo>
                  <a:lnTo>
                    <a:pt x="225552" y="19812"/>
                  </a:lnTo>
                  <a:lnTo>
                    <a:pt x="233172" y="21336"/>
                  </a:lnTo>
                  <a:lnTo>
                    <a:pt x="236220" y="25908"/>
                  </a:lnTo>
                  <a:lnTo>
                    <a:pt x="235000" y="28956"/>
                  </a:lnTo>
                  <a:lnTo>
                    <a:pt x="214884" y="28956"/>
                  </a:lnTo>
                  <a:lnTo>
                    <a:pt x="211836" y="30480"/>
                  </a:lnTo>
                  <a:lnTo>
                    <a:pt x="211836" y="33528"/>
                  </a:lnTo>
                  <a:lnTo>
                    <a:pt x="215884" y="38361"/>
                  </a:lnTo>
                  <a:lnTo>
                    <a:pt x="224790" y="41338"/>
                  </a:lnTo>
                  <a:lnTo>
                    <a:pt x="233695" y="45743"/>
                  </a:lnTo>
                  <a:lnTo>
                    <a:pt x="237744" y="54864"/>
                  </a:lnTo>
                  <a:lnTo>
                    <a:pt x="237744" y="60960"/>
                  </a:lnTo>
                  <a:close/>
                </a:path>
                <a:path w="451484" h="86994">
                  <a:moveTo>
                    <a:pt x="233172" y="33528"/>
                  </a:moveTo>
                  <a:lnTo>
                    <a:pt x="228600" y="30480"/>
                  </a:lnTo>
                  <a:lnTo>
                    <a:pt x="224028" y="28956"/>
                  </a:lnTo>
                  <a:lnTo>
                    <a:pt x="235000" y="28956"/>
                  </a:lnTo>
                  <a:lnTo>
                    <a:pt x="233172" y="33528"/>
                  </a:lnTo>
                  <a:close/>
                </a:path>
                <a:path w="451484" h="86994">
                  <a:moveTo>
                    <a:pt x="228600" y="70104"/>
                  </a:moveTo>
                  <a:lnTo>
                    <a:pt x="211836" y="70104"/>
                  </a:lnTo>
                  <a:lnTo>
                    <a:pt x="204216" y="67056"/>
                  </a:lnTo>
                  <a:lnTo>
                    <a:pt x="199644" y="62484"/>
                  </a:lnTo>
                  <a:lnTo>
                    <a:pt x="202692" y="54864"/>
                  </a:lnTo>
                  <a:lnTo>
                    <a:pt x="207264" y="59436"/>
                  </a:lnTo>
                  <a:lnTo>
                    <a:pt x="214884" y="60960"/>
                  </a:lnTo>
                  <a:lnTo>
                    <a:pt x="237744" y="60960"/>
                  </a:lnTo>
                  <a:lnTo>
                    <a:pt x="237744" y="65532"/>
                  </a:lnTo>
                  <a:lnTo>
                    <a:pt x="228600" y="70104"/>
                  </a:lnTo>
                  <a:close/>
                </a:path>
                <a:path w="451484" h="86994">
                  <a:moveTo>
                    <a:pt x="277368" y="70104"/>
                  </a:moveTo>
                  <a:lnTo>
                    <a:pt x="268224" y="70104"/>
                  </a:lnTo>
                  <a:lnTo>
                    <a:pt x="258627" y="68222"/>
                  </a:lnTo>
                  <a:lnTo>
                    <a:pt x="250888" y="63055"/>
                  </a:lnTo>
                  <a:lnTo>
                    <a:pt x="245721" y="55316"/>
                  </a:lnTo>
                  <a:lnTo>
                    <a:pt x="243840" y="45720"/>
                  </a:lnTo>
                  <a:lnTo>
                    <a:pt x="245721" y="35242"/>
                  </a:lnTo>
                  <a:lnTo>
                    <a:pt x="250888" y="27051"/>
                  </a:lnTo>
                  <a:lnTo>
                    <a:pt x="258627" y="21717"/>
                  </a:lnTo>
                  <a:lnTo>
                    <a:pt x="268224" y="19812"/>
                  </a:lnTo>
                  <a:lnTo>
                    <a:pt x="277368" y="19812"/>
                  </a:lnTo>
                  <a:lnTo>
                    <a:pt x="283464" y="22860"/>
                  </a:lnTo>
                  <a:lnTo>
                    <a:pt x="288036" y="28956"/>
                  </a:lnTo>
                  <a:lnTo>
                    <a:pt x="260604" y="28956"/>
                  </a:lnTo>
                  <a:lnTo>
                    <a:pt x="254508" y="36576"/>
                  </a:lnTo>
                  <a:lnTo>
                    <a:pt x="254508" y="54864"/>
                  </a:lnTo>
                  <a:lnTo>
                    <a:pt x="260604" y="60960"/>
                  </a:lnTo>
                  <a:lnTo>
                    <a:pt x="289560" y="60960"/>
                  </a:lnTo>
                  <a:lnTo>
                    <a:pt x="284988" y="67056"/>
                  </a:lnTo>
                  <a:lnTo>
                    <a:pt x="277368" y="70104"/>
                  </a:lnTo>
                  <a:close/>
                </a:path>
                <a:path w="451484" h="86994">
                  <a:moveTo>
                    <a:pt x="281940" y="35052"/>
                  </a:moveTo>
                  <a:lnTo>
                    <a:pt x="278892" y="32004"/>
                  </a:lnTo>
                  <a:lnTo>
                    <a:pt x="274320" y="28956"/>
                  </a:lnTo>
                  <a:lnTo>
                    <a:pt x="288036" y="28956"/>
                  </a:lnTo>
                  <a:lnTo>
                    <a:pt x="281940" y="35052"/>
                  </a:lnTo>
                  <a:close/>
                </a:path>
                <a:path w="451484" h="86994">
                  <a:moveTo>
                    <a:pt x="289560" y="60960"/>
                  </a:moveTo>
                  <a:lnTo>
                    <a:pt x="274320" y="60960"/>
                  </a:lnTo>
                  <a:lnTo>
                    <a:pt x="280416" y="57912"/>
                  </a:lnTo>
                  <a:lnTo>
                    <a:pt x="283464" y="54864"/>
                  </a:lnTo>
                  <a:lnTo>
                    <a:pt x="289560" y="60960"/>
                  </a:lnTo>
                  <a:close/>
                </a:path>
                <a:path w="451484" h="86994">
                  <a:moveTo>
                    <a:pt x="327660" y="30480"/>
                  </a:moveTo>
                  <a:lnTo>
                    <a:pt x="310896" y="30480"/>
                  </a:lnTo>
                  <a:lnTo>
                    <a:pt x="313944" y="24384"/>
                  </a:lnTo>
                  <a:lnTo>
                    <a:pt x="320040" y="19812"/>
                  </a:lnTo>
                  <a:lnTo>
                    <a:pt x="327660" y="19812"/>
                  </a:lnTo>
                  <a:lnTo>
                    <a:pt x="327660" y="30480"/>
                  </a:lnTo>
                  <a:close/>
                </a:path>
                <a:path w="451484" h="86994">
                  <a:moveTo>
                    <a:pt x="310896" y="68580"/>
                  </a:moveTo>
                  <a:lnTo>
                    <a:pt x="300228" y="68580"/>
                  </a:lnTo>
                  <a:lnTo>
                    <a:pt x="300228" y="21336"/>
                  </a:lnTo>
                  <a:lnTo>
                    <a:pt x="310896" y="21336"/>
                  </a:lnTo>
                  <a:lnTo>
                    <a:pt x="310896" y="30480"/>
                  </a:lnTo>
                  <a:lnTo>
                    <a:pt x="316992" y="30480"/>
                  </a:lnTo>
                  <a:lnTo>
                    <a:pt x="310896" y="35052"/>
                  </a:lnTo>
                  <a:lnTo>
                    <a:pt x="310896" y="68580"/>
                  </a:lnTo>
                  <a:close/>
                </a:path>
                <a:path w="451484" h="86994">
                  <a:moveTo>
                    <a:pt x="344424" y="13716"/>
                  </a:moveTo>
                  <a:lnTo>
                    <a:pt x="336804" y="13716"/>
                  </a:lnTo>
                  <a:lnTo>
                    <a:pt x="335280" y="10668"/>
                  </a:lnTo>
                  <a:lnTo>
                    <a:pt x="335280" y="3048"/>
                  </a:lnTo>
                  <a:lnTo>
                    <a:pt x="336804" y="0"/>
                  </a:lnTo>
                  <a:lnTo>
                    <a:pt x="344424" y="0"/>
                  </a:lnTo>
                  <a:lnTo>
                    <a:pt x="347472" y="3048"/>
                  </a:lnTo>
                  <a:lnTo>
                    <a:pt x="347472" y="10668"/>
                  </a:lnTo>
                  <a:lnTo>
                    <a:pt x="344424" y="13716"/>
                  </a:lnTo>
                  <a:close/>
                </a:path>
                <a:path w="451484" h="86994">
                  <a:moveTo>
                    <a:pt x="345948" y="68580"/>
                  </a:moveTo>
                  <a:lnTo>
                    <a:pt x="335280" y="68580"/>
                  </a:lnTo>
                  <a:lnTo>
                    <a:pt x="335280" y="21336"/>
                  </a:lnTo>
                  <a:lnTo>
                    <a:pt x="345948" y="21336"/>
                  </a:lnTo>
                  <a:lnTo>
                    <a:pt x="345948" y="68580"/>
                  </a:lnTo>
                  <a:close/>
                </a:path>
                <a:path w="451484" h="86994">
                  <a:moveTo>
                    <a:pt x="390144" y="70104"/>
                  </a:moveTo>
                  <a:lnTo>
                    <a:pt x="382524" y="70104"/>
                  </a:lnTo>
                  <a:lnTo>
                    <a:pt x="376428" y="67056"/>
                  </a:lnTo>
                  <a:lnTo>
                    <a:pt x="371856" y="60960"/>
                  </a:lnTo>
                  <a:lnTo>
                    <a:pt x="396240" y="60960"/>
                  </a:lnTo>
                  <a:lnTo>
                    <a:pt x="402336" y="53340"/>
                  </a:lnTo>
                  <a:lnTo>
                    <a:pt x="402336" y="35052"/>
                  </a:lnTo>
                  <a:lnTo>
                    <a:pt x="396240" y="28956"/>
                  </a:lnTo>
                  <a:lnTo>
                    <a:pt x="371856" y="28956"/>
                  </a:lnTo>
                  <a:lnTo>
                    <a:pt x="376428" y="22860"/>
                  </a:lnTo>
                  <a:lnTo>
                    <a:pt x="382524" y="19812"/>
                  </a:lnTo>
                  <a:lnTo>
                    <a:pt x="390144" y="19812"/>
                  </a:lnTo>
                  <a:lnTo>
                    <a:pt x="399502" y="21717"/>
                  </a:lnTo>
                  <a:lnTo>
                    <a:pt x="406717" y="27051"/>
                  </a:lnTo>
                  <a:lnTo>
                    <a:pt x="411360" y="35242"/>
                  </a:lnTo>
                  <a:lnTo>
                    <a:pt x="413004" y="45720"/>
                  </a:lnTo>
                  <a:lnTo>
                    <a:pt x="411360" y="55316"/>
                  </a:lnTo>
                  <a:lnTo>
                    <a:pt x="406717" y="63055"/>
                  </a:lnTo>
                  <a:lnTo>
                    <a:pt x="399502" y="68222"/>
                  </a:lnTo>
                  <a:lnTo>
                    <a:pt x="390144" y="70104"/>
                  </a:lnTo>
                  <a:close/>
                </a:path>
                <a:path w="451484" h="86994">
                  <a:moveTo>
                    <a:pt x="371856" y="86868"/>
                  </a:moveTo>
                  <a:lnTo>
                    <a:pt x="362712" y="86868"/>
                  </a:lnTo>
                  <a:lnTo>
                    <a:pt x="362712" y="21336"/>
                  </a:lnTo>
                  <a:lnTo>
                    <a:pt x="371856" y="21336"/>
                  </a:lnTo>
                  <a:lnTo>
                    <a:pt x="371856" y="28956"/>
                  </a:lnTo>
                  <a:lnTo>
                    <a:pt x="377952" y="28956"/>
                  </a:lnTo>
                  <a:lnTo>
                    <a:pt x="371856" y="35052"/>
                  </a:lnTo>
                  <a:lnTo>
                    <a:pt x="371856" y="54864"/>
                  </a:lnTo>
                  <a:lnTo>
                    <a:pt x="377952" y="60960"/>
                  </a:lnTo>
                  <a:lnTo>
                    <a:pt x="371856" y="60960"/>
                  </a:lnTo>
                  <a:lnTo>
                    <a:pt x="371856" y="86868"/>
                  </a:lnTo>
                  <a:close/>
                </a:path>
                <a:path w="451484" h="86994">
                  <a:moveTo>
                    <a:pt x="435864" y="22860"/>
                  </a:moveTo>
                  <a:lnTo>
                    <a:pt x="425196" y="22860"/>
                  </a:lnTo>
                  <a:lnTo>
                    <a:pt x="425196" y="9144"/>
                  </a:lnTo>
                  <a:lnTo>
                    <a:pt x="435864" y="9144"/>
                  </a:lnTo>
                  <a:lnTo>
                    <a:pt x="435864" y="22860"/>
                  </a:lnTo>
                  <a:close/>
                </a:path>
                <a:path w="451484" h="86994">
                  <a:moveTo>
                    <a:pt x="449580" y="30480"/>
                  </a:moveTo>
                  <a:lnTo>
                    <a:pt x="419100" y="30480"/>
                  </a:lnTo>
                  <a:lnTo>
                    <a:pt x="419100" y="22860"/>
                  </a:lnTo>
                  <a:lnTo>
                    <a:pt x="449580" y="22860"/>
                  </a:lnTo>
                  <a:lnTo>
                    <a:pt x="449580" y="30480"/>
                  </a:lnTo>
                  <a:close/>
                </a:path>
                <a:path w="451484" h="86994">
                  <a:moveTo>
                    <a:pt x="443484" y="70104"/>
                  </a:moveTo>
                  <a:lnTo>
                    <a:pt x="431292" y="70104"/>
                  </a:lnTo>
                  <a:lnTo>
                    <a:pt x="425196" y="65532"/>
                  </a:lnTo>
                  <a:lnTo>
                    <a:pt x="425196" y="30480"/>
                  </a:lnTo>
                  <a:lnTo>
                    <a:pt x="435864" y="30480"/>
                  </a:lnTo>
                  <a:lnTo>
                    <a:pt x="435864" y="57912"/>
                  </a:lnTo>
                  <a:lnTo>
                    <a:pt x="437388" y="60960"/>
                  </a:lnTo>
                  <a:lnTo>
                    <a:pt x="449275" y="60960"/>
                  </a:lnTo>
                  <a:lnTo>
                    <a:pt x="451104" y="65532"/>
                  </a:lnTo>
                  <a:lnTo>
                    <a:pt x="446532" y="68580"/>
                  </a:lnTo>
                  <a:lnTo>
                    <a:pt x="443484" y="70104"/>
                  </a:lnTo>
                  <a:close/>
                </a:path>
                <a:path w="451484" h="86994">
                  <a:moveTo>
                    <a:pt x="449275" y="60960"/>
                  </a:moveTo>
                  <a:lnTo>
                    <a:pt x="443484" y="60960"/>
                  </a:lnTo>
                  <a:lnTo>
                    <a:pt x="445008" y="59436"/>
                  </a:lnTo>
                  <a:lnTo>
                    <a:pt x="448056" y="57912"/>
                  </a:lnTo>
                  <a:lnTo>
                    <a:pt x="449275" y="6096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7651242" y="1152905"/>
            <a:ext cx="311785" cy="74930"/>
            <a:chOff x="7651242" y="1152905"/>
            <a:chExt cx="311785" cy="74930"/>
          </a:xfrm>
        </p:grpSpPr>
        <p:sp>
          <p:nvSpPr>
            <p:cNvPr id="35" name="object 35"/>
            <p:cNvSpPr/>
            <p:nvPr/>
          </p:nvSpPr>
          <p:spPr>
            <a:xfrm>
              <a:off x="7651242" y="1152905"/>
              <a:ext cx="74675" cy="746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757160" y="1155191"/>
              <a:ext cx="205740" cy="701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2989326" y="1317497"/>
            <a:ext cx="365125" cy="74930"/>
            <a:chOff x="2989326" y="1317497"/>
            <a:chExt cx="365125" cy="74930"/>
          </a:xfrm>
        </p:grpSpPr>
        <p:sp>
          <p:nvSpPr>
            <p:cNvPr id="38" name="object 38"/>
            <p:cNvSpPr/>
            <p:nvPr/>
          </p:nvSpPr>
          <p:spPr>
            <a:xfrm>
              <a:off x="2989326" y="1317497"/>
              <a:ext cx="74676" cy="746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096768" y="1321307"/>
              <a:ext cx="257810" cy="68580"/>
            </a:xfrm>
            <a:custGeom>
              <a:avLst/>
              <a:gdLst/>
              <a:ahLst/>
              <a:cxnLst/>
              <a:rect l="l" t="t" r="r" b="b"/>
              <a:pathLst>
                <a:path w="257810" h="68580">
                  <a:moveTo>
                    <a:pt x="33528" y="68580"/>
                  </a:moveTo>
                  <a:lnTo>
                    <a:pt x="19931" y="65913"/>
                  </a:lnTo>
                  <a:lnTo>
                    <a:pt x="9334" y="58674"/>
                  </a:lnTo>
                  <a:lnTo>
                    <a:pt x="2452" y="48006"/>
                  </a:lnTo>
                  <a:lnTo>
                    <a:pt x="0" y="35052"/>
                  </a:lnTo>
                  <a:lnTo>
                    <a:pt x="2452" y="22336"/>
                  </a:lnTo>
                  <a:lnTo>
                    <a:pt x="9334" y="12192"/>
                  </a:lnTo>
                  <a:lnTo>
                    <a:pt x="19931" y="5476"/>
                  </a:lnTo>
                  <a:lnTo>
                    <a:pt x="33528" y="3048"/>
                  </a:lnTo>
                  <a:lnTo>
                    <a:pt x="46482" y="5476"/>
                  </a:lnTo>
                  <a:lnTo>
                    <a:pt x="57150" y="12192"/>
                  </a:lnTo>
                  <a:lnTo>
                    <a:pt x="58237" y="13716"/>
                  </a:lnTo>
                  <a:lnTo>
                    <a:pt x="33528" y="13716"/>
                  </a:lnTo>
                  <a:lnTo>
                    <a:pt x="24812" y="15335"/>
                  </a:lnTo>
                  <a:lnTo>
                    <a:pt x="17526" y="19812"/>
                  </a:lnTo>
                  <a:lnTo>
                    <a:pt x="12525" y="26574"/>
                  </a:lnTo>
                  <a:lnTo>
                    <a:pt x="10668" y="35052"/>
                  </a:lnTo>
                  <a:lnTo>
                    <a:pt x="12525" y="44410"/>
                  </a:lnTo>
                  <a:lnTo>
                    <a:pt x="17526" y="51625"/>
                  </a:lnTo>
                  <a:lnTo>
                    <a:pt x="24812" y="56268"/>
                  </a:lnTo>
                  <a:lnTo>
                    <a:pt x="33528" y="57912"/>
                  </a:lnTo>
                  <a:lnTo>
                    <a:pt x="57667" y="57912"/>
                  </a:lnTo>
                  <a:lnTo>
                    <a:pt x="57150" y="58674"/>
                  </a:lnTo>
                  <a:lnTo>
                    <a:pt x="46482" y="65913"/>
                  </a:lnTo>
                  <a:lnTo>
                    <a:pt x="33528" y="68580"/>
                  </a:lnTo>
                  <a:close/>
                </a:path>
                <a:path w="257810" h="68580">
                  <a:moveTo>
                    <a:pt x="57667" y="57912"/>
                  </a:moveTo>
                  <a:lnTo>
                    <a:pt x="33528" y="57912"/>
                  </a:lnTo>
                  <a:lnTo>
                    <a:pt x="42243" y="56268"/>
                  </a:lnTo>
                  <a:lnTo>
                    <a:pt x="49530" y="51625"/>
                  </a:lnTo>
                  <a:lnTo>
                    <a:pt x="54530" y="44410"/>
                  </a:lnTo>
                  <a:lnTo>
                    <a:pt x="56388" y="35052"/>
                  </a:lnTo>
                  <a:lnTo>
                    <a:pt x="54530" y="26574"/>
                  </a:lnTo>
                  <a:lnTo>
                    <a:pt x="49530" y="19812"/>
                  </a:lnTo>
                  <a:lnTo>
                    <a:pt x="42243" y="15335"/>
                  </a:lnTo>
                  <a:lnTo>
                    <a:pt x="33528" y="13716"/>
                  </a:lnTo>
                  <a:lnTo>
                    <a:pt x="58237" y="13716"/>
                  </a:lnTo>
                  <a:lnTo>
                    <a:pt x="64389" y="22336"/>
                  </a:lnTo>
                  <a:lnTo>
                    <a:pt x="67056" y="35052"/>
                  </a:lnTo>
                  <a:lnTo>
                    <a:pt x="64389" y="48006"/>
                  </a:lnTo>
                  <a:lnTo>
                    <a:pt x="57667" y="57912"/>
                  </a:lnTo>
                  <a:close/>
                </a:path>
                <a:path w="257810" h="68580">
                  <a:moveTo>
                    <a:pt x="89916" y="21336"/>
                  </a:moveTo>
                  <a:lnTo>
                    <a:pt x="79248" y="21336"/>
                  </a:lnTo>
                  <a:lnTo>
                    <a:pt x="79248" y="7620"/>
                  </a:lnTo>
                  <a:lnTo>
                    <a:pt x="89916" y="7620"/>
                  </a:lnTo>
                  <a:lnTo>
                    <a:pt x="89916" y="21336"/>
                  </a:lnTo>
                  <a:close/>
                </a:path>
                <a:path w="257810" h="68580">
                  <a:moveTo>
                    <a:pt x="105156" y="28956"/>
                  </a:moveTo>
                  <a:lnTo>
                    <a:pt x="73152" y="28956"/>
                  </a:lnTo>
                  <a:lnTo>
                    <a:pt x="73152" y="21336"/>
                  </a:lnTo>
                  <a:lnTo>
                    <a:pt x="105156" y="21336"/>
                  </a:lnTo>
                  <a:lnTo>
                    <a:pt x="105156" y="28956"/>
                  </a:lnTo>
                  <a:close/>
                </a:path>
                <a:path w="257810" h="68580">
                  <a:moveTo>
                    <a:pt x="97536" y="68580"/>
                  </a:moveTo>
                  <a:lnTo>
                    <a:pt x="86868" y="68580"/>
                  </a:lnTo>
                  <a:lnTo>
                    <a:pt x="79248" y="64008"/>
                  </a:lnTo>
                  <a:lnTo>
                    <a:pt x="79248" y="28956"/>
                  </a:lnTo>
                  <a:lnTo>
                    <a:pt x="89916" y="28956"/>
                  </a:lnTo>
                  <a:lnTo>
                    <a:pt x="89916" y="56388"/>
                  </a:lnTo>
                  <a:lnTo>
                    <a:pt x="91440" y="57912"/>
                  </a:lnTo>
                  <a:lnTo>
                    <a:pt x="102717" y="57912"/>
                  </a:lnTo>
                  <a:lnTo>
                    <a:pt x="105156" y="64008"/>
                  </a:lnTo>
                  <a:lnTo>
                    <a:pt x="102108" y="67056"/>
                  </a:lnTo>
                  <a:lnTo>
                    <a:pt x="97536" y="68580"/>
                  </a:lnTo>
                  <a:close/>
                </a:path>
                <a:path w="257810" h="68580">
                  <a:moveTo>
                    <a:pt x="102717" y="57912"/>
                  </a:moveTo>
                  <a:lnTo>
                    <a:pt x="100584" y="57912"/>
                  </a:lnTo>
                  <a:lnTo>
                    <a:pt x="102108" y="56388"/>
                  </a:lnTo>
                  <a:lnTo>
                    <a:pt x="102717" y="57912"/>
                  </a:lnTo>
                  <a:close/>
                </a:path>
                <a:path w="257810" h="68580">
                  <a:moveTo>
                    <a:pt x="126492" y="67056"/>
                  </a:moveTo>
                  <a:lnTo>
                    <a:pt x="115824" y="67056"/>
                  </a:lnTo>
                  <a:lnTo>
                    <a:pt x="115824" y="0"/>
                  </a:lnTo>
                  <a:lnTo>
                    <a:pt x="126492" y="0"/>
                  </a:lnTo>
                  <a:lnTo>
                    <a:pt x="126492" y="28956"/>
                  </a:lnTo>
                  <a:lnTo>
                    <a:pt x="131064" y="28956"/>
                  </a:lnTo>
                  <a:lnTo>
                    <a:pt x="126492" y="35052"/>
                  </a:lnTo>
                  <a:lnTo>
                    <a:pt x="126492" y="67056"/>
                  </a:lnTo>
                  <a:close/>
                </a:path>
                <a:path w="257810" h="68580">
                  <a:moveTo>
                    <a:pt x="161544" y="67056"/>
                  </a:moveTo>
                  <a:lnTo>
                    <a:pt x="150876" y="67056"/>
                  </a:lnTo>
                  <a:lnTo>
                    <a:pt x="150876" y="33528"/>
                  </a:lnTo>
                  <a:lnTo>
                    <a:pt x="147828" y="28956"/>
                  </a:lnTo>
                  <a:lnTo>
                    <a:pt x="126492" y="28956"/>
                  </a:lnTo>
                  <a:lnTo>
                    <a:pt x="129540" y="21336"/>
                  </a:lnTo>
                  <a:lnTo>
                    <a:pt x="135636" y="18288"/>
                  </a:lnTo>
                  <a:lnTo>
                    <a:pt x="143256" y="18288"/>
                  </a:lnTo>
                  <a:lnTo>
                    <a:pt x="151257" y="19645"/>
                  </a:lnTo>
                  <a:lnTo>
                    <a:pt x="156972" y="23431"/>
                  </a:lnTo>
                  <a:lnTo>
                    <a:pt x="160401" y="29217"/>
                  </a:lnTo>
                  <a:lnTo>
                    <a:pt x="161544" y="36576"/>
                  </a:lnTo>
                  <a:lnTo>
                    <a:pt x="161544" y="67056"/>
                  </a:lnTo>
                  <a:close/>
                </a:path>
                <a:path w="257810" h="68580">
                  <a:moveTo>
                    <a:pt x="204216" y="67056"/>
                  </a:moveTo>
                  <a:lnTo>
                    <a:pt x="196596" y="67056"/>
                  </a:lnTo>
                  <a:lnTo>
                    <a:pt x="186356" y="65389"/>
                  </a:lnTo>
                  <a:lnTo>
                    <a:pt x="178689" y="60579"/>
                  </a:lnTo>
                  <a:lnTo>
                    <a:pt x="173878" y="52911"/>
                  </a:lnTo>
                  <a:lnTo>
                    <a:pt x="172212" y="42672"/>
                  </a:lnTo>
                  <a:lnTo>
                    <a:pt x="173878" y="33075"/>
                  </a:lnTo>
                  <a:lnTo>
                    <a:pt x="178689" y="25336"/>
                  </a:lnTo>
                  <a:lnTo>
                    <a:pt x="186356" y="20169"/>
                  </a:lnTo>
                  <a:lnTo>
                    <a:pt x="196596" y="18288"/>
                  </a:lnTo>
                  <a:lnTo>
                    <a:pt x="207240" y="20240"/>
                  </a:lnTo>
                  <a:lnTo>
                    <a:pt x="214312" y="25908"/>
                  </a:lnTo>
                  <a:lnTo>
                    <a:pt x="214970" y="27432"/>
                  </a:lnTo>
                  <a:lnTo>
                    <a:pt x="188976" y="27432"/>
                  </a:lnTo>
                  <a:lnTo>
                    <a:pt x="182880" y="32004"/>
                  </a:lnTo>
                  <a:lnTo>
                    <a:pt x="181356" y="39624"/>
                  </a:lnTo>
                  <a:lnTo>
                    <a:pt x="218699" y="39624"/>
                  </a:lnTo>
                  <a:lnTo>
                    <a:pt x="219456" y="47244"/>
                  </a:lnTo>
                  <a:lnTo>
                    <a:pt x="181356" y="47244"/>
                  </a:lnTo>
                  <a:lnTo>
                    <a:pt x="184404" y="54864"/>
                  </a:lnTo>
                  <a:lnTo>
                    <a:pt x="188976" y="59436"/>
                  </a:lnTo>
                  <a:lnTo>
                    <a:pt x="216408" y="59436"/>
                  </a:lnTo>
                  <a:lnTo>
                    <a:pt x="211836" y="65532"/>
                  </a:lnTo>
                  <a:lnTo>
                    <a:pt x="204216" y="67056"/>
                  </a:lnTo>
                  <a:close/>
                </a:path>
                <a:path w="257810" h="68580">
                  <a:moveTo>
                    <a:pt x="218699" y="39624"/>
                  </a:moveTo>
                  <a:lnTo>
                    <a:pt x="210312" y="39624"/>
                  </a:lnTo>
                  <a:lnTo>
                    <a:pt x="208788" y="32004"/>
                  </a:lnTo>
                  <a:lnTo>
                    <a:pt x="204216" y="27432"/>
                  </a:lnTo>
                  <a:lnTo>
                    <a:pt x="214970" y="27432"/>
                  </a:lnTo>
                  <a:lnTo>
                    <a:pt x="218241" y="35004"/>
                  </a:lnTo>
                  <a:lnTo>
                    <a:pt x="218699" y="39624"/>
                  </a:lnTo>
                  <a:close/>
                </a:path>
                <a:path w="257810" h="68580">
                  <a:moveTo>
                    <a:pt x="216408" y="59436"/>
                  </a:moveTo>
                  <a:lnTo>
                    <a:pt x="202692" y="59436"/>
                  </a:lnTo>
                  <a:lnTo>
                    <a:pt x="207264" y="57912"/>
                  </a:lnTo>
                  <a:lnTo>
                    <a:pt x="210312" y="53340"/>
                  </a:lnTo>
                  <a:lnTo>
                    <a:pt x="216408" y="59436"/>
                  </a:lnTo>
                  <a:close/>
                </a:path>
                <a:path w="257810" h="68580">
                  <a:moveTo>
                    <a:pt x="240792" y="67056"/>
                  </a:moveTo>
                  <a:lnTo>
                    <a:pt x="230124" y="67056"/>
                  </a:lnTo>
                  <a:lnTo>
                    <a:pt x="230124" y="18288"/>
                  </a:lnTo>
                  <a:lnTo>
                    <a:pt x="240792" y="18288"/>
                  </a:lnTo>
                  <a:lnTo>
                    <a:pt x="240792" y="28956"/>
                  </a:lnTo>
                  <a:lnTo>
                    <a:pt x="245364" y="28956"/>
                  </a:lnTo>
                  <a:lnTo>
                    <a:pt x="240792" y="33528"/>
                  </a:lnTo>
                  <a:lnTo>
                    <a:pt x="240792" y="67056"/>
                  </a:lnTo>
                  <a:close/>
                </a:path>
                <a:path w="257810" h="68580">
                  <a:moveTo>
                    <a:pt x="245364" y="28956"/>
                  </a:moveTo>
                  <a:lnTo>
                    <a:pt x="240792" y="28956"/>
                  </a:lnTo>
                  <a:lnTo>
                    <a:pt x="243840" y="21336"/>
                  </a:lnTo>
                  <a:lnTo>
                    <a:pt x="249936" y="18288"/>
                  </a:lnTo>
                  <a:lnTo>
                    <a:pt x="257556" y="18288"/>
                  </a:lnTo>
                  <a:lnTo>
                    <a:pt x="257556" y="27432"/>
                  </a:lnTo>
                  <a:lnTo>
                    <a:pt x="246888" y="27432"/>
                  </a:lnTo>
                  <a:lnTo>
                    <a:pt x="245364" y="28956"/>
                  </a:lnTo>
                  <a:close/>
                </a:path>
                <a:path w="257810" h="68580">
                  <a:moveTo>
                    <a:pt x="257556" y="28956"/>
                  </a:moveTo>
                  <a:lnTo>
                    <a:pt x="246888" y="27432"/>
                  </a:lnTo>
                  <a:lnTo>
                    <a:pt x="257556" y="27432"/>
                  </a:lnTo>
                  <a:lnTo>
                    <a:pt x="257556" y="28956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3652265" y="1317497"/>
            <a:ext cx="426084" cy="89535"/>
            <a:chOff x="3652265" y="1317497"/>
            <a:chExt cx="426084" cy="89535"/>
          </a:xfrm>
        </p:grpSpPr>
        <p:sp>
          <p:nvSpPr>
            <p:cNvPr id="41" name="object 41"/>
            <p:cNvSpPr/>
            <p:nvPr/>
          </p:nvSpPr>
          <p:spPr>
            <a:xfrm>
              <a:off x="3652265" y="1317497"/>
              <a:ext cx="74675" cy="746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767327" y="1321307"/>
              <a:ext cx="311150" cy="85725"/>
            </a:xfrm>
            <a:custGeom>
              <a:avLst/>
              <a:gdLst/>
              <a:ahLst/>
              <a:cxnLst/>
              <a:rect l="l" t="t" r="r" b="b"/>
              <a:pathLst>
                <a:path w="311150" h="85725">
                  <a:moveTo>
                    <a:pt x="10668" y="67056"/>
                  </a:moveTo>
                  <a:lnTo>
                    <a:pt x="0" y="67056"/>
                  </a:lnTo>
                  <a:lnTo>
                    <a:pt x="0" y="3048"/>
                  </a:lnTo>
                  <a:lnTo>
                    <a:pt x="25908" y="3048"/>
                  </a:lnTo>
                  <a:lnTo>
                    <a:pt x="37028" y="4691"/>
                  </a:lnTo>
                  <a:lnTo>
                    <a:pt x="45148" y="9334"/>
                  </a:lnTo>
                  <a:lnTo>
                    <a:pt x="48170" y="13716"/>
                  </a:lnTo>
                  <a:lnTo>
                    <a:pt x="10668" y="13716"/>
                  </a:lnTo>
                  <a:lnTo>
                    <a:pt x="10668" y="38100"/>
                  </a:lnTo>
                  <a:lnTo>
                    <a:pt x="48170" y="38100"/>
                  </a:lnTo>
                  <a:lnTo>
                    <a:pt x="45148" y="42481"/>
                  </a:lnTo>
                  <a:lnTo>
                    <a:pt x="37028" y="47124"/>
                  </a:lnTo>
                  <a:lnTo>
                    <a:pt x="25908" y="48768"/>
                  </a:lnTo>
                  <a:lnTo>
                    <a:pt x="10668" y="48768"/>
                  </a:lnTo>
                  <a:lnTo>
                    <a:pt x="10668" y="67056"/>
                  </a:lnTo>
                  <a:close/>
                </a:path>
                <a:path w="311150" h="85725">
                  <a:moveTo>
                    <a:pt x="48170" y="38100"/>
                  </a:moveTo>
                  <a:lnTo>
                    <a:pt x="35052" y="38100"/>
                  </a:lnTo>
                  <a:lnTo>
                    <a:pt x="41148" y="35052"/>
                  </a:lnTo>
                  <a:lnTo>
                    <a:pt x="41148" y="16764"/>
                  </a:lnTo>
                  <a:lnTo>
                    <a:pt x="35052" y="13716"/>
                  </a:lnTo>
                  <a:lnTo>
                    <a:pt x="48170" y="13716"/>
                  </a:lnTo>
                  <a:lnTo>
                    <a:pt x="50125" y="16549"/>
                  </a:lnTo>
                  <a:lnTo>
                    <a:pt x="51816" y="25908"/>
                  </a:lnTo>
                  <a:lnTo>
                    <a:pt x="50125" y="35266"/>
                  </a:lnTo>
                  <a:lnTo>
                    <a:pt x="48170" y="38100"/>
                  </a:lnTo>
                  <a:close/>
                </a:path>
                <a:path w="311150" h="85725">
                  <a:moveTo>
                    <a:pt x="80162" y="76200"/>
                  </a:moveTo>
                  <a:lnTo>
                    <a:pt x="67056" y="76200"/>
                  </a:lnTo>
                  <a:lnTo>
                    <a:pt x="70104" y="74676"/>
                  </a:lnTo>
                  <a:lnTo>
                    <a:pt x="71628" y="70104"/>
                  </a:lnTo>
                  <a:lnTo>
                    <a:pt x="73152" y="67056"/>
                  </a:lnTo>
                  <a:lnTo>
                    <a:pt x="53340" y="18288"/>
                  </a:lnTo>
                  <a:lnTo>
                    <a:pt x="64008" y="18288"/>
                  </a:lnTo>
                  <a:lnTo>
                    <a:pt x="77724" y="56388"/>
                  </a:lnTo>
                  <a:lnTo>
                    <a:pt x="87691" y="56388"/>
                  </a:lnTo>
                  <a:lnTo>
                    <a:pt x="80772" y="74676"/>
                  </a:lnTo>
                  <a:lnTo>
                    <a:pt x="80162" y="76200"/>
                  </a:lnTo>
                  <a:close/>
                </a:path>
                <a:path w="311150" h="85725">
                  <a:moveTo>
                    <a:pt x="87691" y="56388"/>
                  </a:moveTo>
                  <a:lnTo>
                    <a:pt x="77724" y="56388"/>
                  </a:lnTo>
                  <a:lnTo>
                    <a:pt x="91440" y="18288"/>
                  </a:lnTo>
                  <a:lnTo>
                    <a:pt x="102108" y="18288"/>
                  </a:lnTo>
                  <a:lnTo>
                    <a:pt x="87691" y="56388"/>
                  </a:lnTo>
                  <a:close/>
                </a:path>
                <a:path w="311150" h="85725">
                  <a:moveTo>
                    <a:pt x="71628" y="85344"/>
                  </a:moveTo>
                  <a:lnTo>
                    <a:pt x="59436" y="85344"/>
                  </a:lnTo>
                  <a:lnTo>
                    <a:pt x="56388" y="83820"/>
                  </a:lnTo>
                  <a:lnTo>
                    <a:pt x="53340" y="80772"/>
                  </a:lnTo>
                  <a:lnTo>
                    <a:pt x="57912" y="73152"/>
                  </a:lnTo>
                  <a:lnTo>
                    <a:pt x="59436" y="74676"/>
                  </a:lnTo>
                  <a:lnTo>
                    <a:pt x="62484" y="76200"/>
                  </a:lnTo>
                  <a:lnTo>
                    <a:pt x="80162" y="76200"/>
                  </a:lnTo>
                  <a:lnTo>
                    <a:pt x="77724" y="82296"/>
                  </a:lnTo>
                  <a:lnTo>
                    <a:pt x="71628" y="85344"/>
                  </a:lnTo>
                  <a:close/>
                </a:path>
                <a:path w="311150" h="85725">
                  <a:moveTo>
                    <a:pt x="121920" y="21336"/>
                  </a:moveTo>
                  <a:lnTo>
                    <a:pt x="111252" y="21336"/>
                  </a:lnTo>
                  <a:lnTo>
                    <a:pt x="111252" y="7620"/>
                  </a:lnTo>
                  <a:lnTo>
                    <a:pt x="121920" y="7620"/>
                  </a:lnTo>
                  <a:lnTo>
                    <a:pt x="121920" y="21336"/>
                  </a:lnTo>
                  <a:close/>
                </a:path>
                <a:path w="311150" h="85725">
                  <a:moveTo>
                    <a:pt x="137160" y="28956"/>
                  </a:moveTo>
                  <a:lnTo>
                    <a:pt x="105156" y="28956"/>
                  </a:lnTo>
                  <a:lnTo>
                    <a:pt x="105156" y="21336"/>
                  </a:lnTo>
                  <a:lnTo>
                    <a:pt x="137160" y="21336"/>
                  </a:lnTo>
                  <a:lnTo>
                    <a:pt x="137160" y="28956"/>
                  </a:lnTo>
                  <a:close/>
                </a:path>
                <a:path w="311150" h="85725">
                  <a:moveTo>
                    <a:pt x="129540" y="68580"/>
                  </a:moveTo>
                  <a:lnTo>
                    <a:pt x="117348" y="68580"/>
                  </a:lnTo>
                  <a:lnTo>
                    <a:pt x="111252" y="64008"/>
                  </a:lnTo>
                  <a:lnTo>
                    <a:pt x="111252" y="28956"/>
                  </a:lnTo>
                  <a:lnTo>
                    <a:pt x="121920" y="28956"/>
                  </a:lnTo>
                  <a:lnTo>
                    <a:pt x="121920" y="56388"/>
                  </a:lnTo>
                  <a:lnTo>
                    <a:pt x="123444" y="57912"/>
                  </a:lnTo>
                  <a:lnTo>
                    <a:pt x="134721" y="57912"/>
                  </a:lnTo>
                  <a:lnTo>
                    <a:pt x="137160" y="64008"/>
                  </a:lnTo>
                  <a:lnTo>
                    <a:pt x="134112" y="67056"/>
                  </a:lnTo>
                  <a:lnTo>
                    <a:pt x="129540" y="68580"/>
                  </a:lnTo>
                  <a:close/>
                </a:path>
                <a:path w="311150" h="85725">
                  <a:moveTo>
                    <a:pt x="134721" y="57912"/>
                  </a:moveTo>
                  <a:lnTo>
                    <a:pt x="131064" y="57912"/>
                  </a:lnTo>
                  <a:lnTo>
                    <a:pt x="134112" y="56388"/>
                  </a:lnTo>
                  <a:lnTo>
                    <a:pt x="134721" y="57912"/>
                  </a:lnTo>
                  <a:close/>
                </a:path>
                <a:path w="311150" h="85725">
                  <a:moveTo>
                    <a:pt x="158496" y="67056"/>
                  </a:moveTo>
                  <a:lnTo>
                    <a:pt x="147828" y="67056"/>
                  </a:lnTo>
                  <a:lnTo>
                    <a:pt x="147828" y="0"/>
                  </a:lnTo>
                  <a:lnTo>
                    <a:pt x="158496" y="0"/>
                  </a:lnTo>
                  <a:lnTo>
                    <a:pt x="158496" y="28956"/>
                  </a:lnTo>
                  <a:lnTo>
                    <a:pt x="163068" y="28956"/>
                  </a:lnTo>
                  <a:lnTo>
                    <a:pt x="158496" y="35052"/>
                  </a:lnTo>
                  <a:lnTo>
                    <a:pt x="158496" y="67056"/>
                  </a:lnTo>
                  <a:close/>
                </a:path>
                <a:path w="311150" h="85725">
                  <a:moveTo>
                    <a:pt x="193548" y="67056"/>
                  </a:moveTo>
                  <a:lnTo>
                    <a:pt x="182880" y="67056"/>
                  </a:lnTo>
                  <a:lnTo>
                    <a:pt x="182880" y="33528"/>
                  </a:lnTo>
                  <a:lnTo>
                    <a:pt x="178308" y="28956"/>
                  </a:lnTo>
                  <a:lnTo>
                    <a:pt x="158496" y="28956"/>
                  </a:lnTo>
                  <a:lnTo>
                    <a:pt x="161544" y="21336"/>
                  </a:lnTo>
                  <a:lnTo>
                    <a:pt x="167640" y="18288"/>
                  </a:lnTo>
                  <a:lnTo>
                    <a:pt x="175260" y="18288"/>
                  </a:lnTo>
                  <a:lnTo>
                    <a:pt x="183261" y="19645"/>
                  </a:lnTo>
                  <a:lnTo>
                    <a:pt x="188976" y="23431"/>
                  </a:lnTo>
                  <a:lnTo>
                    <a:pt x="192405" y="29217"/>
                  </a:lnTo>
                  <a:lnTo>
                    <a:pt x="193548" y="36576"/>
                  </a:lnTo>
                  <a:lnTo>
                    <a:pt x="193548" y="67056"/>
                  </a:lnTo>
                  <a:close/>
                </a:path>
                <a:path w="311150" h="85725">
                  <a:moveTo>
                    <a:pt x="228600" y="67056"/>
                  </a:moveTo>
                  <a:lnTo>
                    <a:pt x="218122" y="65389"/>
                  </a:lnTo>
                  <a:lnTo>
                    <a:pt x="209931" y="60579"/>
                  </a:lnTo>
                  <a:lnTo>
                    <a:pt x="204597" y="52911"/>
                  </a:lnTo>
                  <a:lnTo>
                    <a:pt x="202692" y="42672"/>
                  </a:lnTo>
                  <a:lnTo>
                    <a:pt x="204597" y="33075"/>
                  </a:lnTo>
                  <a:lnTo>
                    <a:pt x="209931" y="25336"/>
                  </a:lnTo>
                  <a:lnTo>
                    <a:pt x="218122" y="20169"/>
                  </a:lnTo>
                  <a:lnTo>
                    <a:pt x="228600" y="18288"/>
                  </a:lnTo>
                  <a:lnTo>
                    <a:pt x="239077" y="20169"/>
                  </a:lnTo>
                  <a:lnTo>
                    <a:pt x="247269" y="25336"/>
                  </a:lnTo>
                  <a:lnTo>
                    <a:pt x="248713" y="27432"/>
                  </a:lnTo>
                  <a:lnTo>
                    <a:pt x="219456" y="27432"/>
                  </a:lnTo>
                  <a:lnTo>
                    <a:pt x="213360" y="33528"/>
                  </a:lnTo>
                  <a:lnTo>
                    <a:pt x="213360" y="53340"/>
                  </a:lnTo>
                  <a:lnTo>
                    <a:pt x="219456" y="59436"/>
                  </a:lnTo>
                  <a:lnTo>
                    <a:pt x="248064" y="59436"/>
                  </a:lnTo>
                  <a:lnTo>
                    <a:pt x="247269" y="60579"/>
                  </a:lnTo>
                  <a:lnTo>
                    <a:pt x="239077" y="65389"/>
                  </a:lnTo>
                  <a:lnTo>
                    <a:pt x="228600" y="67056"/>
                  </a:lnTo>
                  <a:close/>
                </a:path>
                <a:path w="311150" h="85725">
                  <a:moveTo>
                    <a:pt x="248064" y="59436"/>
                  </a:moveTo>
                  <a:lnTo>
                    <a:pt x="237744" y="59436"/>
                  </a:lnTo>
                  <a:lnTo>
                    <a:pt x="243840" y="53340"/>
                  </a:lnTo>
                  <a:lnTo>
                    <a:pt x="243840" y="33528"/>
                  </a:lnTo>
                  <a:lnTo>
                    <a:pt x="237744" y="27432"/>
                  </a:lnTo>
                  <a:lnTo>
                    <a:pt x="248713" y="27432"/>
                  </a:lnTo>
                  <a:lnTo>
                    <a:pt x="252603" y="33075"/>
                  </a:lnTo>
                  <a:lnTo>
                    <a:pt x="254508" y="42672"/>
                  </a:lnTo>
                  <a:lnTo>
                    <a:pt x="252603" y="52911"/>
                  </a:lnTo>
                  <a:lnTo>
                    <a:pt x="248064" y="59436"/>
                  </a:lnTo>
                  <a:close/>
                </a:path>
                <a:path w="311150" h="85725">
                  <a:moveTo>
                    <a:pt x="275844" y="67056"/>
                  </a:moveTo>
                  <a:lnTo>
                    <a:pt x="265176" y="67056"/>
                  </a:lnTo>
                  <a:lnTo>
                    <a:pt x="265176" y="18288"/>
                  </a:lnTo>
                  <a:lnTo>
                    <a:pt x="275844" y="18288"/>
                  </a:lnTo>
                  <a:lnTo>
                    <a:pt x="275844" y="27432"/>
                  </a:lnTo>
                  <a:lnTo>
                    <a:pt x="310896" y="27432"/>
                  </a:lnTo>
                  <a:lnTo>
                    <a:pt x="310896" y="28956"/>
                  </a:lnTo>
                  <a:lnTo>
                    <a:pt x="281940" y="28956"/>
                  </a:lnTo>
                  <a:lnTo>
                    <a:pt x="275844" y="33528"/>
                  </a:lnTo>
                  <a:lnTo>
                    <a:pt x="275844" y="67056"/>
                  </a:lnTo>
                  <a:close/>
                </a:path>
                <a:path w="311150" h="85725">
                  <a:moveTo>
                    <a:pt x="310896" y="27432"/>
                  </a:moveTo>
                  <a:lnTo>
                    <a:pt x="275844" y="27432"/>
                  </a:lnTo>
                  <a:lnTo>
                    <a:pt x="278892" y="21336"/>
                  </a:lnTo>
                  <a:lnTo>
                    <a:pt x="284988" y="18288"/>
                  </a:lnTo>
                  <a:lnTo>
                    <a:pt x="304800" y="18288"/>
                  </a:lnTo>
                  <a:lnTo>
                    <a:pt x="310896" y="25908"/>
                  </a:lnTo>
                  <a:lnTo>
                    <a:pt x="310896" y="27432"/>
                  </a:lnTo>
                  <a:close/>
                </a:path>
                <a:path w="311150" h="85725">
                  <a:moveTo>
                    <a:pt x="310896" y="67056"/>
                  </a:moveTo>
                  <a:lnTo>
                    <a:pt x="300228" y="67056"/>
                  </a:lnTo>
                  <a:lnTo>
                    <a:pt x="300228" y="33528"/>
                  </a:lnTo>
                  <a:lnTo>
                    <a:pt x="297180" y="28956"/>
                  </a:lnTo>
                  <a:lnTo>
                    <a:pt x="310896" y="28956"/>
                  </a:lnTo>
                  <a:lnTo>
                    <a:pt x="310896" y="67056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4321302" y="1317497"/>
            <a:ext cx="165735" cy="74930"/>
            <a:chOff x="4321302" y="1317497"/>
            <a:chExt cx="165735" cy="74930"/>
          </a:xfrm>
        </p:grpSpPr>
        <p:sp>
          <p:nvSpPr>
            <p:cNvPr id="44" name="object 44"/>
            <p:cNvSpPr/>
            <p:nvPr/>
          </p:nvSpPr>
          <p:spPr>
            <a:xfrm>
              <a:off x="4321302" y="1317497"/>
              <a:ext cx="74675" cy="746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34840" y="1324355"/>
              <a:ext cx="52069" cy="64135"/>
            </a:xfrm>
            <a:custGeom>
              <a:avLst/>
              <a:gdLst/>
              <a:ahLst/>
              <a:cxnLst/>
              <a:rect l="l" t="t" r="r" b="b"/>
              <a:pathLst>
                <a:path w="52070" h="64134">
                  <a:moveTo>
                    <a:pt x="10668" y="64008"/>
                  </a:moveTo>
                  <a:lnTo>
                    <a:pt x="0" y="64008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36147" y="1643"/>
                  </a:lnTo>
                  <a:lnTo>
                    <a:pt x="43815" y="6286"/>
                  </a:lnTo>
                  <a:lnTo>
                    <a:pt x="46736" y="10668"/>
                  </a:lnTo>
                  <a:lnTo>
                    <a:pt x="10668" y="10668"/>
                  </a:lnTo>
                  <a:lnTo>
                    <a:pt x="10668" y="35052"/>
                  </a:lnTo>
                  <a:lnTo>
                    <a:pt x="48463" y="35052"/>
                  </a:lnTo>
                  <a:lnTo>
                    <a:pt x="45720" y="39624"/>
                  </a:lnTo>
                  <a:lnTo>
                    <a:pt x="38100" y="42672"/>
                  </a:lnTo>
                  <a:lnTo>
                    <a:pt x="40059" y="45720"/>
                  </a:lnTo>
                  <a:lnTo>
                    <a:pt x="10668" y="45720"/>
                  </a:lnTo>
                  <a:lnTo>
                    <a:pt x="10668" y="64008"/>
                  </a:lnTo>
                  <a:close/>
                </a:path>
                <a:path w="52070" h="64134">
                  <a:moveTo>
                    <a:pt x="48463" y="35052"/>
                  </a:moveTo>
                  <a:lnTo>
                    <a:pt x="35052" y="35052"/>
                  </a:lnTo>
                  <a:lnTo>
                    <a:pt x="41148" y="32004"/>
                  </a:lnTo>
                  <a:lnTo>
                    <a:pt x="41148" y="13716"/>
                  </a:lnTo>
                  <a:lnTo>
                    <a:pt x="35052" y="10668"/>
                  </a:lnTo>
                  <a:lnTo>
                    <a:pt x="46736" y="10668"/>
                  </a:lnTo>
                  <a:lnTo>
                    <a:pt x="48625" y="13501"/>
                  </a:lnTo>
                  <a:lnTo>
                    <a:pt x="50292" y="22860"/>
                  </a:lnTo>
                  <a:lnTo>
                    <a:pt x="50292" y="32004"/>
                  </a:lnTo>
                  <a:lnTo>
                    <a:pt x="48463" y="35052"/>
                  </a:lnTo>
                  <a:close/>
                </a:path>
                <a:path w="52070" h="64134">
                  <a:moveTo>
                    <a:pt x="51816" y="64008"/>
                  </a:moveTo>
                  <a:lnTo>
                    <a:pt x="39624" y="64008"/>
                  </a:lnTo>
                  <a:lnTo>
                    <a:pt x="27432" y="45720"/>
                  </a:lnTo>
                  <a:lnTo>
                    <a:pt x="40059" y="45720"/>
                  </a:lnTo>
                  <a:lnTo>
                    <a:pt x="51816" y="64008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4985765" y="1317497"/>
            <a:ext cx="283210" cy="74930"/>
            <a:chOff x="4985765" y="1317497"/>
            <a:chExt cx="283210" cy="74930"/>
          </a:xfrm>
        </p:grpSpPr>
        <p:sp>
          <p:nvSpPr>
            <p:cNvPr id="47" name="object 47"/>
            <p:cNvSpPr/>
            <p:nvPr/>
          </p:nvSpPr>
          <p:spPr>
            <a:xfrm>
              <a:off x="4985765" y="1317497"/>
              <a:ext cx="74675" cy="746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094731" y="1324355"/>
              <a:ext cx="173736" cy="6400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5654802" y="1317497"/>
            <a:ext cx="283210" cy="85090"/>
            <a:chOff x="5654802" y="1317497"/>
            <a:chExt cx="283210" cy="85090"/>
          </a:xfrm>
        </p:grpSpPr>
        <p:sp>
          <p:nvSpPr>
            <p:cNvPr id="50" name="object 50"/>
            <p:cNvSpPr/>
            <p:nvPr/>
          </p:nvSpPr>
          <p:spPr>
            <a:xfrm>
              <a:off x="5654802" y="1317497"/>
              <a:ext cx="74675" cy="746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760720" y="1324355"/>
              <a:ext cx="176784" cy="7772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6317741" y="1317497"/>
            <a:ext cx="340995" cy="74930"/>
            <a:chOff x="6317741" y="1317497"/>
            <a:chExt cx="340995" cy="74930"/>
          </a:xfrm>
        </p:grpSpPr>
        <p:sp>
          <p:nvSpPr>
            <p:cNvPr id="53" name="object 53"/>
            <p:cNvSpPr/>
            <p:nvPr/>
          </p:nvSpPr>
          <p:spPr>
            <a:xfrm>
              <a:off x="6317741" y="1317497"/>
              <a:ext cx="74675" cy="746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426707" y="1321307"/>
              <a:ext cx="231648" cy="6858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/>
          <p:cNvGrpSpPr/>
          <p:nvPr/>
        </p:nvGrpSpPr>
        <p:grpSpPr>
          <a:xfrm>
            <a:off x="6986778" y="1317497"/>
            <a:ext cx="336550" cy="74930"/>
            <a:chOff x="6986778" y="1317497"/>
            <a:chExt cx="336550" cy="74930"/>
          </a:xfrm>
        </p:grpSpPr>
        <p:sp>
          <p:nvSpPr>
            <p:cNvPr id="56" name="object 56"/>
            <p:cNvSpPr/>
            <p:nvPr/>
          </p:nvSpPr>
          <p:spPr>
            <a:xfrm>
              <a:off x="6986778" y="1317497"/>
              <a:ext cx="74675" cy="746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094220" y="1324355"/>
              <a:ext cx="228600" cy="6553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/>
          <p:cNvGrpSpPr/>
          <p:nvPr/>
        </p:nvGrpSpPr>
        <p:grpSpPr>
          <a:xfrm>
            <a:off x="7651242" y="1317497"/>
            <a:ext cx="337820" cy="74930"/>
            <a:chOff x="7651242" y="1317497"/>
            <a:chExt cx="337820" cy="74930"/>
          </a:xfrm>
        </p:grpSpPr>
        <p:sp>
          <p:nvSpPr>
            <p:cNvPr id="59" name="object 59"/>
            <p:cNvSpPr/>
            <p:nvPr/>
          </p:nvSpPr>
          <p:spPr>
            <a:xfrm>
              <a:off x="7651242" y="1317497"/>
              <a:ext cx="74675" cy="7467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760208" y="1319783"/>
              <a:ext cx="228600" cy="701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/>
          <p:cNvGrpSpPr/>
          <p:nvPr/>
        </p:nvGrpSpPr>
        <p:grpSpPr>
          <a:xfrm>
            <a:off x="1655826" y="1493519"/>
            <a:ext cx="586105" cy="86995"/>
            <a:chOff x="1655826" y="1493519"/>
            <a:chExt cx="586105" cy="86995"/>
          </a:xfrm>
        </p:grpSpPr>
        <p:sp>
          <p:nvSpPr>
            <p:cNvPr id="62" name="object 62"/>
            <p:cNvSpPr/>
            <p:nvPr/>
          </p:nvSpPr>
          <p:spPr>
            <a:xfrm>
              <a:off x="1655826" y="1494281"/>
              <a:ext cx="74676" cy="7467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761744" y="1493519"/>
              <a:ext cx="480059" cy="86995"/>
            </a:xfrm>
            <a:custGeom>
              <a:avLst/>
              <a:gdLst/>
              <a:ahLst/>
              <a:cxnLst/>
              <a:rect l="l" t="t" r="r" b="b"/>
              <a:pathLst>
                <a:path w="480060" h="86994">
                  <a:moveTo>
                    <a:pt x="50292" y="13716"/>
                  </a:moveTo>
                  <a:lnTo>
                    <a:pt x="0" y="13716"/>
                  </a:lnTo>
                  <a:lnTo>
                    <a:pt x="0" y="4572"/>
                  </a:lnTo>
                  <a:lnTo>
                    <a:pt x="50292" y="4572"/>
                  </a:lnTo>
                  <a:lnTo>
                    <a:pt x="50292" y="13716"/>
                  </a:lnTo>
                  <a:close/>
                </a:path>
                <a:path w="480060" h="86994">
                  <a:moveTo>
                    <a:pt x="30480" y="68580"/>
                  </a:moveTo>
                  <a:lnTo>
                    <a:pt x="19812" y="68580"/>
                  </a:lnTo>
                  <a:lnTo>
                    <a:pt x="19812" y="13716"/>
                  </a:lnTo>
                  <a:lnTo>
                    <a:pt x="30480" y="13716"/>
                  </a:lnTo>
                  <a:lnTo>
                    <a:pt x="30480" y="68580"/>
                  </a:lnTo>
                  <a:close/>
                </a:path>
                <a:path w="480060" h="86994">
                  <a:moveTo>
                    <a:pt x="74066" y="76200"/>
                  </a:moveTo>
                  <a:lnTo>
                    <a:pt x="62484" y="76200"/>
                  </a:lnTo>
                  <a:lnTo>
                    <a:pt x="64008" y="74676"/>
                  </a:lnTo>
                  <a:lnTo>
                    <a:pt x="67056" y="68580"/>
                  </a:lnTo>
                  <a:lnTo>
                    <a:pt x="47244" y="19812"/>
                  </a:lnTo>
                  <a:lnTo>
                    <a:pt x="57912" y="19812"/>
                  </a:lnTo>
                  <a:lnTo>
                    <a:pt x="73152" y="56388"/>
                  </a:lnTo>
                  <a:lnTo>
                    <a:pt x="82296" y="56388"/>
                  </a:lnTo>
                  <a:lnTo>
                    <a:pt x="74676" y="74676"/>
                  </a:lnTo>
                  <a:lnTo>
                    <a:pt x="74066" y="76200"/>
                  </a:lnTo>
                  <a:close/>
                </a:path>
                <a:path w="480060" h="86994">
                  <a:moveTo>
                    <a:pt x="82296" y="56388"/>
                  </a:moveTo>
                  <a:lnTo>
                    <a:pt x="73152" y="56388"/>
                  </a:lnTo>
                  <a:lnTo>
                    <a:pt x="86868" y="19812"/>
                  </a:lnTo>
                  <a:lnTo>
                    <a:pt x="97536" y="19812"/>
                  </a:lnTo>
                  <a:lnTo>
                    <a:pt x="82296" y="56388"/>
                  </a:lnTo>
                  <a:close/>
                </a:path>
                <a:path w="480060" h="86994">
                  <a:moveTo>
                    <a:pt x="67056" y="86868"/>
                  </a:moveTo>
                  <a:lnTo>
                    <a:pt x="54864" y="86868"/>
                  </a:lnTo>
                  <a:lnTo>
                    <a:pt x="51816" y="85344"/>
                  </a:lnTo>
                  <a:lnTo>
                    <a:pt x="47244" y="82296"/>
                  </a:lnTo>
                  <a:lnTo>
                    <a:pt x="51816" y="74676"/>
                  </a:lnTo>
                  <a:lnTo>
                    <a:pt x="54864" y="76200"/>
                  </a:lnTo>
                  <a:lnTo>
                    <a:pt x="74066" y="76200"/>
                  </a:lnTo>
                  <a:lnTo>
                    <a:pt x="71628" y="82296"/>
                  </a:lnTo>
                  <a:lnTo>
                    <a:pt x="67056" y="86868"/>
                  </a:lnTo>
                  <a:close/>
                </a:path>
                <a:path w="480060" h="86994">
                  <a:moveTo>
                    <a:pt x="115824" y="86868"/>
                  </a:moveTo>
                  <a:lnTo>
                    <a:pt x="105156" y="86868"/>
                  </a:lnTo>
                  <a:lnTo>
                    <a:pt x="105156" y="19812"/>
                  </a:lnTo>
                  <a:lnTo>
                    <a:pt x="115824" y="19812"/>
                  </a:lnTo>
                  <a:lnTo>
                    <a:pt x="115824" y="28956"/>
                  </a:lnTo>
                  <a:lnTo>
                    <a:pt x="121920" y="28956"/>
                  </a:lnTo>
                  <a:lnTo>
                    <a:pt x="115824" y="35052"/>
                  </a:lnTo>
                  <a:lnTo>
                    <a:pt x="115824" y="53340"/>
                  </a:lnTo>
                  <a:lnTo>
                    <a:pt x="121920" y="59436"/>
                  </a:lnTo>
                  <a:lnTo>
                    <a:pt x="150776" y="59436"/>
                  </a:lnTo>
                  <a:lnTo>
                    <a:pt x="149853" y="60960"/>
                  </a:lnTo>
                  <a:lnTo>
                    <a:pt x="115824" y="60960"/>
                  </a:lnTo>
                  <a:lnTo>
                    <a:pt x="115824" y="86868"/>
                  </a:lnTo>
                  <a:close/>
                </a:path>
                <a:path w="480060" h="86994">
                  <a:moveTo>
                    <a:pt x="150776" y="59436"/>
                  </a:moveTo>
                  <a:lnTo>
                    <a:pt x="138684" y="59436"/>
                  </a:lnTo>
                  <a:lnTo>
                    <a:pt x="144780" y="53340"/>
                  </a:lnTo>
                  <a:lnTo>
                    <a:pt x="144780" y="35052"/>
                  </a:lnTo>
                  <a:lnTo>
                    <a:pt x="138684" y="28956"/>
                  </a:lnTo>
                  <a:lnTo>
                    <a:pt x="115824" y="28956"/>
                  </a:lnTo>
                  <a:lnTo>
                    <a:pt x="118872" y="22860"/>
                  </a:lnTo>
                  <a:lnTo>
                    <a:pt x="124968" y="19812"/>
                  </a:lnTo>
                  <a:lnTo>
                    <a:pt x="132588" y="19812"/>
                  </a:lnTo>
                  <a:lnTo>
                    <a:pt x="141946" y="21693"/>
                  </a:lnTo>
                  <a:lnTo>
                    <a:pt x="149161" y="26860"/>
                  </a:lnTo>
                  <a:lnTo>
                    <a:pt x="153804" y="34599"/>
                  </a:lnTo>
                  <a:lnTo>
                    <a:pt x="155448" y="44196"/>
                  </a:lnTo>
                  <a:lnTo>
                    <a:pt x="153804" y="54435"/>
                  </a:lnTo>
                  <a:lnTo>
                    <a:pt x="150776" y="59436"/>
                  </a:lnTo>
                  <a:close/>
                </a:path>
                <a:path w="480060" h="86994">
                  <a:moveTo>
                    <a:pt x="132588" y="68580"/>
                  </a:moveTo>
                  <a:lnTo>
                    <a:pt x="124968" y="68580"/>
                  </a:lnTo>
                  <a:lnTo>
                    <a:pt x="118872" y="65532"/>
                  </a:lnTo>
                  <a:lnTo>
                    <a:pt x="115824" y="60960"/>
                  </a:lnTo>
                  <a:lnTo>
                    <a:pt x="149853" y="60960"/>
                  </a:lnTo>
                  <a:lnTo>
                    <a:pt x="149161" y="62103"/>
                  </a:lnTo>
                  <a:lnTo>
                    <a:pt x="141946" y="66913"/>
                  </a:lnTo>
                  <a:lnTo>
                    <a:pt x="132588" y="68580"/>
                  </a:lnTo>
                  <a:close/>
                </a:path>
                <a:path w="480060" h="86994">
                  <a:moveTo>
                    <a:pt x="195072" y="68580"/>
                  </a:moveTo>
                  <a:lnTo>
                    <a:pt x="185928" y="68580"/>
                  </a:lnTo>
                  <a:lnTo>
                    <a:pt x="176331" y="66913"/>
                  </a:lnTo>
                  <a:lnTo>
                    <a:pt x="168592" y="62103"/>
                  </a:lnTo>
                  <a:lnTo>
                    <a:pt x="163425" y="54435"/>
                  </a:lnTo>
                  <a:lnTo>
                    <a:pt x="161544" y="44196"/>
                  </a:lnTo>
                  <a:lnTo>
                    <a:pt x="163425" y="34599"/>
                  </a:lnTo>
                  <a:lnTo>
                    <a:pt x="168592" y="26860"/>
                  </a:lnTo>
                  <a:lnTo>
                    <a:pt x="176331" y="21693"/>
                  </a:lnTo>
                  <a:lnTo>
                    <a:pt x="185928" y="19812"/>
                  </a:lnTo>
                  <a:lnTo>
                    <a:pt x="196786" y="21764"/>
                  </a:lnTo>
                  <a:lnTo>
                    <a:pt x="204216" y="27432"/>
                  </a:lnTo>
                  <a:lnTo>
                    <a:pt x="178308" y="27432"/>
                  </a:lnTo>
                  <a:lnTo>
                    <a:pt x="173736" y="33528"/>
                  </a:lnTo>
                  <a:lnTo>
                    <a:pt x="172212" y="41148"/>
                  </a:lnTo>
                  <a:lnTo>
                    <a:pt x="208432" y="41148"/>
                  </a:lnTo>
                  <a:lnTo>
                    <a:pt x="208788" y="48768"/>
                  </a:lnTo>
                  <a:lnTo>
                    <a:pt x="172212" y="48768"/>
                  </a:lnTo>
                  <a:lnTo>
                    <a:pt x="173736" y="56388"/>
                  </a:lnTo>
                  <a:lnTo>
                    <a:pt x="179832" y="60960"/>
                  </a:lnTo>
                  <a:lnTo>
                    <a:pt x="207264" y="60960"/>
                  </a:lnTo>
                  <a:lnTo>
                    <a:pt x="201168" y="65532"/>
                  </a:lnTo>
                  <a:lnTo>
                    <a:pt x="195072" y="68580"/>
                  </a:lnTo>
                  <a:close/>
                </a:path>
                <a:path w="480060" h="86994">
                  <a:moveTo>
                    <a:pt x="208432" y="41148"/>
                  </a:moveTo>
                  <a:lnTo>
                    <a:pt x="199644" y="41148"/>
                  </a:lnTo>
                  <a:lnTo>
                    <a:pt x="199644" y="33528"/>
                  </a:lnTo>
                  <a:lnTo>
                    <a:pt x="195072" y="27432"/>
                  </a:lnTo>
                  <a:lnTo>
                    <a:pt x="204216" y="27432"/>
                  </a:lnTo>
                  <a:lnTo>
                    <a:pt x="208216" y="36528"/>
                  </a:lnTo>
                  <a:lnTo>
                    <a:pt x="208432" y="41148"/>
                  </a:lnTo>
                  <a:close/>
                </a:path>
                <a:path w="480060" h="86994">
                  <a:moveTo>
                    <a:pt x="207264" y="60960"/>
                  </a:moveTo>
                  <a:lnTo>
                    <a:pt x="192024" y="60960"/>
                  </a:lnTo>
                  <a:lnTo>
                    <a:pt x="198120" y="57912"/>
                  </a:lnTo>
                  <a:lnTo>
                    <a:pt x="201168" y="54864"/>
                  </a:lnTo>
                  <a:lnTo>
                    <a:pt x="207264" y="60960"/>
                  </a:lnTo>
                  <a:close/>
                </a:path>
                <a:path w="480060" h="86994">
                  <a:moveTo>
                    <a:pt x="262261" y="59436"/>
                  </a:moveTo>
                  <a:lnTo>
                    <a:pt x="248412" y="59436"/>
                  </a:lnTo>
                  <a:lnTo>
                    <a:pt x="252984" y="56388"/>
                  </a:lnTo>
                  <a:lnTo>
                    <a:pt x="252984" y="51816"/>
                  </a:lnTo>
                  <a:lnTo>
                    <a:pt x="247507" y="43862"/>
                  </a:lnTo>
                  <a:lnTo>
                    <a:pt x="235458" y="39624"/>
                  </a:lnTo>
                  <a:lnTo>
                    <a:pt x="223408" y="34242"/>
                  </a:lnTo>
                  <a:lnTo>
                    <a:pt x="217932" y="22860"/>
                  </a:lnTo>
                  <a:lnTo>
                    <a:pt x="219598" y="14859"/>
                  </a:lnTo>
                  <a:lnTo>
                    <a:pt x="224409" y="9144"/>
                  </a:lnTo>
                  <a:lnTo>
                    <a:pt x="232076" y="5715"/>
                  </a:lnTo>
                  <a:lnTo>
                    <a:pt x="242316" y="4572"/>
                  </a:lnTo>
                  <a:lnTo>
                    <a:pt x="249936" y="4572"/>
                  </a:lnTo>
                  <a:lnTo>
                    <a:pt x="257556" y="7620"/>
                  </a:lnTo>
                  <a:lnTo>
                    <a:pt x="263652" y="10668"/>
                  </a:lnTo>
                  <a:lnTo>
                    <a:pt x="262128" y="13716"/>
                  </a:lnTo>
                  <a:lnTo>
                    <a:pt x="234696" y="13716"/>
                  </a:lnTo>
                  <a:lnTo>
                    <a:pt x="230124" y="16764"/>
                  </a:lnTo>
                  <a:lnTo>
                    <a:pt x="230124" y="21336"/>
                  </a:lnTo>
                  <a:lnTo>
                    <a:pt x="235600" y="28432"/>
                  </a:lnTo>
                  <a:lnTo>
                    <a:pt x="247650" y="32385"/>
                  </a:lnTo>
                  <a:lnTo>
                    <a:pt x="259699" y="38052"/>
                  </a:lnTo>
                  <a:lnTo>
                    <a:pt x="265176" y="50292"/>
                  </a:lnTo>
                  <a:lnTo>
                    <a:pt x="263294" y="58293"/>
                  </a:lnTo>
                  <a:lnTo>
                    <a:pt x="262261" y="59436"/>
                  </a:lnTo>
                  <a:close/>
                </a:path>
                <a:path w="480060" h="86994">
                  <a:moveTo>
                    <a:pt x="259080" y="19812"/>
                  </a:moveTo>
                  <a:lnTo>
                    <a:pt x="252984" y="16764"/>
                  </a:lnTo>
                  <a:lnTo>
                    <a:pt x="245364" y="13716"/>
                  </a:lnTo>
                  <a:lnTo>
                    <a:pt x="262128" y="13716"/>
                  </a:lnTo>
                  <a:lnTo>
                    <a:pt x="259080" y="19812"/>
                  </a:lnTo>
                  <a:close/>
                </a:path>
                <a:path w="480060" h="86994">
                  <a:moveTo>
                    <a:pt x="240792" y="68580"/>
                  </a:moveTo>
                  <a:lnTo>
                    <a:pt x="233100" y="68008"/>
                  </a:lnTo>
                  <a:lnTo>
                    <a:pt x="226123" y="66294"/>
                  </a:lnTo>
                  <a:lnTo>
                    <a:pt x="220003" y="63436"/>
                  </a:lnTo>
                  <a:lnTo>
                    <a:pt x="214884" y="59436"/>
                  </a:lnTo>
                  <a:lnTo>
                    <a:pt x="219456" y="50292"/>
                  </a:lnTo>
                  <a:lnTo>
                    <a:pt x="225552" y="54864"/>
                  </a:lnTo>
                  <a:lnTo>
                    <a:pt x="234696" y="59436"/>
                  </a:lnTo>
                  <a:lnTo>
                    <a:pt x="262261" y="59436"/>
                  </a:lnTo>
                  <a:lnTo>
                    <a:pt x="258127" y="64008"/>
                  </a:lnTo>
                  <a:lnTo>
                    <a:pt x="250388" y="67437"/>
                  </a:lnTo>
                  <a:lnTo>
                    <a:pt x="240792" y="68580"/>
                  </a:lnTo>
                  <a:close/>
                </a:path>
                <a:path w="480060" h="86994">
                  <a:moveTo>
                    <a:pt x="306324" y="68580"/>
                  </a:moveTo>
                  <a:lnTo>
                    <a:pt x="297180" y="68580"/>
                  </a:lnTo>
                  <a:lnTo>
                    <a:pt x="286940" y="66913"/>
                  </a:lnTo>
                  <a:lnTo>
                    <a:pt x="279273" y="62103"/>
                  </a:lnTo>
                  <a:lnTo>
                    <a:pt x="274462" y="54435"/>
                  </a:lnTo>
                  <a:lnTo>
                    <a:pt x="272796" y="44196"/>
                  </a:lnTo>
                  <a:lnTo>
                    <a:pt x="274462" y="34599"/>
                  </a:lnTo>
                  <a:lnTo>
                    <a:pt x="279273" y="26860"/>
                  </a:lnTo>
                  <a:lnTo>
                    <a:pt x="286940" y="21693"/>
                  </a:lnTo>
                  <a:lnTo>
                    <a:pt x="297180" y="19812"/>
                  </a:lnTo>
                  <a:lnTo>
                    <a:pt x="304800" y="19812"/>
                  </a:lnTo>
                  <a:lnTo>
                    <a:pt x="312420" y="22860"/>
                  </a:lnTo>
                  <a:lnTo>
                    <a:pt x="316992" y="27432"/>
                  </a:lnTo>
                  <a:lnTo>
                    <a:pt x="315772" y="28956"/>
                  </a:lnTo>
                  <a:lnTo>
                    <a:pt x="288036" y="28956"/>
                  </a:lnTo>
                  <a:lnTo>
                    <a:pt x="283464" y="35052"/>
                  </a:lnTo>
                  <a:lnTo>
                    <a:pt x="283464" y="53340"/>
                  </a:lnTo>
                  <a:lnTo>
                    <a:pt x="288036" y="59436"/>
                  </a:lnTo>
                  <a:lnTo>
                    <a:pt x="316992" y="59436"/>
                  </a:lnTo>
                  <a:lnTo>
                    <a:pt x="312420" y="65532"/>
                  </a:lnTo>
                  <a:lnTo>
                    <a:pt x="306324" y="68580"/>
                  </a:lnTo>
                  <a:close/>
                </a:path>
                <a:path w="480060" h="86994">
                  <a:moveTo>
                    <a:pt x="310896" y="35052"/>
                  </a:moveTo>
                  <a:lnTo>
                    <a:pt x="307848" y="30480"/>
                  </a:lnTo>
                  <a:lnTo>
                    <a:pt x="303276" y="28956"/>
                  </a:lnTo>
                  <a:lnTo>
                    <a:pt x="315772" y="28956"/>
                  </a:lnTo>
                  <a:lnTo>
                    <a:pt x="310896" y="35052"/>
                  </a:lnTo>
                  <a:close/>
                </a:path>
                <a:path w="480060" h="86994">
                  <a:moveTo>
                    <a:pt x="316992" y="59436"/>
                  </a:moveTo>
                  <a:lnTo>
                    <a:pt x="303276" y="59436"/>
                  </a:lnTo>
                  <a:lnTo>
                    <a:pt x="307848" y="57912"/>
                  </a:lnTo>
                  <a:lnTo>
                    <a:pt x="310896" y="54864"/>
                  </a:lnTo>
                  <a:lnTo>
                    <a:pt x="316992" y="59436"/>
                  </a:lnTo>
                  <a:close/>
                </a:path>
                <a:path w="480060" h="86994">
                  <a:moveTo>
                    <a:pt x="338328" y="68580"/>
                  </a:moveTo>
                  <a:lnTo>
                    <a:pt x="327660" y="68580"/>
                  </a:lnTo>
                  <a:lnTo>
                    <a:pt x="327660" y="19812"/>
                  </a:lnTo>
                  <a:lnTo>
                    <a:pt x="338328" y="19812"/>
                  </a:lnTo>
                  <a:lnTo>
                    <a:pt x="338328" y="30480"/>
                  </a:lnTo>
                  <a:lnTo>
                    <a:pt x="344424" y="30480"/>
                  </a:lnTo>
                  <a:lnTo>
                    <a:pt x="339852" y="35052"/>
                  </a:lnTo>
                  <a:lnTo>
                    <a:pt x="338328" y="42672"/>
                  </a:lnTo>
                  <a:lnTo>
                    <a:pt x="338328" y="68580"/>
                  </a:lnTo>
                  <a:close/>
                </a:path>
                <a:path w="480060" h="86994">
                  <a:moveTo>
                    <a:pt x="344424" y="30480"/>
                  </a:moveTo>
                  <a:lnTo>
                    <a:pt x="338328" y="30480"/>
                  </a:lnTo>
                  <a:lnTo>
                    <a:pt x="341376" y="22860"/>
                  </a:lnTo>
                  <a:lnTo>
                    <a:pt x="347472" y="19812"/>
                  </a:lnTo>
                  <a:lnTo>
                    <a:pt x="355092" y="19812"/>
                  </a:lnTo>
                  <a:lnTo>
                    <a:pt x="355092" y="28956"/>
                  </a:lnTo>
                  <a:lnTo>
                    <a:pt x="345948" y="28956"/>
                  </a:lnTo>
                  <a:lnTo>
                    <a:pt x="344424" y="30480"/>
                  </a:lnTo>
                  <a:close/>
                </a:path>
                <a:path w="480060" h="86994">
                  <a:moveTo>
                    <a:pt x="355092" y="30480"/>
                  </a:moveTo>
                  <a:lnTo>
                    <a:pt x="345948" y="28956"/>
                  </a:lnTo>
                  <a:lnTo>
                    <a:pt x="355092" y="28956"/>
                  </a:lnTo>
                  <a:lnTo>
                    <a:pt x="355092" y="30480"/>
                  </a:lnTo>
                  <a:close/>
                </a:path>
                <a:path w="480060" h="86994">
                  <a:moveTo>
                    <a:pt x="373380" y="12192"/>
                  </a:moveTo>
                  <a:lnTo>
                    <a:pt x="365760" y="12192"/>
                  </a:lnTo>
                  <a:lnTo>
                    <a:pt x="362712" y="9144"/>
                  </a:lnTo>
                  <a:lnTo>
                    <a:pt x="362712" y="3048"/>
                  </a:lnTo>
                  <a:lnTo>
                    <a:pt x="365760" y="0"/>
                  </a:lnTo>
                  <a:lnTo>
                    <a:pt x="373380" y="0"/>
                  </a:lnTo>
                  <a:lnTo>
                    <a:pt x="374904" y="3048"/>
                  </a:lnTo>
                  <a:lnTo>
                    <a:pt x="374904" y="9144"/>
                  </a:lnTo>
                  <a:lnTo>
                    <a:pt x="373380" y="12192"/>
                  </a:lnTo>
                  <a:close/>
                </a:path>
                <a:path w="480060" h="86994">
                  <a:moveTo>
                    <a:pt x="374904" y="68580"/>
                  </a:moveTo>
                  <a:lnTo>
                    <a:pt x="364236" y="68580"/>
                  </a:lnTo>
                  <a:lnTo>
                    <a:pt x="364236" y="19812"/>
                  </a:lnTo>
                  <a:lnTo>
                    <a:pt x="374904" y="19812"/>
                  </a:lnTo>
                  <a:lnTo>
                    <a:pt x="374904" y="68580"/>
                  </a:lnTo>
                  <a:close/>
                </a:path>
                <a:path w="480060" h="86994">
                  <a:moveTo>
                    <a:pt x="400812" y="86868"/>
                  </a:moveTo>
                  <a:lnTo>
                    <a:pt x="390144" y="86868"/>
                  </a:lnTo>
                  <a:lnTo>
                    <a:pt x="390144" y="19812"/>
                  </a:lnTo>
                  <a:lnTo>
                    <a:pt x="400812" y="19812"/>
                  </a:lnTo>
                  <a:lnTo>
                    <a:pt x="400812" y="28956"/>
                  </a:lnTo>
                  <a:lnTo>
                    <a:pt x="406908" y="28956"/>
                  </a:lnTo>
                  <a:lnTo>
                    <a:pt x="400812" y="35052"/>
                  </a:lnTo>
                  <a:lnTo>
                    <a:pt x="400812" y="53340"/>
                  </a:lnTo>
                  <a:lnTo>
                    <a:pt x="406908" y="59436"/>
                  </a:lnTo>
                  <a:lnTo>
                    <a:pt x="435764" y="59436"/>
                  </a:lnTo>
                  <a:lnTo>
                    <a:pt x="434841" y="60960"/>
                  </a:lnTo>
                  <a:lnTo>
                    <a:pt x="400812" y="60960"/>
                  </a:lnTo>
                  <a:lnTo>
                    <a:pt x="400812" y="86868"/>
                  </a:lnTo>
                  <a:close/>
                </a:path>
                <a:path w="480060" h="86994">
                  <a:moveTo>
                    <a:pt x="435764" y="59436"/>
                  </a:moveTo>
                  <a:lnTo>
                    <a:pt x="423672" y="59436"/>
                  </a:lnTo>
                  <a:lnTo>
                    <a:pt x="429768" y="53340"/>
                  </a:lnTo>
                  <a:lnTo>
                    <a:pt x="429768" y="35052"/>
                  </a:lnTo>
                  <a:lnTo>
                    <a:pt x="423672" y="28956"/>
                  </a:lnTo>
                  <a:lnTo>
                    <a:pt x="400812" y="28956"/>
                  </a:lnTo>
                  <a:lnTo>
                    <a:pt x="403860" y="22860"/>
                  </a:lnTo>
                  <a:lnTo>
                    <a:pt x="409956" y="19812"/>
                  </a:lnTo>
                  <a:lnTo>
                    <a:pt x="417576" y="19812"/>
                  </a:lnTo>
                  <a:lnTo>
                    <a:pt x="426934" y="21693"/>
                  </a:lnTo>
                  <a:lnTo>
                    <a:pt x="434149" y="26860"/>
                  </a:lnTo>
                  <a:lnTo>
                    <a:pt x="438792" y="34599"/>
                  </a:lnTo>
                  <a:lnTo>
                    <a:pt x="440436" y="44196"/>
                  </a:lnTo>
                  <a:lnTo>
                    <a:pt x="438792" y="54435"/>
                  </a:lnTo>
                  <a:lnTo>
                    <a:pt x="435764" y="59436"/>
                  </a:lnTo>
                  <a:close/>
                </a:path>
                <a:path w="480060" h="86994">
                  <a:moveTo>
                    <a:pt x="417576" y="68580"/>
                  </a:moveTo>
                  <a:lnTo>
                    <a:pt x="409956" y="68580"/>
                  </a:lnTo>
                  <a:lnTo>
                    <a:pt x="403860" y="65532"/>
                  </a:lnTo>
                  <a:lnTo>
                    <a:pt x="400812" y="60960"/>
                  </a:lnTo>
                  <a:lnTo>
                    <a:pt x="434841" y="60960"/>
                  </a:lnTo>
                  <a:lnTo>
                    <a:pt x="434149" y="62103"/>
                  </a:lnTo>
                  <a:lnTo>
                    <a:pt x="426934" y="66913"/>
                  </a:lnTo>
                  <a:lnTo>
                    <a:pt x="417576" y="68580"/>
                  </a:lnTo>
                  <a:close/>
                </a:path>
                <a:path w="480060" h="86994">
                  <a:moveTo>
                    <a:pt x="464820" y="21336"/>
                  </a:moveTo>
                  <a:lnTo>
                    <a:pt x="454152" y="21336"/>
                  </a:lnTo>
                  <a:lnTo>
                    <a:pt x="454152" y="9144"/>
                  </a:lnTo>
                  <a:lnTo>
                    <a:pt x="464820" y="9144"/>
                  </a:lnTo>
                  <a:lnTo>
                    <a:pt x="464820" y="21336"/>
                  </a:lnTo>
                  <a:close/>
                </a:path>
                <a:path w="480060" h="86994">
                  <a:moveTo>
                    <a:pt x="478536" y="30480"/>
                  </a:moveTo>
                  <a:lnTo>
                    <a:pt x="446532" y="30480"/>
                  </a:lnTo>
                  <a:lnTo>
                    <a:pt x="446532" y="21336"/>
                  </a:lnTo>
                  <a:lnTo>
                    <a:pt x="478536" y="21336"/>
                  </a:lnTo>
                  <a:lnTo>
                    <a:pt x="478536" y="30480"/>
                  </a:lnTo>
                  <a:close/>
                </a:path>
                <a:path w="480060" h="86994">
                  <a:moveTo>
                    <a:pt x="475488" y="68580"/>
                  </a:moveTo>
                  <a:lnTo>
                    <a:pt x="460248" y="68580"/>
                  </a:lnTo>
                  <a:lnTo>
                    <a:pt x="454152" y="65532"/>
                  </a:lnTo>
                  <a:lnTo>
                    <a:pt x="454152" y="30480"/>
                  </a:lnTo>
                  <a:lnTo>
                    <a:pt x="464820" y="30480"/>
                  </a:lnTo>
                  <a:lnTo>
                    <a:pt x="464820" y="57912"/>
                  </a:lnTo>
                  <a:lnTo>
                    <a:pt x="466344" y="59436"/>
                  </a:lnTo>
                  <a:lnTo>
                    <a:pt x="477621" y="59436"/>
                  </a:lnTo>
                  <a:lnTo>
                    <a:pt x="480060" y="65532"/>
                  </a:lnTo>
                  <a:lnTo>
                    <a:pt x="475488" y="68580"/>
                  </a:lnTo>
                  <a:close/>
                </a:path>
                <a:path w="480060" h="86994">
                  <a:moveTo>
                    <a:pt x="477621" y="59436"/>
                  </a:moveTo>
                  <a:lnTo>
                    <a:pt x="473964" y="59436"/>
                  </a:lnTo>
                  <a:lnTo>
                    <a:pt x="477012" y="57912"/>
                  </a:lnTo>
                  <a:lnTo>
                    <a:pt x="477621" y="59436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/>
          <p:cNvGrpSpPr/>
          <p:nvPr/>
        </p:nvGrpSpPr>
        <p:grpSpPr>
          <a:xfrm>
            <a:off x="2320289" y="1494282"/>
            <a:ext cx="300990" cy="74930"/>
            <a:chOff x="2320289" y="1494282"/>
            <a:chExt cx="300990" cy="74930"/>
          </a:xfrm>
        </p:grpSpPr>
        <p:sp>
          <p:nvSpPr>
            <p:cNvPr id="65" name="object 65"/>
            <p:cNvSpPr/>
            <p:nvPr/>
          </p:nvSpPr>
          <p:spPr>
            <a:xfrm>
              <a:off x="2320289" y="1494282"/>
              <a:ext cx="74676" cy="7467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426207" y="1498092"/>
              <a:ext cx="195072" cy="6400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807464" y="1866900"/>
            <a:ext cx="5509260" cy="20650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44696" y="4014215"/>
            <a:ext cx="318515" cy="1021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674108" y="4034028"/>
            <a:ext cx="304800" cy="1051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pc="-5"/>
              <a:t>8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4" y="483108"/>
            <a:ext cx="303530" cy="97790"/>
          </a:xfrm>
          <a:custGeom>
            <a:avLst/>
            <a:gdLst/>
            <a:ahLst/>
            <a:cxnLst/>
            <a:rect l="l" t="t" r="r" b="b"/>
            <a:pathLst>
              <a:path w="303530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03530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03530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03530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03530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03530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03530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03530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03530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03530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03530" h="97790">
                <a:moveTo>
                  <a:pt x="275844" y="62484"/>
                </a:moveTo>
                <a:lnTo>
                  <a:pt x="266700" y="62484"/>
                </a:lnTo>
                <a:lnTo>
                  <a:pt x="260604" y="59436"/>
                </a:lnTo>
                <a:lnTo>
                  <a:pt x="256032" y="57912"/>
                </a:lnTo>
                <a:lnTo>
                  <a:pt x="254508" y="56388"/>
                </a:lnTo>
                <a:lnTo>
                  <a:pt x="251460" y="54864"/>
                </a:lnTo>
                <a:lnTo>
                  <a:pt x="249936" y="51816"/>
                </a:lnTo>
                <a:lnTo>
                  <a:pt x="246888" y="48768"/>
                </a:lnTo>
                <a:lnTo>
                  <a:pt x="246888" y="45720"/>
                </a:lnTo>
                <a:lnTo>
                  <a:pt x="245364" y="42672"/>
                </a:lnTo>
                <a:lnTo>
                  <a:pt x="243840" y="38100"/>
                </a:lnTo>
                <a:lnTo>
                  <a:pt x="243840" y="30480"/>
                </a:lnTo>
                <a:lnTo>
                  <a:pt x="245364" y="25908"/>
                </a:lnTo>
                <a:lnTo>
                  <a:pt x="246888" y="22860"/>
                </a:lnTo>
                <a:lnTo>
                  <a:pt x="248412" y="18288"/>
                </a:lnTo>
                <a:lnTo>
                  <a:pt x="249936" y="15240"/>
                </a:lnTo>
                <a:lnTo>
                  <a:pt x="257556" y="7620"/>
                </a:lnTo>
                <a:lnTo>
                  <a:pt x="262128" y="6096"/>
                </a:lnTo>
                <a:lnTo>
                  <a:pt x="265176" y="4572"/>
                </a:lnTo>
                <a:lnTo>
                  <a:pt x="283464" y="4572"/>
                </a:lnTo>
                <a:lnTo>
                  <a:pt x="286512" y="6096"/>
                </a:lnTo>
                <a:lnTo>
                  <a:pt x="289560" y="9144"/>
                </a:lnTo>
                <a:lnTo>
                  <a:pt x="292608" y="10668"/>
                </a:lnTo>
                <a:lnTo>
                  <a:pt x="295656" y="13716"/>
                </a:lnTo>
                <a:lnTo>
                  <a:pt x="268224" y="13716"/>
                </a:lnTo>
                <a:lnTo>
                  <a:pt x="263652" y="15240"/>
                </a:lnTo>
                <a:lnTo>
                  <a:pt x="257556" y="21336"/>
                </a:lnTo>
                <a:lnTo>
                  <a:pt x="256032" y="27432"/>
                </a:lnTo>
                <a:lnTo>
                  <a:pt x="256032" y="39624"/>
                </a:lnTo>
                <a:lnTo>
                  <a:pt x="257556" y="44196"/>
                </a:lnTo>
                <a:lnTo>
                  <a:pt x="260604" y="47244"/>
                </a:lnTo>
                <a:lnTo>
                  <a:pt x="263652" y="51816"/>
                </a:lnTo>
                <a:lnTo>
                  <a:pt x="268224" y="53340"/>
                </a:lnTo>
                <a:lnTo>
                  <a:pt x="289560" y="53340"/>
                </a:lnTo>
                <a:lnTo>
                  <a:pt x="286512" y="56388"/>
                </a:lnTo>
                <a:lnTo>
                  <a:pt x="283464" y="57912"/>
                </a:lnTo>
                <a:lnTo>
                  <a:pt x="280416" y="60960"/>
                </a:lnTo>
                <a:lnTo>
                  <a:pt x="275844" y="62484"/>
                </a:lnTo>
                <a:close/>
              </a:path>
              <a:path w="303530" h="97790">
                <a:moveTo>
                  <a:pt x="289560" y="53340"/>
                </a:moveTo>
                <a:lnTo>
                  <a:pt x="280416" y="53340"/>
                </a:lnTo>
                <a:lnTo>
                  <a:pt x="284988" y="51816"/>
                </a:lnTo>
                <a:lnTo>
                  <a:pt x="288036" y="47244"/>
                </a:lnTo>
                <a:lnTo>
                  <a:pt x="291084" y="44196"/>
                </a:lnTo>
                <a:lnTo>
                  <a:pt x="292608" y="39624"/>
                </a:lnTo>
                <a:lnTo>
                  <a:pt x="292608" y="27432"/>
                </a:lnTo>
                <a:lnTo>
                  <a:pt x="291084" y="21336"/>
                </a:lnTo>
                <a:lnTo>
                  <a:pt x="284988" y="15240"/>
                </a:lnTo>
                <a:lnTo>
                  <a:pt x="280416" y="13716"/>
                </a:lnTo>
                <a:lnTo>
                  <a:pt x="295656" y="13716"/>
                </a:lnTo>
                <a:lnTo>
                  <a:pt x="298704" y="16764"/>
                </a:lnTo>
                <a:lnTo>
                  <a:pt x="300228" y="19812"/>
                </a:lnTo>
                <a:lnTo>
                  <a:pt x="303276" y="28956"/>
                </a:lnTo>
                <a:lnTo>
                  <a:pt x="303276" y="48768"/>
                </a:lnTo>
                <a:lnTo>
                  <a:pt x="292608" y="48768"/>
                </a:lnTo>
                <a:lnTo>
                  <a:pt x="289560" y="53340"/>
                </a:lnTo>
                <a:close/>
              </a:path>
              <a:path w="303530" h="97790">
                <a:moveTo>
                  <a:pt x="271272" y="96012"/>
                </a:moveTo>
                <a:lnTo>
                  <a:pt x="257556" y="96012"/>
                </a:lnTo>
                <a:lnTo>
                  <a:pt x="263652" y="91440"/>
                </a:lnTo>
                <a:lnTo>
                  <a:pt x="266700" y="88392"/>
                </a:lnTo>
                <a:lnTo>
                  <a:pt x="271272" y="85344"/>
                </a:lnTo>
                <a:lnTo>
                  <a:pt x="277368" y="79248"/>
                </a:lnTo>
                <a:lnTo>
                  <a:pt x="280416" y="74676"/>
                </a:lnTo>
                <a:lnTo>
                  <a:pt x="283464" y="71628"/>
                </a:lnTo>
                <a:lnTo>
                  <a:pt x="286512" y="67056"/>
                </a:lnTo>
                <a:lnTo>
                  <a:pt x="288036" y="64008"/>
                </a:lnTo>
                <a:lnTo>
                  <a:pt x="291084" y="54864"/>
                </a:lnTo>
                <a:lnTo>
                  <a:pt x="292608" y="48768"/>
                </a:lnTo>
                <a:lnTo>
                  <a:pt x="303276" y="48768"/>
                </a:lnTo>
                <a:lnTo>
                  <a:pt x="303276" y="51816"/>
                </a:lnTo>
                <a:lnTo>
                  <a:pt x="301752" y="57912"/>
                </a:lnTo>
                <a:lnTo>
                  <a:pt x="298704" y="64008"/>
                </a:lnTo>
                <a:lnTo>
                  <a:pt x="297180" y="68580"/>
                </a:lnTo>
                <a:lnTo>
                  <a:pt x="292608" y="73152"/>
                </a:lnTo>
                <a:lnTo>
                  <a:pt x="289560" y="79248"/>
                </a:lnTo>
                <a:lnTo>
                  <a:pt x="286512" y="82296"/>
                </a:lnTo>
                <a:lnTo>
                  <a:pt x="283464" y="86868"/>
                </a:lnTo>
                <a:lnTo>
                  <a:pt x="278892" y="89916"/>
                </a:lnTo>
                <a:lnTo>
                  <a:pt x="275844" y="92964"/>
                </a:lnTo>
                <a:lnTo>
                  <a:pt x="271272" y="96012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30936"/>
            <a:ext cx="8191500" cy="4598035"/>
          </a:xfrm>
          <a:custGeom>
            <a:avLst/>
            <a:gdLst/>
            <a:ahLst/>
            <a:cxnLst/>
            <a:rect l="l" t="t" r="r" b="b"/>
            <a:pathLst>
              <a:path w="8191500" h="4598035">
                <a:moveTo>
                  <a:pt x="8191500" y="4597908"/>
                </a:moveTo>
                <a:lnTo>
                  <a:pt x="0" y="4597908"/>
                </a:lnTo>
                <a:lnTo>
                  <a:pt x="0" y="0"/>
                </a:lnTo>
                <a:lnTo>
                  <a:pt x="8191500" y="0"/>
                </a:lnTo>
                <a:lnTo>
                  <a:pt x="8191500" y="4597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7888" y="755904"/>
            <a:ext cx="1856232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03960" y="4417314"/>
            <a:ext cx="7252970" cy="7620"/>
          </a:xfrm>
          <a:custGeom>
            <a:avLst/>
            <a:gdLst/>
            <a:ahLst/>
            <a:cxnLst/>
            <a:rect l="l" t="t" r="r" b="b"/>
            <a:pathLst>
              <a:path w="7252970" h="7620">
                <a:moveTo>
                  <a:pt x="0" y="0"/>
                </a:moveTo>
                <a:lnTo>
                  <a:pt x="7252716" y="0"/>
                </a:lnTo>
                <a:lnTo>
                  <a:pt x="7252716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3960" y="3758946"/>
            <a:ext cx="7252970" cy="7620"/>
          </a:xfrm>
          <a:custGeom>
            <a:avLst/>
            <a:gdLst/>
            <a:ahLst/>
            <a:cxnLst/>
            <a:rect l="l" t="t" r="r" b="b"/>
            <a:pathLst>
              <a:path w="7252970" h="7620">
                <a:moveTo>
                  <a:pt x="0" y="0"/>
                </a:moveTo>
                <a:lnTo>
                  <a:pt x="7252716" y="0"/>
                </a:lnTo>
                <a:lnTo>
                  <a:pt x="7252716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03960" y="3111246"/>
            <a:ext cx="7252970" cy="7620"/>
          </a:xfrm>
          <a:custGeom>
            <a:avLst/>
            <a:gdLst/>
            <a:ahLst/>
            <a:cxnLst/>
            <a:rect l="l" t="t" r="r" b="b"/>
            <a:pathLst>
              <a:path w="7252970" h="7619">
                <a:moveTo>
                  <a:pt x="0" y="0"/>
                </a:moveTo>
                <a:lnTo>
                  <a:pt x="7252716" y="0"/>
                </a:lnTo>
                <a:lnTo>
                  <a:pt x="7252716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03960" y="2454402"/>
            <a:ext cx="7252970" cy="7620"/>
          </a:xfrm>
          <a:custGeom>
            <a:avLst/>
            <a:gdLst/>
            <a:ahLst/>
            <a:cxnLst/>
            <a:rect l="l" t="t" r="r" b="b"/>
            <a:pathLst>
              <a:path w="7252970" h="7619">
                <a:moveTo>
                  <a:pt x="0" y="0"/>
                </a:moveTo>
                <a:lnTo>
                  <a:pt x="7252716" y="0"/>
                </a:lnTo>
                <a:lnTo>
                  <a:pt x="7252716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03960" y="1805177"/>
            <a:ext cx="7252970" cy="7620"/>
          </a:xfrm>
          <a:custGeom>
            <a:avLst/>
            <a:gdLst/>
            <a:ahLst/>
            <a:cxnLst/>
            <a:rect l="l" t="t" r="r" b="b"/>
            <a:pathLst>
              <a:path w="7252970" h="7619">
                <a:moveTo>
                  <a:pt x="0" y="0"/>
                </a:moveTo>
                <a:lnTo>
                  <a:pt x="7252716" y="0"/>
                </a:lnTo>
                <a:lnTo>
                  <a:pt x="7252716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203960" y="1148334"/>
            <a:ext cx="7252970" cy="3326129"/>
            <a:chOff x="1203960" y="1148334"/>
            <a:chExt cx="7252970" cy="3326129"/>
          </a:xfrm>
        </p:grpSpPr>
        <p:sp>
          <p:nvSpPr>
            <p:cNvPr id="11" name="object 11"/>
            <p:cNvSpPr/>
            <p:nvPr/>
          </p:nvSpPr>
          <p:spPr>
            <a:xfrm>
              <a:off x="1203960" y="1148334"/>
              <a:ext cx="7252970" cy="7620"/>
            </a:xfrm>
            <a:custGeom>
              <a:avLst/>
              <a:gdLst/>
              <a:ahLst/>
              <a:cxnLst/>
              <a:rect l="l" t="t" r="r" b="b"/>
              <a:pathLst>
                <a:path w="7252970" h="7619">
                  <a:moveTo>
                    <a:pt x="0" y="0"/>
                  </a:moveTo>
                  <a:lnTo>
                    <a:pt x="7252716" y="0"/>
                  </a:lnTo>
                  <a:lnTo>
                    <a:pt x="7252716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68780" y="1152144"/>
              <a:ext cx="0" cy="3268979"/>
            </a:xfrm>
            <a:custGeom>
              <a:avLst/>
              <a:gdLst/>
              <a:ahLst/>
              <a:cxnLst/>
              <a:rect l="l" t="t" r="r" b="b"/>
              <a:pathLst>
                <a:path w="0" h="3268979">
                  <a:moveTo>
                    <a:pt x="0" y="32689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72511" y="1152144"/>
              <a:ext cx="0" cy="3268979"/>
            </a:xfrm>
            <a:custGeom>
              <a:avLst/>
              <a:gdLst/>
              <a:ahLst/>
              <a:cxnLst/>
              <a:rect l="l" t="t" r="r" b="b"/>
              <a:pathLst>
                <a:path w="0" h="3268979">
                  <a:moveTo>
                    <a:pt x="0" y="32689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76244" y="1152144"/>
              <a:ext cx="0" cy="3268979"/>
            </a:xfrm>
            <a:custGeom>
              <a:avLst/>
              <a:gdLst/>
              <a:ahLst/>
              <a:cxnLst/>
              <a:rect l="l" t="t" r="r" b="b"/>
              <a:pathLst>
                <a:path w="0" h="3268979">
                  <a:moveTo>
                    <a:pt x="0" y="32689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79976" y="1152144"/>
              <a:ext cx="0" cy="3268979"/>
            </a:xfrm>
            <a:custGeom>
              <a:avLst/>
              <a:gdLst/>
              <a:ahLst/>
              <a:cxnLst/>
              <a:rect l="l" t="t" r="r" b="b"/>
              <a:pathLst>
                <a:path w="0" h="3268979">
                  <a:moveTo>
                    <a:pt x="0" y="32689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83707" y="1152144"/>
              <a:ext cx="0" cy="3268979"/>
            </a:xfrm>
            <a:custGeom>
              <a:avLst/>
              <a:gdLst/>
              <a:ahLst/>
              <a:cxnLst/>
              <a:rect l="l" t="t" r="r" b="b"/>
              <a:pathLst>
                <a:path w="0" h="3268979">
                  <a:moveTo>
                    <a:pt x="0" y="32689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87439" y="1152144"/>
              <a:ext cx="0" cy="3268979"/>
            </a:xfrm>
            <a:custGeom>
              <a:avLst/>
              <a:gdLst/>
              <a:ahLst/>
              <a:cxnLst/>
              <a:rect l="l" t="t" r="r" b="b"/>
              <a:pathLst>
                <a:path w="0" h="3268979">
                  <a:moveTo>
                    <a:pt x="0" y="32689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91172" y="1152144"/>
              <a:ext cx="0" cy="3268979"/>
            </a:xfrm>
            <a:custGeom>
              <a:avLst/>
              <a:gdLst/>
              <a:ahLst/>
              <a:cxnLst/>
              <a:rect l="l" t="t" r="r" b="b"/>
              <a:pathLst>
                <a:path w="0" h="3268979">
                  <a:moveTo>
                    <a:pt x="0" y="32689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994903" y="1152144"/>
              <a:ext cx="0" cy="3268979"/>
            </a:xfrm>
            <a:custGeom>
              <a:avLst/>
              <a:gdLst/>
              <a:ahLst/>
              <a:cxnLst/>
              <a:rect l="l" t="t" r="r" b="b"/>
              <a:pathLst>
                <a:path w="0" h="3268979">
                  <a:moveTo>
                    <a:pt x="0" y="32689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68780" y="4421124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w="0" h="53339">
                  <a:moveTo>
                    <a:pt x="0" y="0"/>
                  </a:moveTo>
                  <a:lnTo>
                    <a:pt x="0" y="53339"/>
                  </a:lnTo>
                </a:path>
              </a:pathLst>
            </a:custGeom>
            <a:ln w="762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1083563" y="4562855"/>
            <a:ext cx="1165860" cy="103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72511" y="442112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84832" y="4693920"/>
            <a:ext cx="975360" cy="104139"/>
          </a:xfrm>
          <a:custGeom>
            <a:avLst/>
            <a:gdLst/>
            <a:ahLst/>
            <a:cxnLst/>
            <a:rect l="l" t="t" r="r" b="b"/>
            <a:pathLst>
              <a:path w="975360" h="104139">
                <a:moveTo>
                  <a:pt x="42828" y="70104"/>
                </a:moveTo>
                <a:lnTo>
                  <a:pt x="28956" y="70104"/>
                </a:lnTo>
                <a:lnTo>
                  <a:pt x="33528" y="65532"/>
                </a:lnTo>
                <a:lnTo>
                  <a:pt x="33528" y="16764"/>
                </a:lnTo>
                <a:lnTo>
                  <a:pt x="6096" y="16764"/>
                </a:lnTo>
                <a:lnTo>
                  <a:pt x="6096" y="4572"/>
                </a:lnTo>
                <a:lnTo>
                  <a:pt x="45720" y="4572"/>
                </a:lnTo>
                <a:lnTo>
                  <a:pt x="45720" y="57912"/>
                </a:lnTo>
                <a:lnTo>
                  <a:pt x="44053" y="68151"/>
                </a:lnTo>
                <a:lnTo>
                  <a:pt x="42828" y="70104"/>
                </a:lnTo>
                <a:close/>
              </a:path>
              <a:path w="975360" h="104139">
                <a:moveTo>
                  <a:pt x="21336" y="82296"/>
                </a:moveTo>
                <a:lnTo>
                  <a:pt x="12192" y="82296"/>
                </a:lnTo>
                <a:lnTo>
                  <a:pt x="4572" y="77724"/>
                </a:lnTo>
                <a:lnTo>
                  <a:pt x="0" y="71628"/>
                </a:lnTo>
                <a:lnTo>
                  <a:pt x="6096" y="60960"/>
                </a:lnTo>
                <a:lnTo>
                  <a:pt x="10668" y="67056"/>
                </a:lnTo>
                <a:lnTo>
                  <a:pt x="16764" y="70104"/>
                </a:lnTo>
                <a:lnTo>
                  <a:pt x="42828" y="70104"/>
                </a:lnTo>
                <a:lnTo>
                  <a:pt x="39243" y="75819"/>
                </a:lnTo>
                <a:lnTo>
                  <a:pt x="31575" y="80629"/>
                </a:lnTo>
                <a:lnTo>
                  <a:pt x="21336" y="82296"/>
                </a:lnTo>
                <a:close/>
              </a:path>
              <a:path w="975360" h="104139">
                <a:moveTo>
                  <a:pt x="92964" y="82296"/>
                </a:moveTo>
                <a:lnTo>
                  <a:pt x="83820" y="82296"/>
                </a:lnTo>
                <a:lnTo>
                  <a:pt x="74461" y="80652"/>
                </a:lnTo>
                <a:lnTo>
                  <a:pt x="67246" y="76009"/>
                </a:lnTo>
                <a:lnTo>
                  <a:pt x="62603" y="68794"/>
                </a:lnTo>
                <a:lnTo>
                  <a:pt x="60960" y="59436"/>
                </a:lnTo>
                <a:lnTo>
                  <a:pt x="60960" y="22860"/>
                </a:lnTo>
                <a:lnTo>
                  <a:pt x="74676" y="22860"/>
                </a:lnTo>
                <a:lnTo>
                  <a:pt x="74676" y="65532"/>
                </a:lnTo>
                <a:lnTo>
                  <a:pt x="79248" y="70104"/>
                </a:lnTo>
                <a:lnTo>
                  <a:pt x="103632" y="70104"/>
                </a:lnTo>
                <a:lnTo>
                  <a:pt x="100584" y="79248"/>
                </a:lnTo>
                <a:lnTo>
                  <a:pt x="92964" y="82296"/>
                </a:lnTo>
                <a:close/>
              </a:path>
              <a:path w="975360" h="104139">
                <a:moveTo>
                  <a:pt x="115824" y="82296"/>
                </a:moveTo>
                <a:lnTo>
                  <a:pt x="103632" y="82296"/>
                </a:lnTo>
                <a:lnTo>
                  <a:pt x="103632" y="70104"/>
                </a:lnTo>
                <a:lnTo>
                  <a:pt x="97536" y="70104"/>
                </a:lnTo>
                <a:lnTo>
                  <a:pt x="103632" y="62484"/>
                </a:lnTo>
                <a:lnTo>
                  <a:pt x="103632" y="22860"/>
                </a:lnTo>
                <a:lnTo>
                  <a:pt x="115824" y="22860"/>
                </a:lnTo>
                <a:lnTo>
                  <a:pt x="115824" y="82296"/>
                </a:lnTo>
                <a:close/>
              </a:path>
              <a:path w="975360" h="104139">
                <a:moveTo>
                  <a:pt x="147828" y="103632"/>
                </a:moveTo>
                <a:lnTo>
                  <a:pt x="135636" y="103632"/>
                </a:lnTo>
                <a:lnTo>
                  <a:pt x="135636" y="22860"/>
                </a:lnTo>
                <a:lnTo>
                  <a:pt x="147828" y="22860"/>
                </a:lnTo>
                <a:lnTo>
                  <a:pt x="147828" y="33528"/>
                </a:lnTo>
                <a:lnTo>
                  <a:pt x="166116" y="33528"/>
                </a:lnTo>
                <a:lnTo>
                  <a:pt x="158757" y="34885"/>
                </a:lnTo>
                <a:lnTo>
                  <a:pt x="152971" y="38671"/>
                </a:lnTo>
                <a:lnTo>
                  <a:pt x="149185" y="44457"/>
                </a:lnTo>
                <a:lnTo>
                  <a:pt x="147828" y="51816"/>
                </a:lnTo>
                <a:lnTo>
                  <a:pt x="149185" y="60055"/>
                </a:lnTo>
                <a:lnTo>
                  <a:pt x="152971" y="66294"/>
                </a:lnTo>
                <a:lnTo>
                  <a:pt x="158757" y="70246"/>
                </a:lnTo>
                <a:lnTo>
                  <a:pt x="166116" y="71628"/>
                </a:lnTo>
                <a:lnTo>
                  <a:pt x="147828" y="71628"/>
                </a:lnTo>
                <a:lnTo>
                  <a:pt x="147828" y="103632"/>
                </a:lnTo>
                <a:close/>
              </a:path>
              <a:path w="975360" h="104139">
                <a:moveTo>
                  <a:pt x="169164" y="82296"/>
                </a:moveTo>
                <a:lnTo>
                  <a:pt x="160020" y="82296"/>
                </a:lnTo>
                <a:lnTo>
                  <a:pt x="152400" y="79248"/>
                </a:lnTo>
                <a:lnTo>
                  <a:pt x="147828" y="71628"/>
                </a:lnTo>
                <a:lnTo>
                  <a:pt x="166116" y="71628"/>
                </a:lnTo>
                <a:lnTo>
                  <a:pt x="173474" y="70246"/>
                </a:lnTo>
                <a:lnTo>
                  <a:pt x="179260" y="66294"/>
                </a:lnTo>
                <a:lnTo>
                  <a:pt x="183046" y="60055"/>
                </a:lnTo>
                <a:lnTo>
                  <a:pt x="184404" y="51816"/>
                </a:lnTo>
                <a:lnTo>
                  <a:pt x="183046" y="44457"/>
                </a:lnTo>
                <a:lnTo>
                  <a:pt x="179260" y="38671"/>
                </a:lnTo>
                <a:lnTo>
                  <a:pt x="173474" y="34885"/>
                </a:lnTo>
                <a:lnTo>
                  <a:pt x="166116" y="33528"/>
                </a:lnTo>
                <a:lnTo>
                  <a:pt x="147828" y="33528"/>
                </a:lnTo>
                <a:lnTo>
                  <a:pt x="152400" y="27432"/>
                </a:lnTo>
                <a:lnTo>
                  <a:pt x="160020" y="22860"/>
                </a:lnTo>
                <a:lnTo>
                  <a:pt x="169164" y="22860"/>
                </a:lnTo>
                <a:lnTo>
                  <a:pt x="179879" y="25050"/>
                </a:lnTo>
                <a:lnTo>
                  <a:pt x="188595" y="31242"/>
                </a:lnTo>
                <a:lnTo>
                  <a:pt x="194452" y="40862"/>
                </a:lnTo>
                <a:lnTo>
                  <a:pt x="196596" y="53340"/>
                </a:lnTo>
                <a:lnTo>
                  <a:pt x="194667" y="64936"/>
                </a:lnTo>
                <a:lnTo>
                  <a:pt x="189166" y="74104"/>
                </a:lnTo>
                <a:lnTo>
                  <a:pt x="180522" y="80129"/>
                </a:lnTo>
                <a:lnTo>
                  <a:pt x="169164" y="82296"/>
                </a:lnTo>
                <a:close/>
              </a:path>
              <a:path w="975360" h="104139">
                <a:moveTo>
                  <a:pt x="229616" y="91440"/>
                </a:moveTo>
                <a:lnTo>
                  <a:pt x="214884" y="91440"/>
                </a:lnTo>
                <a:lnTo>
                  <a:pt x="217932" y="89916"/>
                </a:lnTo>
                <a:lnTo>
                  <a:pt x="220980" y="80772"/>
                </a:lnTo>
                <a:lnTo>
                  <a:pt x="198120" y="22860"/>
                </a:lnTo>
                <a:lnTo>
                  <a:pt x="210312" y="22860"/>
                </a:lnTo>
                <a:lnTo>
                  <a:pt x="228600" y="67056"/>
                </a:lnTo>
                <a:lnTo>
                  <a:pt x="238956" y="67056"/>
                </a:lnTo>
                <a:lnTo>
                  <a:pt x="230124" y="89916"/>
                </a:lnTo>
                <a:lnTo>
                  <a:pt x="229616" y="91440"/>
                </a:lnTo>
                <a:close/>
              </a:path>
              <a:path w="975360" h="104139">
                <a:moveTo>
                  <a:pt x="238956" y="67056"/>
                </a:moveTo>
                <a:lnTo>
                  <a:pt x="228600" y="67056"/>
                </a:lnTo>
                <a:lnTo>
                  <a:pt x="243840" y="22860"/>
                </a:lnTo>
                <a:lnTo>
                  <a:pt x="256032" y="22860"/>
                </a:lnTo>
                <a:lnTo>
                  <a:pt x="238956" y="67056"/>
                </a:lnTo>
                <a:close/>
              </a:path>
              <a:path w="975360" h="104139">
                <a:moveTo>
                  <a:pt x="219456" y="103632"/>
                </a:moveTo>
                <a:lnTo>
                  <a:pt x="205740" y="103632"/>
                </a:lnTo>
                <a:lnTo>
                  <a:pt x="201168" y="102108"/>
                </a:lnTo>
                <a:lnTo>
                  <a:pt x="198120" y="99060"/>
                </a:lnTo>
                <a:lnTo>
                  <a:pt x="202692" y="88392"/>
                </a:lnTo>
                <a:lnTo>
                  <a:pt x="205740" y="91440"/>
                </a:lnTo>
                <a:lnTo>
                  <a:pt x="229616" y="91440"/>
                </a:lnTo>
                <a:lnTo>
                  <a:pt x="227076" y="99060"/>
                </a:lnTo>
                <a:lnTo>
                  <a:pt x="219456" y="103632"/>
                </a:lnTo>
                <a:close/>
              </a:path>
              <a:path w="975360" h="104139">
                <a:moveTo>
                  <a:pt x="280416" y="25908"/>
                </a:moveTo>
                <a:lnTo>
                  <a:pt x="268224" y="25908"/>
                </a:lnTo>
                <a:lnTo>
                  <a:pt x="268224" y="9144"/>
                </a:lnTo>
                <a:lnTo>
                  <a:pt x="280416" y="9144"/>
                </a:lnTo>
                <a:lnTo>
                  <a:pt x="280416" y="25908"/>
                </a:lnTo>
                <a:close/>
              </a:path>
              <a:path w="975360" h="104139">
                <a:moveTo>
                  <a:pt x="297180" y="35052"/>
                </a:moveTo>
                <a:lnTo>
                  <a:pt x="259080" y="35052"/>
                </a:lnTo>
                <a:lnTo>
                  <a:pt x="259080" y="25908"/>
                </a:lnTo>
                <a:lnTo>
                  <a:pt x="297180" y="25908"/>
                </a:lnTo>
                <a:lnTo>
                  <a:pt x="297180" y="35052"/>
                </a:lnTo>
                <a:close/>
              </a:path>
              <a:path w="975360" h="104139">
                <a:moveTo>
                  <a:pt x="289560" y="82296"/>
                </a:moveTo>
                <a:lnTo>
                  <a:pt x="275844" y="82296"/>
                </a:lnTo>
                <a:lnTo>
                  <a:pt x="268224" y="77724"/>
                </a:lnTo>
                <a:lnTo>
                  <a:pt x="268224" y="35052"/>
                </a:lnTo>
                <a:lnTo>
                  <a:pt x="280416" y="35052"/>
                </a:lnTo>
                <a:lnTo>
                  <a:pt x="280416" y="68580"/>
                </a:lnTo>
                <a:lnTo>
                  <a:pt x="281940" y="71628"/>
                </a:lnTo>
                <a:lnTo>
                  <a:pt x="296672" y="71628"/>
                </a:lnTo>
                <a:lnTo>
                  <a:pt x="298704" y="77724"/>
                </a:lnTo>
                <a:lnTo>
                  <a:pt x="294132" y="80772"/>
                </a:lnTo>
                <a:lnTo>
                  <a:pt x="289560" y="82296"/>
                </a:lnTo>
                <a:close/>
              </a:path>
              <a:path w="975360" h="104139">
                <a:moveTo>
                  <a:pt x="296672" y="71628"/>
                </a:moveTo>
                <a:lnTo>
                  <a:pt x="289560" y="71628"/>
                </a:lnTo>
                <a:lnTo>
                  <a:pt x="295656" y="68580"/>
                </a:lnTo>
                <a:lnTo>
                  <a:pt x="296672" y="71628"/>
                </a:lnTo>
                <a:close/>
              </a:path>
              <a:path w="975360" h="104139">
                <a:moveTo>
                  <a:pt x="333756" y="82296"/>
                </a:moveTo>
                <a:lnTo>
                  <a:pt x="321278" y="80129"/>
                </a:lnTo>
                <a:lnTo>
                  <a:pt x="311658" y="74104"/>
                </a:lnTo>
                <a:lnTo>
                  <a:pt x="305466" y="64936"/>
                </a:lnTo>
                <a:lnTo>
                  <a:pt x="303276" y="53340"/>
                </a:lnTo>
                <a:lnTo>
                  <a:pt x="305466" y="40862"/>
                </a:lnTo>
                <a:lnTo>
                  <a:pt x="311658" y="31242"/>
                </a:lnTo>
                <a:lnTo>
                  <a:pt x="321278" y="25050"/>
                </a:lnTo>
                <a:lnTo>
                  <a:pt x="333756" y="22860"/>
                </a:lnTo>
                <a:lnTo>
                  <a:pt x="346614" y="25336"/>
                </a:lnTo>
                <a:lnTo>
                  <a:pt x="355473" y="32385"/>
                </a:lnTo>
                <a:lnTo>
                  <a:pt x="355975" y="33528"/>
                </a:lnTo>
                <a:lnTo>
                  <a:pt x="324612" y="33528"/>
                </a:lnTo>
                <a:lnTo>
                  <a:pt x="318516" y="39624"/>
                </a:lnTo>
                <a:lnTo>
                  <a:pt x="316992" y="48768"/>
                </a:lnTo>
                <a:lnTo>
                  <a:pt x="360646" y="48768"/>
                </a:lnTo>
                <a:lnTo>
                  <a:pt x="361188" y="57912"/>
                </a:lnTo>
                <a:lnTo>
                  <a:pt x="316992" y="57912"/>
                </a:lnTo>
                <a:lnTo>
                  <a:pt x="318516" y="67056"/>
                </a:lnTo>
                <a:lnTo>
                  <a:pt x="326136" y="71628"/>
                </a:lnTo>
                <a:lnTo>
                  <a:pt x="358140" y="71628"/>
                </a:lnTo>
                <a:lnTo>
                  <a:pt x="353258" y="76509"/>
                </a:lnTo>
                <a:lnTo>
                  <a:pt x="347662" y="79819"/>
                </a:lnTo>
                <a:lnTo>
                  <a:pt x="341209" y="81700"/>
                </a:lnTo>
                <a:lnTo>
                  <a:pt x="333756" y="82296"/>
                </a:lnTo>
                <a:close/>
              </a:path>
              <a:path w="975360" h="104139">
                <a:moveTo>
                  <a:pt x="360646" y="48768"/>
                </a:moveTo>
                <a:lnTo>
                  <a:pt x="348996" y="48768"/>
                </a:lnTo>
                <a:lnTo>
                  <a:pt x="348996" y="39624"/>
                </a:lnTo>
                <a:lnTo>
                  <a:pt x="342900" y="33528"/>
                </a:lnTo>
                <a:lnTo>
                  <a:pt x="355975" y="33528"/>
                </a:lnTo>
                <a:lnTo>
                  <a:pt x="360330" y="43434"/>
                </a:lnTo>
                <a:lnTo>
                  <a:pt x="360646" y="48768"/>
                </a:lnTo>
                <a:close/>
              </a:path>
              <a:path w="975360" h="104139">
                <a:moveTo>
                  <a:pt x="358140" y="71628"/>
                </a:moveTo>
                <a:lnTo>
                  <a:pt x="341376" y="71628"/>
                </a:lnTo>
                <a:lnTo>
                  <a:pt x="347472" y="70104"/>
                </a:lnTo>
                <a:lnTo>
                  <a:pt x="350520" y="65532"/>
                </a:lnTo>
                <a:lnTo>
                  <a:pt x="358140" y="71628"/>
                </a:lnTo>
                <a:close/>
              </a:path>
              <a:path w="975360" h="104139">
                <a:moveTo>
                  <a:pt x="387096" y="82296"/>
                </a:moveTo>
                <a:lnTo>
                  <a:pt x="373380" y="82296"/>
                </a:lnTo>
                <a:lnTo>
                  <a:pt x="373380" y="22860"/>
                </a:lnTo>
                <a:lnTo>
                  <a:pt x="387096" y="22860"/>
                </a:lnTo>
                <a:lnTo>
                  <a:pt x="387096" y="35052"/>
                </a:lnTo>
                <a:lnTo>
                  <a:pt x="406908" y="35052"/>
                </a:lnTo>
                <a:lnTo>
                  <a:pt x="398668" y="36171"/>
                </a:lnTo>
                <a:lnTo>
                  <a:pt x="392430" y="39433"/>
                </a:lnTo>
                <a:lnTo>
                  <a:pt x="388477" y="44696"/>
                </a:lnTo>
                <a:lnTo>
                  <a:pt x="387096" y="51816"/>
                </a:lnTo>
                <a:lnTo>
                  <a:pt x="387096" y="82296"/>
                </a:lnTo>
                <a:close/>
              </a:path>
              <a:path w="975360" h="104139">
                <a:moveTo>
                  <a:pt x="406908" y="35052"/>
                </a:moveTo>
                <a:lnTo>
                  <a:pt x="387096" y="35052"/>
                </a:lnTo>
                <a:lnTo>
                  <a:pt x="390144" y="27432"/>
                </a:lnTo>
                <a:lnTo>
                  <a:pt x="397764" y="22860"/>
                </a:lnTo>
                <a:lnTo>
                  <a:pt x="406908" y="22860"/>
                </a:lnTo>
                <a:lnTo>
                  <a:pt x="406908" y="35052"/>
                </a:lnTo>
                <a:close/>
              </a:path>
              <a:path w="975360" h="104139">
                <a:moveTo>
                  <a:pt x="458724" y="82296"/>
                </a:moveTo>
                <a:lnTo>
                  <a:pt x="446532" y="82296"/>
                </a:lnTo>
                <a:lnTo>
                  <a:pt x="446532" y="4572"/>
                </a:lnTo>
                <a:lnTo>
                  <a:pt x="458724" y="4572"/>
                </a:lnTo>
                <a:lnTo>
                  <a:pt x="475405" y="27432"/>
                </a:lnTo>
                <a:lnTo>
                  <a:pt x="458724" y="27432"/>
                </a:lnTo>
                <a:lnTo>
                  <a:pt x="458724" y="82296"/>
                </a:lnTo>
                <a:close/>
              </a:path>
              <a:path w="975360" h="104139">
                <a:moveTo>
                  <a:pt x="512064" y="60960"/>
                </a:moveTo>
                <a:lnTo>
                  <a:pt x="499872" y="60960"/>
                </a:lnTo>
                <a:lnTo>
                  <a:pt x="499872" y="4572"/>
                </a:lnTo>
                <a:lnTo>
                  <a:pt x="512064" y="4572"/>
                </a:lnTo>
                <a:lnTo>
                  <a:pt x="512064" y="60960"/>
                </a:lnTo>
                <a:close/>
              </a:path>
              <a:path w="975360" h="104139">
                <a:moveTo>
                  <a:pt x="512064" y="82296"/>
                </a:moveTo>
                <a:lnTo>
                  <a:pt x="499872" y="82296"/>
                </a:lnTo>
                <a:lnTo>
                  <a:pt x="458724" y="27432"/>
                </a:lnTo>
                <a:lnTo>
                  <a:pt x="475405" y="27432"/>
                </a:lnTo>
                <a:lnTo>
                  <a:pt x="499872" y="60960"/>
                </a:lnTo>
                <a:lnTo>
                  <a:pt x="512064" y="60960"/>
                </a:lnTo>
                <a:lnTo>
                  <a:pt x="512064" y="82296"/>
                </a:lnTo>
                <a:close/>
              </a:path>
              <a:path w="975360" h="104139">
                <a:moveTo>
                  <a:pt x="556260" y="82296"/>
                </a:moveTo>
                <a:lnTo>
                  <a:pt x="544425" y="80129"/>
                </a:lnTo>
                <a:lnTo>
                  <a:pt x="534733" y="74104"/>
                </a:lnTo>
                <a:lnTo>
                  <a:pt x="528185" y="64936"/>
                </a:lnTo>
                <a:lnTo>
                  <a:pt x="525780" y="53340"/>
                </a:lnTo>
                <a:lnTo>
                  <a:pt x="528185" y="40862"/>
                </a:lnTo>
                <a:lnTo>
                  <a:pt x="534733" y="31242"/>
                </a:lnTo>
                <a:lnTo>
                  <a:pt x="544425" y="25050"/>
                </a:lnTo>
                <a:lnTo>
                  <a:pt x="556260" y="22860"/>
                </a:lnTo>
                <a:lnTo>
                  <a:pt x="568737" y="25050"/>
                </a:lnTo>
                <a:lnTo>
                  <a:pt x="578358" y="31242"/>
                </a:lnTo>
                <a:lnTo>
                  <a:pt x="579829" y="33528"/>
                </a:lnTo>
                <a:lnTo>
                  <a:pt x="556260" y="33528"/>
                </a:lnTo>
                <a:lnTo>
                  <a:pt x="549783" y="34909"/>
                </a:lnTo>
                <a:lnTo>
                  <a:pt x="544449" y="38862"/>
                </a:lnTo>
                <a:lnTo>
                  <a:pt x="540829" y="45100"/>
                </a:lnTo>
                <a:lnTo>
                  <a:pt x="539496" y="53340"/>
                </a:lnTo>
                <a:lnTo>
                  <a:pt x="539496" y="64008"/>
                </a:lnTo>
                <a:lnTo>
                  <a:pt x="547116" y="71628"/>
                </a:lnTo>
                <a:lnTo>
                  <a:pt x="580030" y="71628"/>
                </a:lnTo>
                <a:lnTo>
                  <a:pt x="578358" y="74104"/>
                </a:lnTo>
                <a:lnTo>
                  <a:pt x="568737" y="80129"/>
                </a:lnTo>
                <a:lnTo>
                  <a:pt x="556260" y="82296"/>
                </a:lnTo>
                <a:close/>
              </a:path>
              <a:path w="975360" h="104139">
                <a:moveTo>
                  <a:pt x="580030" y="71628"/>
                </a:moveTo>
                <a:lnTo>
                  <a:pt x="556260" y="71628"/>
                </a:lnTo>
                <a:lnTo>
                  <a:pt x="563618" y="70270"/>
                </a:lnTo>
                <a:lnTo>
                  <a:pt x="569404" y="66484"/>
                </a:lnTo>
                <a:lnTo>
                  <a:pt x="573190" y="60698"/>
                </a:lnTo>
                <a:lnTo>
                  <a:pt x="574548" y="53340"/>
                </a:lnTo>
                <a:lnTo>
                  <a:pt x="573190" y="45100"/>
                </a:lnTo>
                <a:lnTo>
                  <a:pt x="569404" y="38862"/>
                </a:lnTo>
                <a:lnTo>
                  <a:pt x="563618" y="34909"/>
                </a:lnTo>
                <a:lnTo>
                  <a:pt x="556260" y="33528"/>
                </a:lnTo>
                <a:lnTo>
                  <a:pt x="579829" y="33528"/>
                </a:lnTo>
                <a:lnTo>
                  <a:pt x="584549" y="40862"/>
                </a:lnTo>
                <a:lnTo>
                  <a:pt x="586740" y="53340"/>
                </a:lnTo>
                <a:lnTo>
                  <a:pt x="584549" y="64936"/>
                </a:lnTo>
                <a:lnTo>
                  <a:pt x="580030" y="71628"/>
                </a:lnTo>
                <a:close/>
              </a:path>
              <a:path w="975360" h="104139">
                <a:moveTo>
                  <a:pt x="615696" y="25908"/>
                </a:moveTo>
                <a:lnTo>
                  <a:pt x="603504" y="25908"/>
                </a:lnTo>
                <a:lnTo>
                  <a:pt x="603504" y="9144"/>
                </a:lnTo>
                <a:lnTo>
                  <a:pt x="615696" y="9144"/>
                </a:lnTo>
                <a:lnTo>
                  <a:pt x="615696" y="25908"/>
                </a:lnTo>
                <a:close/>
              </a:path>
              <a:path w="975360" h="104139">
                <a:moveTo>
                  <a:pt x="632460" y="35052"/>
                </a:moveTo>
                <a:lnTo>
                  <a:pt x="594360" y="35052"/>
                </a:lnTo>
                <a:lnTo>
                  <a:pt x="594360" y="25908"/>
                </a:lnTo>
                <a:lnTo>
                  <a:pt x="632460" y="25908"/>
                </a:lnTo>
                <a:lnTo>
                  <a:pt x="632460" y="35052"/>
                </a:lnTo>
                <a:close/>
              </a:path>
              <a:path w="975360" h="104139">
                <a:moveTo>
                  <a:pt x="623316" y="82296"/>
                </a:moveTo>
                <a:lnTo>
                  <a:pt x="609600" y="82296"/>
                </a:lnTo>
                <a:lnTo>
                  <a:pt x="603504" y="77724"/>
                </a:lnTo>
                <a:lnTo>
                  <a:pt x="603504" y="35052"/>
                </a:lnTo>
                <a:lnTo>
                  <a:pt x="615696" y="35052"/>
                </a:lnTo>
                <a:lnTo>
                  <a:pt x="615696" y="68580"/>
                </a:lnTo>
                <a:lnTo>
                  <a:pt x="617220" y="71628"/>
                </a:lnTo>
                <a:lnTo>
                  <a:pt x="631952" y="71628"/>
                </a:lnTo>
                <a:lnTo>
                  <a:pt x="633984" y="77724"/>
                </a:lnTo>
                <a:lnTo>
                  <a:pt x="629412" y="80772"/>
                </a:lnTo>
                <a:lnTo>
                  <a:pt x="623316" y="82296"/>
                </a:lnTo>
                <a:close/>
              </a:path>
              <a:path w="975360" h="104139">
                <a:moveTo>
                  <a:pt x="631952" y="71628"/>
                </a:moveTo>
                <a:lnTo>
                  <a:pt x="624840" y="71628"/>
                </a:lnTo>
                <a:lnTo>
                  <a:pt x="626364" y="70104"/>
                </a:lnTo>
                <a:lnTo>
                  <a:pt x="630936" y="68580"/>
                </a:lnTo>
                <a:lnTo>
                  <a:pt x="631952" y="71628"/>
                </a:lnTo>
                <a:close/>
              </a:path>
              <a:path w="975360" h="104139">
                <a:moveTo>
                  <a:pt x="669036" y="82296"/>
                </a:moveTo>
                <a:lnTo>
                  <a:pt x="656558" y="80129"/>
                </a:lnTo>
                <a:lnTo>
                  <a:pt x="646938" y="74104"/>
                </a:lnTo>
                <a:lnTo>
                  <a:pt x="640746" y="64936"/>
                </a:lnTo>
                <a:lnTo>
                  <a:pt x="638556" y="53340"/>
                </a:lnTo>
                <a:lnTo>
                  <a:pt x="640746" y="40862"/>
                </a:lnTo>
                <a:lnTo>
                  <a:pt x="646938" y="31242"/>
                </a:lnTo>
                <a:lnTo>
                  <a:pt x="656558" y="25050"/>
                </a:lnTo>
                <a:lnTo>
                  <a:pt x="669036" y="22860"/>
                </a:lnTo>
                <a:lnTo>
                  <a:pt x="681870" y="25336"/>
                </a:lnTo>
                <a:lnTo>
                  <a:pt x="690562" y="32385"/>
                </a:lnTo>
                <a:lnTo>
                  <a:pt x="691018" y="33528"/>
                </a:lnTo>
                <a:lnTo>
                  <a:pt x="659892" y="33528"/>
                </a:lnTo>
                <a:lnTo>
                  <a:pt x="652272" y="39624"/>
                </a:lnTo>
                <a:lnTo>
                  <a:pt x="650748" y="48768"/>
                </a:lnTo>
                <a:lnTo>
                  <a:pt x="694959" y="48768"/>
                </a:lnTo>
                <a:lnTo>
                  <a:pt x="694944" y="57912"/>
                </a:lnTo>
                <a:lnTo>
                  <a:pt x="652272" y="57912"/>
                </a:lnTo>
                <a:lnTo>
                  <a:pt x="653796" y="67056"/>
                </a:lnTo>
                <a:lnTo>
                  <a:pt x="659892" y="71628"/>
                </a:lnTo>
                <a:lnTo>
                  <a:pt x="693420" y="71628"/>
                </a:lnTo>
                <a:lnTo>
                  <a:pt x="688324" y="76509"/>
                </a:lnTo>
                <a:lnTo>
                  <a:pt x="682371" y="79819"/>
                </a:lnTo>
                <a:lnTo>
                  <a:pt x="675846" y="81700"/>
                </a:lnTo>
                <a:lnTo>
                  <a:pt x="669036" y="82296"/>
                </a:lnTo>
                <a:close/>
              </a:path>
              <a:path w="975360" h="104139">
                <a:moveTo>
                  <a:pt x="694959" y="48768"/>
                </a:moveTo>
                <a:lnTo>
                  <a:pt x="684276" y="48768"/>
                </a:lnTo>
                <a:lnTo>
                  <a:pt x="684276" y="39624"/>
                </a:lnTo>
                <a:lnTo>
                  <a:pt x="678180" y="33528"/>
                </a:lnTo>
                <a:lnTo>
                  <a:pt x="691018" y="33528"/>
                </a:lnTo>
                <a:lnTo>
                  <a:pt x="694967" y="43434"/>
                </a:lnTo>
                <a:lnTo>
                  <a:pt x="694959" y="48768"/>
                </a:lnTo>
                <a:close/>
              </a:path>
              <a:path w="975360" h="104139">
                <a:moveTo>
                  <a:pt x="693420" y="71628"/>
                </a:moveTo>
                <a:lnTo>
                  <a:pt x="676656" y="71628"/>
                </a:lnTo>
                <a:lnTo>
                  <a:pt x="681228" y="70104"/>
                </a:lnTo>
                <a:lnTo>
                  <a:pt x="685800" y="65532"/>
                </a:lnTo>
                <a:lnTo>
                  <a:pt x="693420" y="71628"/>
                </a:lnTo>
                <a:close/>
              </a:path>
              <a:path w="975360" h="104139">
                <a:moveTo>
                  <a:pt x="722376" y="82296"/>
                </a:moveTo>
                <a:lnTo>
                  <a:pt x="708660" y="82296"/>
                </a:lnTo>
                <a:lnTo>
                  <a:pt x="708660" y="0"/>
                </a:lnTo>
                <a:lnTo>
                  <a:pt x="722376" y="0"/>
                </a:lnTo>
                <a:lnTo>
                  <a:pt x="722376" y="33528"/>
                </a:lnTo>
                <a:lnTo>
                  <a:pt x="729996" y="33528"/>
                </a:lnTo>
                <a:lnTo>
                  <a:pt x="722376" y="41148"/>
                </a:lnTo>
                <a:lnTo>
                  <a:pt x="722376" y="51816"/>
                </a:lnTo>
                <a:lnTo>
                  <a:pt x="723709" y="60055"/>
                </a:lnTo>
                <a:lnTo>
                  <a:pt x="727329" y="66294"/>
                </a:lnTo>
                <a:lnTo>
                  <a:pt x="732663" y="70246"/>
                </a:lnTo>
                <a:lnTo>
                  <a:pt x="739140" y="71628"/>
                </a:lnTo>
                <a:lnTo>
                  <a:pt x="722376" y="71628"/>
                </a:lnTo>
                <a:lnTo>
                  <a:pt x="722376" y="82296"/>
                </a:lnTo>
                <a:close/>
              </a:path>
              <a:path w="975360" h="104139">
                <a:moveTo>
                  <a:pt x="742188" y="82296"/>
                </a:moveTo>
                <a:lnTo>
                  <a:pt x="733044" y="82296"/>
                </a:lnTo>
                <a:lnTo>
                  <a:pt x="726948" y="79248"/>
                </a:lnTo>
                <a:lnTo>
                  <a:pt x="722376" y="71628"/>
                </a:lnTo>
                <a:lnTo>
                  <a:pt x="739140" y="71628"/>
                </a:lnTo>
                <a:lnTo>
                  <a:pt x="746498" y="70246"/>
                </a:lnTo>
                <a:lnTo>
                  <a:pt x="752284" y="66294"/>
                </a:lnTo>
                <a:lnTo>
                  <a:pt x="756070" y="60055"/>
                </a:lnTo>
                <a:lnTo>
                  <a:pt x="757428" y="51816"/>
                </a:lnTo>
                <a:lnTo>
                  <a:pt x="756070" y="44457"/>
                </a:lnTo>
                <a:lnTo>
                  <a:pt x="752284" y="38671"/>
                </a:lnTo>
                <a:lnTo>
                  <a:pt x="746498" y="34885"/>
                </a:lnTo>
                <a:lnTo>
                  <a:pt x="739140" y="33528"/>
                </a:lnTo>
                <a:lnTo>
                  <a:pt x="722376" y="33528"/>
                </a:lnTo>
                <a:lnTo>
                  <a:pt x="726948" y="27432"/>
                </a:lnTo>
                <a:lnTo>
                  <a:pt x="733044" y="22860"/>
                </a:lnTo>
                <a:lnTo>
                  <a:pt x="742188" y="22860"/>
                </a:lnTo>
                <a:lnTo>
                  <a:pt x="753546" y="25050"/>
                </a:lnTo>
                <a:lnTo>
                  <a:pt x="762190" y="31242"/>
                </a:lnTo>
                <a:lnTo>
                  <a:pt x="767691" y="40862"/>
                </a:lnTo>
                <a:lnTo>
                  <a:pt x="769620" y="53340"/>
                </a:lnTo>
                <a:lnTo>
                  <a:pt x="767691" y="64936"/>
                </a:lnTo>
                <a:lnTo>
                  <a:pt x="762190" y="74104"/>
                </a:lnTo>
                <a:lnTo>
                  <a:pt x="753546" y="80129"/>
                </a:lnTo>
                <a:lnTo>
                  <a:pt x="742188" y="82296"/>
                </a:lnTo>
                <a:close/>
              </a:path>
              <a:path w="975360" h="104139">
                <a:moveTo>
                  <a:pt x="807720" y="82296"/>
                </a:moveTo>
                <a:lnTo>
                  <a:pt x="795885" y="80129"/>
                </a:lnTo>
                <a:lnTo>
                  <a:pt x="786193" y="74104"/>
                </a:lnTo>
                <a:lnTo>
                  <a:pt x="779645" y="64936"/>
                </a:lnTo>
                <a:lnTo>
                  <a:pt x="777240" y="53340"/>
                </a:lnTo>
                <a:lnTo>
                  <a:pt x="779645" y="40862"/>
                </a:lnTo>
                <a:lnTo>
                  <a:pt x="786193" y="31242"/>
                </a:lnTo>
                <a:lnTo>
                  <a:pt x="795885" y="25050"/>
                </a:lnTo>
                <a:lnTo>
                  <a:pt x="807720" y="22860"/>
                </a:lnTo>
                <a:lnTo>
                  <a:pt x="820197" y="25050"/>
                </a:lnTo>
                <a:lnTo>
                  <a:pt x="829818" y="31242"/>
                </a:lnTo>
                <a:lnTo>
                  <a:pt x="831289" y="33528"/>
                </a:lnTo>
                <a:lnTo>
                  <a:pt x="807720" y="33528"/>
                </a:lnTo>
                <a:lnTo>
                  <a:pt x="800600" y="34909"/>
                </a:lnTo>
                <a:lnTo>
                  <a:pt x="795337" y="38862"/>
                </a:lnTo>
                <a:lnTo>
                  <a:pt x="792075" y="45100"/>
                </a:lnTo>
                <a:lnTo>
                  <a:pt x="790956" y="53340"/>
                </a:lnTo>
                <a:lnTo>
                  <a:pt x="790956" y="64008"/>
                </a:lnTo>
                <a:lnTo>
                  <a:pt x="797052" y="71628"/>
                </a:lnTo>
                <a:lnTo>
                  <a:pt x="831490" y="71628"/>
                </a:lnTo>
                <a:lnTo>
                  <a:pt x="829818" y="74104"/>
                </a:lnTo>
                <a:lnTo>
                  <a:pt x="820197" y="80129"/>
                </a:lnTo>
                <a:lnTo>
                  <a:pt x="807720" y="82296"/>
                </a:lnTo>
                <a:close/>
              </a:path>
              <a:path w="975360" h="104139">
                <a:moveTo>
                  <a:pt x="831490" y="71628"/>
                </a:moveTo>
                <a:lnTo>
                  <a:pt x="807720" y="71628"/>
                </a:lnTo>
                <a:lnTo>
                  <a:pt x="815078" y="70270"/>
                </a:lnTo>
                <a:lnTo>
                  <a:pt x="820864" y="66484"/>
                </a:lnTo>
                <a:lnTo>
                  <a:pt x="824650" y="60698"/>
                </a:lnTo>
                <a:lnTo>
                  <a:pt x="826008" y="53340"/>
                </a:lnTo>
                <a:lnTo>
                  <a:pt x="824650" y="45100"/>
                </a:lnTo>
                <a:lnTo>
                  <a:pt x="820864" y="38862"/>
                </a:lnTo>
                <a:lnTo>
                  <a:pt x="815078" y="34909"/>
                </a:lnTo>
                <a:lnTo>
                  <a:pt x="807720" y="33528"/>
                </a:lnTo>
                <a:lnTo>
                  <a:pt x="831289" y="33528"/>
                </a:lnTo>
                <a:lnTo>
                  <a:pt x="836009" y="40862"/>
                </a:lnTo>
                <a:lnTo>
                  <a:pt x="838200" y="53340"/>
                </a:lnTo>
                <a:lnTo>
                  <a:pt x="836009" y="64936"/>
                </a:lnTo>
                <a:lnTo>
                  <a:pt x="831490" y="71628"/>
                </a:lnTo>
                <a:close/>
              </a:path>
              <a:path w="975360" h="104139">
                <a:moveTo>
                  <a:pt x="876300" y="82296"/>
                </a:moveTo>
                <a:lnTo>
                  <a:pt x="863822" y="80129"/>
                </a:lnTo>
                <a:lnTo>
                  <a:pt x="854202" y="74104"/>
                </a:lnTo>
                <a:lnTo>
                  <a:pt x="848010" y="64936"/>
                </a:lnTo>
                <a:lnTo>
                  <a:pt x="845820" y="53340"/>
                </a:lnTo>
                <a:lnTo>
                  <a:pt x="848010" y="40862"/>
                </a:lnTo>
                <a:lnTo>
                  <a:pt x="854202" y="31242"/>
                </a:lnTo>
                <a:lnTo>
                  <a:pt x="863822" y="25050"/>
                </a:lnTo>
                <a:lnTo>
                  <a:pt x="876300" y="22860"/>
                </a:lnTo>
                <a:lnTo>
                  <a:pt x="888777" y="25050"/>
                </a:lnTo>
                <a:lnTo>
                  <a:pt x="898398" y="31242"/>
                </a:lnTo>
                <a:lnTo>
                  <a:pt x="899869" y="33528"/>
                </a:lnTo>
                <a:lnTo>
                  <a:pt x="876300" y="33528"/>
                </a:lnTo>
                <a:lnTo>
                  <a:pt x="869180" y="34909"/>
                </a:lnTo>
                <a:lnTo>
                  <a:pt x="863917" y="38862"/>
                </a:lnTo>
                <a:lnTo>
                  <a:pt x="860655" y="45100"/>
                </a:lnTo>
                <a:lnTo>
                  <a:pt x="859536" y="53340"/>
                </a:lnTo>
                <a:lnTo>
                  <a:pt x="859536" y="64008"/>
                </a:lnTo>
                <a:lnTo>
                  <a:pt x="865632" y="71628"/>
                </a:lnTo>
                <a:lnTo>
                  <a:pt x="900070" y="71628"/>
                </a:lnTo>
                <a:lnTo>
                  <a:pt x="898398" y="74104"/>
                </a:lnTo>
                <a:lnTo>
                  <a:pt x="888777" y="80129"/>
                </a:lnTo>
                <a:lnTo>
                  <a:pt x="876300" y="82296"/>
                </a:lnTo>
                <a:close/>
              </a:path>
              <a:path w="975360" h="104139">
                <a:moveTo>
                  <a:pt x="900070" y="71628"/>
                </a:moveTo>
                <a:lnTo>
                  <a:pt x="876300" y="71628"/>
                </a:lnTo>
                <a:lnTo>
                  <a:pt x="883658" y="70270"/>
                </a:lnTo>
                <a:lnTo>
                  <a:pt x="889444" y="66484"/>
                </a:lnTo>
                <a:lnTo>
                  <a:pt x="893230" y="60698"/>
                </a:lnTo>
                <a:lnTo>
                  <a:pt x="894588" y="53340"/>
                </a:lnTo>
                <a:lnTo>
                  <a:pt x="893230" y="45100"/>
                </a:lnTo>
                <a:lnTo>
                  <a:pt x="889444" y="38862"/>
                </a:lnTo>
                <a:lnTo>
                  <a:pt x="883658" y="34909"/>
                </a:lnTo>
                <a:lnTo>
                  <a:pt x="876300" y="33528"/>
                </a:lnTo>
                <a:lnTo>
                  <a:pt x="899869" y="33528"/>
                </a:lnTo>
                <a:lnTo>
                  <a:pt x="904589" y="40862"/>
                </a:lnTo>
                <a:lnTo>
                  <a:pt x="906780" y="53340"/>
                </a:lnTo>
                <a:lnTo>
                  <a:pt x="904589" y="64936"/>
                </a:lnTo>
                <a:lnTo>
                  <a:pt x="900070" y="71628"/>
                </a:lnTo>
                <a:close/>
              </a:path>
              <a:path w="975360" h="104139">
                <a:moveTo>
                  <a:pt x="932688" y="82296"/>
                </a:moveTo>
                <a:lnTo>
                  <a:pt x="920496" y="82296"/>
                </a:lnTo>
                <a:lnTo>
                  <a:pt x="920496" y="0"/>
                </a:lnTo>
                <a:lnTo>
                  <a:pt x="932688" y="0"/>
                </a:lnTo>
                <a:lnTo>
                  <a:pt x="932688" y="50292"/>
                </a:lnTo>
                <a:lnTo>
                  <a:pt x="955357" y="50292"/>
                </a:lnTo>
                <a:lnTo>
                  <a:pt x="958215" y="54864"/>
                </a:lnTo>
                <a:lnTo>
                  <a:pt x="943356" y="54864"/>
                </a:lnTo>
                <a:lnTo>
                  <a:pt x="932688" y="65532"/>
                </a:lnTo>
                <a:lnTo>
                  <a:pt x="932688" y="82296"/>
                </a:lnTo>
                <a:close/>
              </a:path>
              <a:path w="975360" h="104139">
                <a:moveTo>
                  <a:pt x="955357" y="50292"/>
                </a:moveTo>
                <a:lnTo>
                  <a:pt x="932688" y="50292"/>
                </a:lnTo>
                <a:lnTo>
                  <a:pt x="958596" y="22860"/>
                </a:lnTo>
                <a:lnTo>
                  <a:pt x="973836" y="22860"/>
                </a:lnTo>
                <a:lnTo>
                  <a:pt x="952500" y="45720"/>
                </a:lnTo>
                <a:lnTo>
                  <a:pt x="955357" y="50292"/>
                </a:lnTo>
                <a:close/>
              </a:path>
              <a:path w="975360" h="104139">
                <a:moveTo>
                  <a:pt x="975360" y="82296"/>
                </a:moveTo>
                <a:lnTo>
                  <a:pt x="960120" y="82296"/>
                </a:lnTo>
                <a:lnTo>
                  <a:pt x="943356" y="54864"/>
                </a:lnTo>
                <a:lnTo>
                  <a:pt x="958215" y="54864"/>
                </a:lnTo>
                <a:lnTo>
                  <a:pt x="97536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76244" y="442112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92779" y="4562855"/>
            <a:ext cx="573405" cy="102235"/>
          </a:xfrm>
          <a:custGeom>
            <a:avLst/>
            <a:gdLst/>
            <a:ahLst/>
            <a:cxnLst/>
            <a:rect l="l" t="t" r="r" b="b"/>
            <a:pathLst>
              <a:path w="573404" h="102235">
                <a:moveTo>
                  <a:pt x="13716" y="80772"/>
                </a:moveTo>
                <a:lnTo>
                  <a:pt x="0" y="80772"/>
                </a:lnTo>
                <a:lnTo>
                  <a:pt x="0" y="4572"/>
                </a:lnTo>
                <a:lnTo>
                  <a:pt x="13716" y="4572"/>
                </a:lnTo>
                <a:lnTo>
                  <a:pt x="29718" y="25908"/>
                </a:lnTo>
                <a:lnTo>
                  <a:pt x="13716" y="25908"/>
                </a:lnTo>
                <a:lnTo>
                  <a:pt x="13716" y="80772"/>
                </a:lnTo>
                <a:close/>
              </a:path>
              <a:path w="573404" h="102235">
                <a:moveTo>
                  <a:pt x="67056" y="59436"/>
                </a:moveTo>
                <a:lnTo>
                  <a:pt x="54864" y="59436"/>
                </a:lnTo>
                <a:lnTo>
                  <a:pt x="54864" y="4572"/>
                </a:lnTo>
                <a:lnTo>
                  <a:pt x="67056" y="4572"/>
                </a:lnTo>
                <a:lnTo>
                  <a:pt x="67056" y="59436"/>
                </a:lnTo>
                <a:close/>
              </a:path>
              <a:path w="573404" h="102235">
                <a:moveTo>
                  <a:pt x="67056" y="80772"/>
                </a:moveTo>
                <a:lnTo>
                  <a:pt x="54864" y="80772"/>
                </a:lnTo>
                <a:lnTo>
                  <a:pt x="13716" y="25908"/>
                </a:lnTo>
                <a:lnTo>
                  <a:pt x="29718" y="25908"/>
                </a:lnTo>
                <a:lnTo>
                  <a:pt x="54864" y="59436"/>
                </a:lnTo>
                <a:lnTo>
                  <a:pt x="67056" y="59436"/>
                </a:lnTo>
                <a:lnTo>
                  <a:pt x="67056" y="80772"/>
                </a:lnTo>
                <a:close/>
              </a:path>
              <a:path w="573404" h="102235">
                <a:moveTo>
                  <a:pt x="111252" y="82296"/>
                </a:moveTo>
                <a:lnTo>
                  <a:pt x="98774" y="80105"/>
                </a:lnTo>
                <a:lnTo>
                  <a:pt x="89154" y="73914"/>
                </a:lnTo>
                <a:lnTo>
                  <a:pt x="82962" y="64293"/>
                </a:lnTo>
                <a:lnTo>
                  <a:pt x="80772" y="51816"/>
                </a:lnTo>
                <a:lnTo>
                  <a:pt x="82962" y="40219"/>
                </a:lnTo>
                <a:lnTo>
                  <a:pt x="89154" y="31051"/>
                </a:lnTo>
                <a:lnTo>
                  <a:pt x="98774" y="25026"/>
                </a:lnTo>
                <a:lnTo>
                  <a:pt x="111252" y="22860"/>
                </a:lnTo>
                <a:lnTo>
                  <a:pt x="123729" y="25026"/>
                </a:lnTo>
                <a:lnTo>
                  <a:pt x="133350" y="31051"/>
                </a:lnTo>
                <a:lnTo>
                  <a:pt x="135022" y="33528"/>
                </a:lnTo>
                <a:lnTo>
                  <a:pt x="111252" y="33528"/>
                </a:lnTo>
                <a:lnTo>
                  <a:pt x="103893" y="34885"/>
                </a:lnTo>
                <a:lnTo>
                  <a:pt x="98107" y="38671"/>
                </a:lnTo>
                <a:lnTo>
                  <a:pt x="94321" y="44457"/>
                </a:lnTo>
                <a:lnTo>
                  <a:pt x="92964" y="51816"/>
                </a:lnTo>
                <a:lnTo>
                  <a:pt x="94321" y="60055"/>
                </a:lnTo>
                <a:lnTo>
                  <a:pt x="98107" y="66294"/>
                </a:lnTo>
                <a:lnTo>
                  <a:pt x="103893" y="70246"/>
                </a:lnTo>
                <a:lnTo>
                  <a:pt x="111252" y="71628"/>
                </a:lnTo>
                <a:lnTo>
                  <a:pt x="134821" y="71628"/>
                </a:lnTo>
                <a:lnTo>
                  <a:pt x="133350" y="73914"/>
                </a:lnTo>
                <a:lnTo>
                  <a:pt x="123729" y="80105"/>
                </a:lnTo>
                <a:lnTo>
                  <a:pt x="111252" y="82296"/>
                </a:lnTo>
                <a:close/>
              </a:path>
              <a:path w="573404" h="102235">
                <a:moveTo>
                  <a:pt x="134821" y="71628"/>
                </a:moveTo>
                <a:lnTo>
                  <a:pt x="111252" y="71628"/>
                </a:lnTo>
                <a:lnTo>
                  <a:pt x="118610" y="70246"/>
                </a:lnTo>
                <a:lnTo>
                  <a:pt x="124396" y="66294"/>
                </a:lnTo>
                <a:lnTo>
                  <a:pt x="128182" y="60055"/>
                </a:lnTo>
                <a:lnTo>
                  <a:pt x="129540" y="51816"/>
                </a:lnTo>
                <a:lnTo>
                  <a:pt x="128182" y="44457"/>
                </a:lnTo>
                <a:lnTo>
                  <a:pt x="124396" y="38671"/>
                </a:lnTo>
                <a:lnTo>
                  <a:pt x="118610" y="34885"/>
                </a:lnTo>
                <a:lnTo>
                  <a:pt x="111252" y="33528"/>
                </a:lnTo>
                <a:lnTo>
                  <a:pt x="135022" y="33528"/>
                </a:lnTo>
                <a:lnTo>
                  <a:pt x="139541" y="40219"/>
                </a:lnTo>
                <a:lnTo>
                  <a:pt x="141732" y="51816"/>
                </a:lnTo>
                <a:lnTo>
                  <a:pt x="139541" y="64293"/>
                </a:lnTo>
                <a:lnTo>
                  <a:pt x="134821" y="71628"/>
                </a:lnTo>
                <a:close/>
              </a:path>
              <a:path w="573404" h="102235">
                <a:moveTo>
                  <a:pt x="169164" y="25908"/>
                </a:moveTo>
                <a:lnTo>
                  <a:pt x="156972" y="25908"/>
                </a:lnTo>
                <a:lnTo>
                  <a:pt x="156972" y="9144"/>
                </a:lnTo>
                <a:lnTo>
                  <a:pt x="169164" y="9144"/>
                </a:lnTo>
                <a:lnTo>
                  <a:pt x="169164" y="25908"/>
                </a:lnTo>
                <a:close/>
              </a:path>
              <a:path w="573404" h="102235">
                <a:moveTo>
                  <a:pt x="187452" y="35052"/>
                </a:moveTo>
                <a:lnTo>
                  <a:pt x="149352" y="35052"/>
                </a:lnTo>
                <a:lnTo>
                  <a:pt x="149352" y="25908"/>
                </a:lnTo>
                <a:lnTo>
                  <a:pt x="187452" y="25908"/>
                </a:lnTo>
                <a:lnTo>
                  <a:pt x="187452" y="35052"/>
                </a:lnTo>
                <a:close/>
              </a:path>
              <a:path w="573404" h="102235">
                <a:moveTo>
                  <a:pt x="178308" y="82296"/>
                </a:moveTo>
                <a:lnTo>
                  <a:pt x="164592" y="82296"/>
                </a:lnTo>
                <a:lnTo>
                  <a:pt x="156972" y="76200"/>
                </a:lnTo>
                <a:lnTo>
                  <a:pt x="156972" y="35052"/>
                </a:lnTo>
                <a:lnTo>
                  <a:pt x="169164" y="35052"/>
                </a:lnTo>
                <a:lnTo>
                  <a:pt x="169164" y="68580"/>
                </a:lnTo>
                <a:lnTo>
                  <a:pt x="172212" y="70104"/>
                </a:lnTo>
                <a:lnTo>
                  <a:pt x="184912" y="70104"/>
                </a:lnTo>
                <a:lnTo>
                  <a:pt x="187452" y="77724"/>
                </a:lnTo>
                <a:lnTo>
                  <a:pt x="182880" y="80772"/>
                </a:lnTo>
                <a:lnTo>
                  <a:pt x="178308" y="82296"/>
                </a:lnTo>
                <a:close/>
              </a:path>
              <a:path w="573404" h="102235">
                <a:moveTo>
                  <a:pt x="184912" y="70104"/>
                </a:moveTo>
                <a:lnTo>
                  <a:pt x="181356" y="70104"/>
                </a:lnTo>
                <a:lnTo>
                  <a:pt x="184404" y="68580"/>
                </a:lnTo>
                <a:lnTo>
                  <a:pt x="184912" y="70104"/>
                </a:lnTo>
                <a:close/>
              </a:path>
              <a:path w="573404" h="102235">
                <a:moveTo>
                  <a:pt x="233172" y="82296"/>
                </a:moveTo>
                <a:lnTo>
                  <a:pt x="224028" y="82296"/>
                </a:lnTo>
                <a:lnTo>
                  <a:pt x="211550" y="80105"/>
                </a:lnTo>
                <a:lnTo>
                  <a:pt x="201930" y="73914"/>
                </a:lnTo>
                <a:lnTo>
                  <a:pt x="195738" y="64293"/>
                </a:lnTo>
                <a:lnTo>
                  <a:pt x="193548" y="51816"/>
                </a:lnTo>
                <a:lnTo>
                  <a:pt x="195714" y="40219"/>
                </a:lnTo>
                <a:lnTo>
                  <a:pt x="201739" y="31051"/>
                </a:lnTo>
                <a:lnTo>
                  <a:pt x="210907" y="25026"/>
                </a:lnTo>
                <a:lnTo>
                  <a:pt x="222504" y="22860"/>
                </a:lnTo>
                <a:lnTo>
                  <a:pt x="236005" y="25312"/>
                </a:lnTo>
                <a:lnTo>
                  <a:pt x="244792" y="32194"/>
                </a:lnTo>
                <a:lnTo>
                  <a:pt x="245358" y="33528"/>
                </a:lnTo>
                <a:lnTo>
                  <a:pt x="213360" y="33528"/>
                </a:lnTo>
                <a:lnTo>
                  <a:pt x="207264" y="38100"/>
                </a:lnTo>
                <a:lnTo>
                  <a:pt x="205740" y="47244"/>
                </a:lnTo>
                <a:lnTo>
                  <a:pt x="249503" y="47244"/>
                </a:lnTo>
                <a:lnTo>
                  <a:pt x="249936" y="56388"/>
                </a:lnTo>
                <a:lnTo>
                  <a:pt x="205740" y="56388"/>
                </a:lnTo>
                <a:lnTo>
                  <a:pt x="208788" y="65532"/>
                </a:lnTo>
                <a:lnTo>
                  <a:pt x="214884" y="71628"/>
                </a:lnTo>
                <a:lnTo>
                  <a:pt x="246888" y="71628"/>
                </a:lnTo>
                <a:lnTo>
                  <a:pt x="242316" y="77724"/>
                </a:lnTo>
                <a:lnTo>
                  <a:pt x="233172" y="82296"/>
                </a:lnTo>
                <a:close/>
              </a:path>
              <a:path w="573404" h="102235">
                <a:moveTo>
                  <a:pt x="249503" y="47244"/>
                </a:moveTo>
                <a:lnTo>
                  <a:pt x="239268" y="47244"/>
                </a:lnTo>
                <a:lnTo>
                  <a:pt x="239268" y="38100"/>
                </a:lnTo>
                <a:lnTo>
                  <a:pt x="233172" y="33528"/>
                </a:lnTo>
                <a:lnTo>
                  <a:pt x="245358" y="33528"/>
                </a:lnTo>
                <a:lnTo>
                  <a:pt x="249293" y="42791"/>
                </a:lnTo>
                <a:lnTo>
                  <a:pt x="249503" y="47244"/>
                </a:lnTo>
                <a:close/>
              </a:path>
              <a:path w="573404" h="102235">
                <a:moveTo>
                  <a:pt x="246888" y="71628"/>
                </a:moveTo>
                <a:lnTo>
                  <a:pt x="230124" y="71628"/>
                </a:lnTo>
                <a:lnTo>
                  <a:pt x="236220" y="68580"/>
                </a:lnTo>
                <a:lnTo>
                  <a:pt x="240792" y="65532"/>
                </a:lnTo>
                <a:lnTo>
                  <a:pt x="246888" y="71628"/>
                </a:lnTo>
                <a:close/>
              </a:path>
              <a:path w="573404" h="102235">
                <a:moveTo>
                  <a:pt x="275844" y="102108"/>
                </a:moveTo>
                <a:lnTo>
                  <a:pt x="263652" y="102108"/>
                </a:lnTo>
                <a:lnTo>
                  <a:pt x="263652" y="22860"/>
                </a:lnTo>
                <a:lnTo>
                  <a:pt x="275844" y="22860"/>
                </a:lnTo>
                <a:lnTo>
                  <a:pt x="275844" y="33528"/>
                </a:lnTo>
                <a:lnTo>
                  <a:pt x="294132" y="33528"/>
                </a:lnTo>
                <a:lnTo>
                  <a:pt x="286773" y="34885"/>
                </a:lnTo>
                <a:lnTo>
                  <a:pt x="280987" y="38671"/>
                </a:lnTo>
                <a:lnTo>
                  <a:pt x="277201" y="44457"/>
                </a:lnTo>
                <a:lnTo>
                  <a:pt x="275844" y="51816"/>
                </a:lnTo>
                <a:lnTo>
                  <a:pt x="277201" y="60055"/>
                </a:lnTo>
                <a:lnTo>
                  <a:pt x="280987" y="66294"/>
                </a:lnTo>
                <a:lnTo>
                  <a:pt x="286773" y="70246"/>
                </a:lnTo>
                <a:lnTo>
                  <a:pt x="294132" y="71628"/>
                </a:lnTo>
                <a:lnTo>
                  <a:pt x="275844" y="71628"/>
                </a:lnTo>
                <a:lnTo>
                  <a:pt x="275844" y="102108"/>
                </a:lnTo>
                <a:close/>
              </a:path>
              <a:path w="573404" h="102235">
                <a:moveTo>
                  <a:pt x="297180" y="82296"/>
                </a:moveTo>
                <a:lnTo>
                  <a:pt x="288036" y="82296"/>
                </a:lnTo>
                <a:lnTo>
                  <a:pt x="280416" y="77724"/>
                </a:lnTo>
                <a:lnTo>
                  <a:pt x="275844" y="71628"/>
                </a:lnTo>
                <a:lnTo>
                  <a:pt x="294132" y="71628"/>
                </a:lnTo>
                <a:lnTo>
                  <a:pt x="301490" y="70032"/>
                </a:lnTo>
                <a:lnTo>
                  <a:pt x="307276" y="65722"/>
                </a:lnTo>
                <a:lnTo>
                  <a:pt x="311062" y="59412"/>
                </a:lnTo>
                <a:lnTo>
                  <a:pt x="312420" y="51816"/>
                </a:lnTo>
                <a:lnTo>
                  <a:pt x="311062" y="44457"/>
                </a:lnTo>
                <a:lnTo>
                  <a:pt x="307276" y="38671"/>
                </a:lnTo>
                <a:lnTo>
                  <a:pt x="301490" y="34885"/>
                </a:lnTo>
                <a:lnTo>
                  <a:pt x="294132" y="33528"/>
                </a:lnTo>
                <a:lnTo>
                  <a:pt x="275844" y="33528"/>
                </a:lnTo>
                <a:lnTo>
                  <a:pt x="280416" y="25908"/>
                </a:lnTo>
                <a:lnTo>
                  <a:pt x="288036" y="22860"/>
                </a:lnTo>
                <a:lnTo>
                  <a:pt x="297180" y="22860"/>
                </a:lnTo>
                <a:lnTo>
                  <a:pt x="308538" y="25026"/>
                </a:lnTo>
                <a:lnTo>
                  <a:pt x="317182" y="31051"/>
                </a:lnTo>
                <a:lnTo>
                  <a:pt x="322683" y="40219"/>
                </a:lnTo>
                <a:lnTo>
                  <a:pt x="324612" y="51816"/>
                </a:lnTo>
                <a:lnTo>
                  <a:pt x="322683" y="64293"/>
                </a:lnTo>
                <a:lnTo>
                  <a:pt x="317182" y="73914"/>
                </a:lnTo>
                <a:lnTo>
                  <a:pt x="308538" y="80105"/>
                </a:lnTo>
                <a:lnTo>
                  <a:pt x="297180" y="82296"/>
                </a:lnTo>
                <a:close/>
              </a:path>
              <a:path w="573404" h="102235">
                <a:moveTo>
                  <a:pt x="341376" y="38100"/>
                </a:moveTo>
                <a:lnTo>
                  <a:pt x="361188" y="22860"/>
                </a:lnTo>
                <a:lnTo>
                  <a:pt x="371427" y="24241"/>
                </a:lnTo>
                <a:lnTo>
                  <a:pt x="379095" y="28194"/>
                </a:lnTo>
                <a:lnTo>
                  <a:pt x="383207" y="33528"/>
                </a:lnTo>
                <a:lnTo>
                  <a:pt x="353568" y="33528"/>
                </a:lnTo>
                <a:lnTo>
                  <a:pt x="347472" y="35052"/>
                </a:lnTo>
                <a:lnTo>
                  <a:pt x="341376" y="38100"/>
                </a:lnTo>
                <a:close/>
              </a:path>
              <a:path w="573404" h="102235">
                <a:moveTo>
                  <a:pt x="362712" y="82296"/>
                </a:moveTo>
                <a:lnTo>
                  <a:pt x="353568" y="82296"/>
                </a:lnTo>
                <a:lnTo>
                  <a:pt x="345328" y="80938"/>
                </a:lnTo>
                <a:lnTo>
                  <a:pt x="339090" y="77152"/>
                </a:lnTo>
                <a:lnTo>
                  <a:pt x="335137" y="71366"/>
                </a:lnTo>
                <a:lnTo>
                  <a:pt x="333756" y="64008"/>
                </a:lnTo>
                <a:lnTo>
                  <a:pt x="335160" y="56649"/>
                </a:lnTo>
                <a:lnTo>
                  <a:pt x="339280" y="50863"/>
                </a:lnTo>
                <a:lnTo>
                  <a:pt x="345971" y="47077"/>
                </a:lnTo>
                <a:lnTo>
                  <a:pt x="355092" y="45720"/>
                </a:lnTo>
                <a:lnTo>
                  <a:pt x="373380" y="45720"/>
                </a:lnTo>
                <a:lnTo>
                  <a:pt x="373380" y="36576"/>
                </a:lnTo>
                <a:lnTo>
                  <a:pt x="367284" y="33528"/>
                </a:lnTo>
                <a:lnTo>
                  <a:pt x="383207" y="33528"/>
                </a:lnTo>
                <a:lnTo>
                  <a:pt x="383905" y="34432"/>
                </a:lnTo>
                <a:lnTo>
                  <a:pt x="385572" y="42672"/>
                </a:lnTo>
                <a:lnTo>
                  <a:pt x="385572" y="54864"/>
                </a:lnTo>
                <a:lnTo>
                  <a:pt x="348996" y="54864"/>
                </a:lnTo>
                <a:lnTo>
                  <a:pt x="344424" y="57912"/>
                </a:lnTo>
                <a:lnTo>
                  <a:pt x="344424" y="68580"/>
                </a:lnTo>
                <a:lnTo>
                  <a:pt x="348996" y="71628"/>
                </a:lnTo>
                <a:lnTo>
                  <a:pt x="385572" y="71628"/>
                </a:lnTo>
                <a:lnTo>
                  <a:pt x="385572" y="74676"/>
                </a:lnTo>
                <a:lnTo>
                  <a:pt x="373380" y="74676"/>
                </a:lnTo>
                <a:lnTo>
                  <a:pt x="368808" y="79248"/>
                </a:lnTo>
                <a:lnTo>
                  <a:pt x="362712" y="82296"/>
                </a:lnTo>
                <a:close/>
              </a:path>
              <a:path w="573404" h="102235">
                <a:moveTo>
                  <a:pt x="385572" y="71628"/>
                </a:moveTo>
                <a:lnTo>
                  <a:pt x="365760" y="71628"/>
                </a:lnTo>
                <a:lnTo>
                  <a:pt x="371856" y="67056"/>
                </a:lnTo>
                <a:lnTo>
                  <a:pt x="373380" y="60960"/>
                </a:lnTo>
                <a:lnTo>
                  <a:pt x="373380" y="54864"/>
                </a:lnTo>
                <a:lnTo>
                  <a:pt x="385572" y="54864"/>
                </a:lnTo>
                <a:lnTo>
                  <a:pt x="385572" y="71628"/>
                </a:lnTo>
                <a:close/>
              </a:path>
              <a:path w="573404" h="102235">
                <a:moveTo>
                  <a:pt x="385572" y="80772"/>
                </a:moveTo>
                <a:lnTo>
                  <a:pt x="373380" y="80772"/>
                </a:lnTo>
                <a:lnTo>
                  <a:pt x="373380" y="74676"/>
                </a:lnTo>
                <a:lnTo>
                  <a:pt x="385572" y="74676"/>
                </a:lnTo>
                <a:lnTo>
                  <a:pt x="385572" y="80772"/>
                </a:lnTo>
                <a:close/>
              </a:path>
              <a:path w="573404" h="102235">
                <a:moveTo>
                  <a:pt x="457200" y="80772"/>
                </a:moveTo>
                <a:lnTo>
                  <a:pt x="445008" y="80772"/>
                </a:lnTo>
                <a:lnTo>
                  <a:pt x="445008" y="71628"/>
                </a:lnTo>
                <a:lnTo>
                  <a:pt x="426720" y="71628"/>
                </a:lnTo>
                <a:lnTo>
                  <a:pt x="434078" y="70246"/>
                </a:lnTo>
                <a:lnTo>
                  <a:pt x="439864" y="66294"/>
                </a:lnTo>
                <a:lnTo>
                  <a:pt x="443650" y="60055"/>
                </a:lnTo>
                <a:lnTo>
                  <a:pt x="445008" y="51816"/>
                </a:lnTo>
                <a:lnTo>
                  <a:pt x="443650" y="44457"/>
                </a:lnTo>
                <a:lnTo>
                  <a:pt x="439864" y="38671"/>
                </a:lnTo>
                <a:lnTo>
                  <a:pt x="434078" y="34885"/>
                </a:lnTo>
                <a:lnTo>
                  <a:pt x="426720" y="33528"/>
                </a:lnTo>
                <a:lnTo>
                  <a:pt x="445008" y="33528"/>
                </a:lnTo>
                <a:lnTo>
                  <a:pt x="445008" y="0"/>
                </a:lnTo>
                <a:lnTo>
                  <a:pt x="457200" y="0"/>
                </a:lnTo>
                <a:lnTo>
                  <a:pt x="457200" y="80772"/>
                </a:lnTo>
                <a:close/>
              </a:path>
              <a:path w="573404" h="102235">
                <a:moveTo>
                  <a:pt x="434340" y="82296"/>
                </a:moveTo>
                <a:lnTo>
                  <a:pt x="425196" y="82296"/>
                </a:lnTo>
                <a:lnTo>
                  <a:pt x="413599" y="80105"/>
                </a:lnTo>
                <a:lnTo>
                  <a:pt x="404431" y="73914"/>
                </a:lnTo>
                <a:lnTo>
                  <a:pt x="398406" y="64293"/>
                </a:lnTo>
                <a:lnTo>
                  <a:pt x="396240" y="51816"/>
                </a:lnTo>
                <a:lnTo>
                  <a:pt x="398383" y="40219"/>
                </a:lnTo>
                <a:lnTo>
                  <a:pt x="404241" y="31051"/>
                </a:lnTo>
                <a:lnTo>
                  <a:pt x="412956" y="25026"/>
                </a:lnTo>
                <a:lnTo>
                  <a:pt x="423672" y="22860"/>
                </a:lnTo>
                <a:lnTo>
                  <a:pt x="434340" y="22860"/>
                </a:lnTo>
                <a:lnTo>
                  <a:pt x="440436" y="25908"/>
                </a:lnTo>
                <a:lnTo>
                  <a:pt x="445008" y="33528"/>
                </a:lnTo>
                <a:lnTo>
                  <a:pt x="416052" y="33528"/>
                </a:lnTo>
                <a:lnTo>
                  <a:pt x="409956" y="41148"/>
                </a:lnTo>
                <a:lnTo>
                  <a:pt x="409956" y="51816"/>
                </a:lnTo>
                <a:lnTo>
                  <a:pt x="411075" y="60055"/>
                </a:lnTo>
                <a:lnTo>
                  <a:pt x="414337" y="66294"/>
                </a:lnTo>
                <a:lnTo>
                  <a:pt x="419600" y="70246"/>
                </a:lnTo>
                <a:lnTo>
                  <a:pt x="426720" y="71628"/>
                </a:lnTo>
                <a:lnTo>
                  <a:pt x="445008" y="71628"/>
                </a:lnTo>
                <a:lnTo>
                  <a:pt x="440436" y="77724"/>
                </a:lnTo>
                <a:lnTo>
                  <a:pt x="434340" y="82296"/>
                </a:lnTo>
                <a:close/>
              </a:path>
              <a:path w="573404" h="102235">
                <a:moveTo>
                  <a:pt x="498348" y="41148"/>
                </a:moveTo>
                <a:lnTo>
                  <a:pt x="490728" y="41148"/>
                </a:lnTo>
                <a:lnTo>
                  <a:pt x="490728" y="22860"/>
                </a:lnTo>
                <a:lnTo>
                  <a:pt x="498348" y="22860"/>
                </a:lnTo>
                <a:lnTo>
                  <a:pt x="498348" y="41148"/>
                </a:lnTo>
                <a:close/>
              </a:path>
              <a:path w="573404" h="102235">
                <a:moveTo>
                  <a:pt x="518160" y="50292"/>
                </a:moveTo>
                <a:lnTo>
                  <a:pt x="470916" y="50292"/>
                </a:lnTo>
                <a:lnTo>
                  <a:pt x="470916" y="41148"/>
                </a:lnTo>
                <a:lnTo>
                  <a:pt x="518160" y="41148"/>
                </a:lnTo>
                <a:lnTo>
                  <a:pt x="518160" y="50292"/>
                </a:lnTo>
                <a:close/>
              </a:path>
              <a:path w="573404" h="102235">
                <a:moveTo>
                  <a:pt x="498348" y="70104"/>
                </a:moveTo>
                <a:lnTo>
                  <a:pt x="490728" y="70104"/>
                </a:lnTo>
                <a:lnTo>
                  <a:pt x="490728" y="50292"/>
                </a:lnTo>
                <a:lnTo>
                  <a:pt x="498348" y="50292"/>
                </a:lnTo>
                <a:lnTo>
                  <a:pt x="498348" y="70104"/>
                </a:lnTo>
                <a:close/>
              </a:path>
              <a:path w="573404" h="102235">
                <a:moveTo>
                  <a:pt x="553212" y="41148"/>
                </a:moveTo>
                <a:lnTo>
                  <a:pt x="545592" y="41148"/>
                </a:lnTo>
                <a:lnTo>
                  <a:pt x="545592" y="22860"/>
                </a:lnTo>
                <a:lnTo>
                  <a:pt x="553212" y="22860"/>
                </a:lnTo>
                <a:lnTo>
                  <a:pt x="553212" y="41148"/>
                </a:lnTo>
                <a:close/>
              </a:path>
              <a:path w="573404" h="102235">
                <a:moveTo>
                  <a:pt x="573024" y="50292"/>
                </a:moveTo>
                <a:lnTo>
                  <a:pt x="525780" y="50292"/>
                </a:lnTo>
                <a:lnTo>
                  <a:pt x="525780" y="41148"/>
                </a:lnTo>
                <a:lnTo>
                  <a:pt x="573024" y="41148"/>
                </a:lnTo>
                <a:lnTo>
                  <a:pt x="573024" y="50292"/>
                </a:lnTo>
                <a:close/>
              </a:path>
              <a:path w="573404" h="102235">
                <a:moveTo>
                  <a:pt x="553212" y="70104"/>
                </a:moveTo>
                <a:lnTo>
                  <a:pt x="545592" y="70104"/>
                </a:lnTo>
                <a:lnTo>
                  <a:pt x="545592" y="50292"/>
                </a:lnTo>
                <a:lnTo>
                  <a:pt x="553212" y="50292"/>
                </a:lnTo>
                <a:lnTo>
                  <a:pt x="55321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79976" y="442112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39184" y="4693920"/>
            <a:ext cx="485140" cy="104139"/>
          </a:xfrm>
          <a:custGeom>
            <a:avLst/>
            <a:gdLst/>
            <a:ahLst/>
            <a:cxnLst/>
            <a:rect l="l" t="t" r="r" b="b"/>
            <a:pathLst>
              <a:path w="485139" h="104139">
                <a:moveTo>
                  <a:pt x="12192" y="82296"/>
                </a:moveTo>
                <a:lnTo>
                  <a:pt x="0" y="82296"/>
                </a:lnTo>
                <a:lnTo>
                  <a:pt x="0" y="4572"/>
                </a:lnTo>
                <a:lnTo>
                  <a:pt x="30480" y="4572"/>
                </a:lnTo>
                <a:lnTo>
                  <a:pt x="42957" y="6500"/>
                </a:lnTo>
                <a:lnTo>
                  <a:pt x="52578" y="12001"/>
                </a:lnTo>
                <a:lnTo>
                  <a:pt x="55989" y="16764"/>
                </a:lnTo>
                <a:lnTo>
                  <a:pt x="12192" y="16764"/>
                </a:lnTo>
                <a:lnTo>
                  <a:pt x="12192" y="47244"/>
                </a:lnTo>
                <a:lnTo>
                  <a:pt x="55989" y="47244"/>
                </a:lnTo>
                <a:lnTo>
                  <a:pt x="52578" y="52006"/>
                </a:lnTo>
                <a:lnTo>
                  <a:pt x="42957" y="57507"/>
                </a:lnTo>
                <a:lnTo>
                  <a:pt x="30480" y="59436"/>
                </a:lnTo>
                <a:lnTo>
                  <a:pt x="12192" y="59436"/>
                </a:lnTo>
                <a:lnTo>
                  <a:pt x="12192" y="82296"/>
                </a:lnTo>
                <a:close/>
              </a:path>
              <a:path w="485139" h="104139">
                <a:moveTo>
                  <a:pt x="55989" y="47244"/>
                </a:moveTo>
                <a:lnTo>
                  <a:pt x="41148" y="47244"/>
                </a:lnTo>
                <a:lnTo>
                  <a:pt x="48768" y="42672"/>
                </a:lnTo>
                <a:lnTo>
                  <a:pt x="48768" y="21336"/>
                </a:lnTo>
                <a:lnTo>
                  <a:pt x="41148" y="16764"/>
                </a:lnTo>
                <a:lnTo>
                  <a:pt x="55989" y="16764"/>
                </a:lnTo>
                <a:lnTo>
                  <a:pt x="58769" y="20645"/>
                </a:lnTo>
                <a:lnTo>
                  <a:pt x="60960" y="32004"/>
                </a:lnTo>
                <a:lnTo>
                  <a:pt x="58769" y="43362"/>
                </a:lnTo>
                <a:lnTo>
                  <a:pt x="55989" y="47244"/>
                </a:lnTo>
                <a:close/>
              </a:path>
              <a:path w="485139" h="104139">
                <a:moveTo>
                  <a:pt x="95250" y="91440"/>
                </a:moveTo>
                <a:lnTo>
                  <a:pt x="79248" y="91440"/>
                </a:lnTo>
                <a:lnTo>
                  <a:pt x="82296" y="89916"/>
                </a:lnTo>
                <a:lnTo>
                  <a:pt x="85344" y="85344"/>
                </a:lnTo>
                <a:lnTo>
                  <a:pt x="86868" y="80772"/>
                </a:lnTo>
                <a:lnTo>
                  <a:pt x="62484" y="22860"/>
                </a:lnTo>
                <a:lnTo>
                  <a:pt x="76200" y="22860"/>
                </a:lnTo>
                <a:lnTo>
                  <a:pt x="92964" y="67056"/>
                </a:lnTo>
                <a:lnTo>
                  <a:pt x="104844" y="67056"/>
                </a:lnTo>
                <a:lnTo>
                  <a:pt x="96012" y="89916"/>
                </a:lnTo>
                <a:lnTo>
                  <a:pt x="95250" y="91440"/>
                </a:lnTo>
                <a:close/>
              </a:path>
              <a:path w="485139" h="104139">
                <a:moveTo>
                  <a:pt x="104844" y="67056"/>
                </a:moveTo>
                <a:lnTo>
                  <a:pt x="92964" y="67056"/>
                </a:lnTo>
                <a:lnTo>
                  <a:pt x="109728" y="22860"/>
                </a:lnTo>
                <a:lnTo>
                  <a:pt x="121920" y="22860"/>
                </a:lnTo>
                <a:lnTo>
                  <a:pt x="104844" y="67056"/>
                </a:lnTo>
                <a:close/>
              </a:path>
              <a:path w="485139" h="104139">
                <a:moveTo>
                  <a:pt x="85344" y="103632"/>
                </a:moveTo>
                <a:lnTo>
                  <a:pt x="71628" y="103632"/>
                </a:lnTo>
                <a:lnTo>
                  <a:pt x="67056" y="102108"/>
                </a:lnTo>
                <a:lnTo>
                  <a:pt x="62484" y="99060"/>
                </a:lnTo>
                <a:lnTo>
                  <a:pt x="68580" y="88392"/>
                </a:lnTo>
                <a:lnTo>
                  <a:pt x="71628" y="91440"/>
                </a:lnTo>
                <a:lnTo>
                  <a:pt x="95250" y="91440"/>
                </a:lnTo>
                <a:lnTo>
                  <a:pt x="91440" y="99060"/>
                </a:lnTo>
                <a:lnTo>
                  <a:pt x="85344" y="103632"/>
                </a:lnTo>
                <a:close/>
              </a:path>
              <a:path w="485139" h="104139">
                <a:moveTo>
                  <a:pt x="164592" y="82296"/>
                </a:moveTo>
                <a:lnTo>
                  <a:pt x="148756" y="79319"/>
                </a:lnTo>
                <a:lnTo>
                  <a:pt x="136207" y="71056"/>
                </a:lnTo>
                <a:lnTo>
                  <a:pt x="127944" y="58507"/>
                </a:lnTo>
                <a:lnTo>
                  <a:pt x="124968" y="42672"/>
                </a:lnTo>
                <a:lnTo>
                  <a:pt x="127944" y="27717"/>
                </a:lnTo>
                <a:lnTo>
                  <a:pt x="136207" y="15621"/>
                </a:lnTo>
                <a:lnTo>
                  <a:pt x="148756" y="7524"/>
                </a:lnTo>
                <a:lnTo>
                  <a:pt x="164592" y="4572"/>
                </a:lnTo>
                <a:lnTo>
                  <a:pt x="172545" y="5405"/>
                </a:lnTo>
                <a:lnTo>
                  <a:pt x="180213" y="7810"/>
                </a:lnTo>
                <a:lnTo>
                  <a:pt x="187309" y="11644"/>
                </a:lnTo>
                <a:lnTo>
                  <a:pt x="193548" y="16764"/>
                </a:lnTo>
                <a:lnTo>
                  <a:pt x="164592" y="16764"/>
                </a:lnTo>
                <a:lnTo>
                  <a:pt x="153876" y="18669"/>
                </a:lnTo>
                <a:lnTo>
                  <a:pt x="145161" y="24003"/>
                </a:lnTo>
                <a:lnTo>
                  <a:pt x="139303" y="32194"/>
                </a:lnTo>
                <a:lnTo>
                  <a:pt x="137160" y="42672"/>
                </a:lnTo>
                <a:lnTo>
                  <a:pt x="139303" y="53387"/>
                </a:lnTo>
                <a:lnTo>
                  <a:pt x="145161" y="62103"/>
                </a:lnTo>
                <a:lnTo>
                  <a:pt x="153876" y="67960"/>
                </a:lnTo>
                <a:lnTo>
                  <a:pt x="164592" y="70104"/>
                </a:lnTo>
                <a:lnTo>
                  <a:pt x="193548" y="70104"/>
                </a:lnTo>
                <a:lnTo>
                  <a:pt x="187309" y="75223"/>
                </a:lnTo>
                <a:lnTo>
                  <a:pt x="180213" y="79057"/>
                </a:lnTo>
                <a:lnTo>
                  <a:pt x="172545" y="81462"/>
                </a:lnTo>
                <a:lnTo>
                  <a:pt x="164592" y="82296"/>
                </a:lnTo>
                <a:close/>
              </a:path>
              <a:path w="485139" h="104139">
                <a:moveTo>
                  <a:pt x="185928" y="25908"/>
                </a:moveTo>
                <a:lnTo>
                  <a:pt x="181356" y="19812"/>
                </a:lnTo>
                <a:lnTo>
                  <a:pt x="172212" y="16764"/>
                </a:lnTo>
                <a:lnTo>
                  <a:pt x="193548" y="16764"/>
                </a:lnTo>
                <a:lnTo>
                  <a:pt x="185928" y="25908"/>
                </a:lnTo>
                <a:close/>
              </a:path>
              <a:path w="485139" h="104139">
                <a:moveTo>
                  <a:pt x="193548" y="70104"/>
                </a:moveTo>
                <a:lnTo>
                  <a:pt x="172212" y="70104"/>
                </a:lnTo>
                <a:lnTo>
                  <a:pt x="181356" y="67056"/>
                </a:lnTo>
                <a:lnTo>
                  <a:pt x="185928" y="60960"/>
                </a:lnTo>
                <a:lnTo>
                  <a:pt x="193548" y="70104"/>
                </a:lnTo>
                <a:close/>
              </a:path>
              <a:path w="485139" h="104139">
                <a:moveTo>
                  <a:pt x="219456" y="82296"/>
                </a:moveTo>
                <a:lnTo>
                  <a:pt x="207264" y="82296"/>
                </a:lnTo>
                <a:lnTo>
                  <a:pt x="207264" y="0"/>
                </a:lnTo>
                <a:lnTo>
                  <a:pt x="219456" y="0"/>
                </a:lnTo>
                <a:lnTo>
                  <a:pt x="219456" y="35052"/>
                </a:lnTo>
                <a:lnTo>
                  <a:pt x="225552" y="35052"/>
                </a:lnTo>
                <a:lnTo>
                  <a:pt x="219456" y="42672"/>
                </a:lnTo>
                <a:lnTo>
                  <a:pt x="219456" y="82296"/>
                </a:lnTo>
                <a:close/>
              </a:path>
              <a:path w="485139" h="104139">
                <a:moveTo>
                  <a:pt x="263652" y="82296"/>
                </a:moveTo>
                <a:lnTo>
                  <a:pt x="249936" y="82296"/>
                </a:lnTo>
                <a:lnTo>
                  <a:pt x="249936" y="39624"/>
                </a:lnTo>
                <a:lnTo>
                  <a:pt x="245364" y="35052"/>
                </a:lnTo>
                <a:lnTo>
                  <a:pt x="219456" y="35052"/>
                </a:lnTo>
                <a:lnTo>
                  <a:pt x="224028" y="27432"/>
                </a:lnTo>
                <a:lnTo>
                  <a:pt x="231648" y="22860"/>
                </a:lnTo>
                <a:lnTo>
                  <a:pt x="240792" y="22860"/>
                </a:lnTo>
                <a:lnTo>
                  <a:pt x="250150" y="24503"/>
                </a:lnTo>
                <a:lnTo>
                  <a:pt x="257365" y="29146"/>
                </a:lnTo>
                <a:lnTo>
                  <a:pt x="262008" y="36361"/>
                </a:lnTo>
                <a:lnTo>
                  <a:pt x="263652" y="45720"/>
                </a:lnTo>
                <a:lnTo>
                  <a:pt x="263652" y="82296"/>
                </a:lnTo>
                <a:close/>
              </a:path>
              <a:path w="485139" h="104139">
                <a:moveTo>
                  <a:pt x="283464" y="39624"/>
                </a:moveTo>
                <a:lnTo>
                  <a:pt x="303276" y="22860"/>
                </a:lnTo>
                <a:lnTo>
                  <a:pt x="313515" y="24264"/>
                </a:lnTo>
                <a:lnTo>
                  <a:pt x="321183" y="28384"/>
                </a:lnTo>
                <a:lnTo>
                  <a:pt x="324880" y="33528"/>
                </a:lnTo>
                <a:lnTo>
                  <a:pt x="295656" y="33528"/>
                </a:lnTo>
                <a:lnTo>
                  <a:pt x="289560" y="35052"/>
                </a:lnTo>
                <a:lnTo>
                  <a:pt x="283464" y="39624"/>
                </a:lnTo>
                <a:close/>
              </a:path>
              <a:path w="485139" h="104139">
                <a:moveTo>
                  <a:pt x="303276" y="82296"/>
                </a:moveTo>
                <a:lnTo>
                  <a:pt x="295656" y="82296"/>
                </a:lnTo>
                <a:lnTo>
                  <a:pt x="287416" y="80938"/>
                </a:lnTo>
                <a:lnTo>
                  <a:pt x="281178" y="77152"/>
                </a:lnTo>
                <a:lnTo>
                  <a:pt x="277225" y="71366"/>
                </a:lnTo>
                <a:lnTo>
                  <a:pt x="275844" y="64008"/>
                </a:lnTo>
                <a:lnTo>
                  <a:pt x="277248" y="56888"/>
                </a:lnTo>
                <a:lnTo>
                  <a:pt x="281368" y="51625"/>
                </a:lnTo>
                <a:lnTo>
                  <a:pt x="288059" y="48363"/>
                </a:lnTo>
                <a:lnTo>
                  <a:pt x="297180" y="47244"/>
                </a:lnTo>
                <a:lnTo>
                  <a:pt x="315468" y="47244"/>
                </a:lnTo>
                <a:lnTo>
                  <a:pt x="315468" y="38100"/>
                </a:lnTo>
                <a:lnTo>
                  <a:pt x="309372" y="33528"/>
                </a:lnTo>
                <a:lnTo>
                  <a:pt x="324880" y="33528"/>
                </a:lnTo>
                <a:lnTo>
                  <a:pt x="325993" y="35075"/>
                </a:lnTo>
                <a:lnTo>
                  <a:pt x="327660" y="44196"/>
                </a:lnTo>
                <a:lnTo>
                  <a:pt x="327660" y="56388"/>
                </a:lnTo>
                <a:lnTo>
                  <a:pt x="291084" y="56388"/>
                </a:lnTo>
                <a:lnTo>
                  <a:pt x="286512" y="57912"/>
                </a:lnTo>
                <a:lnTo>
                  <a:pt x="286512" y="68580"/>
                </a:lnTo>
                <a:lnTo>
                  <a:pt x="291084" y="71628"/>
                </a:lnTo>
                <a:lnTo>
                  <a:pt x="327660" y="71628"/>
                </a:lnTo>
                <a:lnTo>
                  <a:pt x="327660" y="74676"/>
                </a:lnTo>
                <a:lnTo>
                  <a:pt x="315468" y="74676"/>
                </a:lnTo>
                <a:lnTo>
                  <a:pt x="310896" y="79248"/>
                </a:lnTo>
                <a:lnTo>
                  <a:pt x="303276" y="82296"/>
                </a:lnTo>
                <a:close/>
              </a:path>
              <a:path w="485139" h="104139">
                <a:moveTo>
                  <a:pt x="327660" y="71628"/>
                </a:moveTo>
                <a:lnTo>
                  <a:pt x="307848" y="71628"/>
                </a:lnTo>
                <a:lnTo>
                  <a:pt x="313944" y="67056"/>
                </a:lnTo>
                <a:lnTo>
                  <a:pt x="315468" y="60960"/>
                </a:lnTo>
                <a:lnTo>
                  <a:pt x="315468" y="56388"/>
                </a:lnTo>
                <a:lnTo>
                  <a:pt x="327660" y="56388"/>
                </a:lnTo>
                <a:lnTo>
                  <a:pt x="327660" y="71628"/>
                </a:lnTo>
                <a:close/>
              </a:path>
              <a:path w="485139" h="104139">
                <a:moveTo>
                  <a:pt x="327660" y="82296"/>
                </a:moveTo>
                <a:lnTo>
                  <a:pt x="315468" y="82296"/>
                </a:lnTo>
                <a:lnTo>
                  <a:pt x="315468" y="74676"/>
                </a:lnTo>
                <a:lnTo>
                  <a:pt x="327660" y="74676"/>
                </a:lnTo>
                <a:lnTo>
                  <a:pt x="327660" y="82296"/>
                </a:lnTo>
                <a:close/>
              </a:path>
              <a:path w="485139" h="104139">
                <a:moveTo>
                  <a:pt x="356616" y="82296"/>
                </a:moveTo>
                <a:lnTo>
                  <a:pt x="344424" y="82296"/>
                </a:lnTo>
                <a:lnTo>
                  <a:pt x="344424" y="22860"/>
                </a:lnTo>
                <a:lnTo>
                  <a:pt x="356616" y="22860"/>
                </a:lnTo>
                <a:lnTo>
                  <a:pt x="356616" y="35052"/>
                </a:lnTo>
                <a:lnTo>
                  <a:pt x="376428" y="35052"/>
                </a:lnTo>
                <a:lnTo>
                  <a:pt x="369046" y="36171"/>
                </a:lnTo>
                <a:lnTo>
                  <a:pt x="363093" y="39433"/>
                </a:lnTo>
                <a:lnTo>
                  <a:pt x="358854" y="44696"/>
                </a:lnTo>
                <a:lnTo>
                  <a:pt x="356616" y="51816"/>
                </a:lnTo>
                <a:lnTo>
                  <a:pt x="356616" y="82296"/>
                </a:lnTo>
                <a:close/>
              </a:path>
              <a:path w="485139" h="104139">
                <a:moveTo>
                  <a:pt x="376428" y="35052"/>
                </a:moveTo>
                <a:lnTo>
                  <a:pt x="356616" y="35052"/>
                </a:lnTo>
                <a:lnTo>
                  <a:pt x="361188" y="27432"/>
                </a:lnTo>
                <a:lnTo>
                  <a:pt x="367284" y="22860"/>
                </a:lnTo>
                <a:lnTo>
                  <a:pt x="376428" y="22860"/>
                </a:lnTo>
                <a:lnTo>
                  <a:pt x="376428" y="35052"/>
                </a:lnTo>
                <a:close/>
              </a:path>
              <a:path w="485139" h="104139">
                <a:moveTo>
                  <a:pt x="399288" y="82296"/>
                </a:moveTo>
                <a:lnTo>
                  <a:pt x="387096" y="82296"/>
                </a:lnTo>
                <a:lnTo>
                  <a:pt x="387096" y="22860"/>
                </a:lnTo>
                <a:lnTo>
                  <a:pt x="399288" y="22860"/>
                </a:lnTo>
                <a:lnTo>
                  <a:pt x="399288" y="35052"/>
                </a:lnTo>
                <a:lnTo>
                  <a:pt x="405384" y="35052"/>
                </a:lnTo>
                <a:lnTo>
                  <a:pt x="399288" y="42672"/>
                </a:lnTo>
                <a:lnTo>
                  <a:pt x="399288" y="82296"/>
                </a:lnTo>
                <a:close/>
              </a:path>
              <a:path w="485139" h="104139">
                <a:moveTo>
                  <a:pt x="441960" y="82296"/>
                </a:moveTo>
                <a:lnTo>
                  <a:pt x="429768" y="82296"/>
                </a:lnTo>
                <a:lnTo>
                  <a:pt x="429768" y="39624"/>
                </a:lnTo>
                <a:lnTo>
                  <a:pt x="425196" y="35052"/>
                </a:lnTo>
                <a:lnTo>
                  <a:pt x="399288" y="35052"/>
                </a:lnTo>
                <a:lnTo>
                  <a:pt x="403860" y="25908"/>
                </a:lnTo>
                <a:lnTo>
                  <a:pt x="411480" y="22860"/>
                </a:lnTo>
                <a:lnTo>
                  <a:pt x="431292" y="22860"/>
                </a:lnTo>
                <a:lnTo>
                  <a:pt x="438912" y="28956"/>
                </a:lnTo>
                <a:lnTo>
                  <a:pt x="441960" y="36576"/>
                </a:lnTo>
                <a:lnTo>
                  <a:pt x="446836" y="36576"/>
                </a:lnTo>
                <a:lnTo>
                  <a:pt x="441960" y="42672"/>
                </a:lnTo>
                <a:lnTo>
                  <a:pt x="441960" y="82296"/>
                </a:lnTo>
                <a:close/>
              </a:path>
              <a:path w="485139" h="104139">
                <a:moveTo>
                  <a:pt x="446836" y="36576"/>
                </a:moveTo>
                <a:lnTo>
                  <a:pt x="441960" y="36576"/>
                </a:lnTo>
                <a:lnTo>
                  <a:pt x="445008" y="27432"/>
                </a:lnTo>
                <a:lnTo>
                  <a:pt x="452628" y="22860"/>
                </a:lnTo>
                <a:lnTo>
                  <a:pt x="463296" y="22860"/>
                </a:lnTo>
                <a:lnTo>
                  <a:pt x="472416" y="24503"/>
                </a:lnTo>
                <a:lnTo>
                  <a:pt x="479107" y="29146"/>
                </a:lnTo>
                <a:lnTo>
                  <a:pt x="482479" y="35052"/>
                </a:lnTo>
                <a:lnTo>
                  <a:pt x="448056" y="35052"/>
                </a:lnTo>
                <a:lnTo>
                  <a:pt x="446836" y="36576"/>
                </a:lnTo>
                <a:close/>
              </a:path>
              <a:path w="485139" h="104139">
                <a:moveTo>
                  <a:pt x="484632" y="82296"/>
                </a:moveTo>
                <a:lnTo>
                  <a:pt x="472440" y="82296"/>
                </a:lnTo>
                <a:lnTo>
                  <a:pt x="472440" y="39624"/>
                </a:lnTo>
                <a:lnTo>
                  <a:pt x="466344" y="35052"/>
                </a:lnTo>
                <a:lnTo>
                  <a:pt x="482479" y="35052"/>
                </a:lnTo>
                <a:lnTo>
                  <a:pt x="483227" y="36361"/>
                </a:lnTo>
                <a:lnTo>
                  <a:pt x="484632" y="45720"/>
                </a:lnTo>
                <a:lnTo>
                  <a:pt x="484632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83708" y="442112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84064" y="4561332"/>
            <a:ext cx="407034" cy="83820"/>
          </a:xfrm>
          <a:custGeom>
            <a:avLst/>
            <a:gdLst/>
            <a:ahLst/>
            <a:cxnLst/>
            <a:rect l="l" t="t" r="r" b="b"/>
            <a:pathLst>
              <a:path w="407035" h="83820">
                <a:moveTo>
                  <a:pt x="12192" y="82296"/>
                </a:moveTo>
                <a:lnTo>
                  <a:pt x="0" y="82296"/>
                </a:lnTo>
                <a:lnTo>
                  <a:pt x="0" y="6096"/>
                </a:lnTo>
                <a:lnTo>
                  <a:pt x="30480" y="6096"/>
                </a:lnTo>
                <a:lnTo>
                  <a:pt x="43600" y="7786"/>
                </a:lnTo>
                <a:lnTo>
                  <a:pt x="53149" y="12763"/>
                </a:lnTo>
                <a:lnTo>
                  <a:pt x="57118" y="18288"/>
                </a:lnTo>
                <a:lnTo>
                  <a:pt x="12192" y="18288"/>
                </a:lnTo>
                <a:lnTo>
                  <a:pt x="12192" y="48768"/>
                </a:lnTo>
                <a:lnTo>
                  <a:pt x="56566" y="48768"/>
                </a:lnTo>
                <a:lnTo>
                  <a:pt x="52601" y="53649"/>
                </a:lnTo>
                <a:lnTo>
                  <a:pt x="45720" y="57912"/>
                </a:lnTo>
                <a:lnTo>
                  <a:pt x="46767" y="59436"/>
                </a:lnTo>
                <a:lnTo>
                  <a:pt x="12192" y="59436"/>
                </a:lnTo>
                <a:lnTo>
                  <a:pt x="12192" y="82296"/>
                </a:lnTo>
                <a:close/>
              </a:path>
              <a:path w="407035" h="83820">
                <a:moveTo>
                  <a:pt x="56566" y="48768"/>
                </a:moveTo>
                <a:lnTo>
                  <a:pt x="42672" y="48768"/>
                </a:lnTo>
                <a:lnTo>
                  <a:pt x="48768" y="42672"/>
                </a:lnTo>
                <a:lnTo>
                  <a:pt x="48768" y="22860"/>
                </a:lnTo>
                <a:lnTo>
                  <a:pt x="42672" y="18288"/>
                </a:lnTo>
                <a:lnTo>
                  <a:pt x="57118" y="18288"/>
                </a:lnTo>
                <a:lnTo>
                  <a:pt x="58983" y="20883"/>
                </a:lnTo>
                <a:lnTo>
                  <a:pt x="60960" y="32004"/>
                </a:lnTo>
                <a:lnTo>
                  <a:pt x="60078" y="40552"/>
                </a:lnTo>
                <a:lnTo>
                  <a:pt x="57340" y="47815"/>
                </a:lnTo>
                <a:lnTo>
                  <a:pt x="56566" y="48768"/>
                </a:lnTo>
                <a:close/>
              </a:path>
              <a:path w="407035" h="83820">
                <a:moveTo>
                  <a:pt x="62484" y="82296"/>
                </a:moveTo>
                <a:lnTo>
                  <a:pt x="47244" y="82296"/>
                </a:lnTo>
                <a:lnTo>
                  <a:pt x="33528" y="59436"/>
                </a:lnTo>
                <a:lnTo>
                  <a:pt x="46767" y="59436"/>
                </a:lnTo>
                <a:lnTo>
                  <a:pt x="62484" y="82296"/>
                </a:lnTo>
                <a:close/>
              </a:path>
              <a:path w="407035" h="83820">
                <a:moveTo>
                  <a:pt x="115579" y="73152"/>
                </a:moveTo>
                <a:lnTo>
                  <a:pt x="100584" y="73152"/>
                </a:lnTo>
                <a:lnTo>
                  <a:pt x="103632" y="71628"/>
                </a:lnTo>
                <a:lnTo>
                  <a:pt x="103632" y="67056"/>
                </a:lnTo>
                <a:lnTo>
                  <a:pt x="98869" y="60864"/>
                </a:lnTo>
                <a:lnTo>
                  <a:pt x="88392" y="57531"/>
                </a:lnTo>
                <a:lnTo>
                  <a:pt x="77914" y="52482"/>
                </a:lnTo>
                <a:lnTo>
                  <a:pt x="73152" y="41148"/>
                </a:lnTo>
                <a:lnTo>
                  <a:pt x="75009" y="33385"/>
                </a:lnTo>
                <a:lnTo>
                  <a:pt x="80010" y="28194"/>
                </a:lnTo>
                <a:lnTo>
                  <a:pt x="87296" y="25288"/>
                </a:lnTo>
                <a:lnTo>
                  <a:pt x="96012" y="24384"/>
                </a:lnTo>
                <a:lnTo>
                  <a:pt x="102108" y="24384"/>
                </a:lnTo>
                <a:lnTo>
                  <a:pt x="109728" y="25908"/>
                </a:lnTo>
                <a:lnTo>
                  <a:pt x="115824" y="30480"/>
                </a:lnTo>
                <a:lnTo>
                  <a:pt x="114300" y="33528"/>
                </a:lnTo>
                <a:lnTo>
                  <a:pt x="89916" y="33528"/>
                </a:lnTo>
                <a:lnTo>
                  <a:pt x="85344" y="36576"/>
                </a:lnTo>
                <a:lnTo>
                  <a:pt x="85344" y="39624"/>
                </a:lnTo>
                <a:lnTo>
                  <a:pt x="90344" y="45172"/>
                </a:lnTo>
                <a:lnTo>
                  <a:pt x="101346" y="48577"/>
                </a:lnTo>
                <a:lnTo>
                  <a:pt x="112347" y="53982"/>
                </a:lnTo>
                <a:lnTo>
                  <a:pt x="117348" y="65532"/>
                </a:lnTo>
                <a:lnTo>
                  <a:pt x="115579" y="73152"/>
                </a:lnTo>
                <a:close/>
              </a:path>
              <a:path w="407035" h="83820">
                <a:moveTo>
                  <a:pt x="111252" y="39624"/>
                </a:moveTo>
                <a:lnTo>
                  <a:pt x="99060" y="33528"/>
                </a:lnTo>
                <a:lnTo>
                  <a:pt x="114300" y="33528"/>
                </a:lnTo>
                <a:lnTo>
                  <a:pt x="111252" y="39624"/>
                </a:lnTo>
                <a:close/>
              </a:path>
              <a:path w="407035" h="83820">
                <a:moveTo>
                  <a:pt x="94488" y="83820"/>
                </a:moveTo>
                <a:lnTo>
                  <a:pt x="87677" y="83248"/>
                </a:lnTo>
                <a:lnTo>
                  <a:pt x="81153" y="81534"/>
                </a:lnTo>
                <a:lnTo>
                  <a:pt x="75199" y="78676"/>
                </a:lnTo>
                <a:lnTo>
                  <a:pt x="70104" y="74676"/>
                </a:lnTo>
                <a:lnTo>
                  <a:pt x="74676" y="65532"/>
                </a:lnTo>
                <a:lnTo>
                  <a:pt x="80772" y="70104"/>
                </a:lnTo>
                <a:lnTo>
                  <a:pt x="88392" y="73152"/>
                </a:lnTo>
                <a:lnTo>
                  <a:pt x="115579" y="73152"/>
                </a:lnTo>
                <a:lnTo>
                  <a:pt x="115490" y="73533"/>
                </a:lnTo>
                <a:lnTo>
                  <a:pt x="110490" y="79248"/>
                </a:lnTo>
                <a:lnTo>
                  <a:pt x="103203" y="82677"/>
                </a:lnTo>
                <a:lnTo>
                  <a:pt x="94488" y="83820"/>
                </a:lnTo>
                <a:close/>
              </a:path>
              <a:path w="407035" h="83820">
                <a:moveTo>
                  <a:pt x="144780" y="27432"/>
                </a:moveTo>
                <a:lnTo>
                  <a:pt x="131064" y="27432"/>
                </a:lnTo>
                <a:lnTo>
                  <a:pt x="131064" y="10668"/>
                </a:lnTo>
                <a:lnTo>
                  <a:pt x="144780" y="10668"/>
                </a:lnTo>
                <a:lnTo>
                  <a:pt x="144780" y="27432"/>
                </a:lnTo>
                <a:close/>
              </a:path>
              <a:path w="407035" h="83820">
                <a:moveTo>
                  <a:pt x="161544" y="36576"/>
                </a:moveTo>
                <a:lnTo>
                  <a:pt x="123444" y="36576"/>
                </a:lnTo>
                <a:lnTo>
                  <a:pt x="123444" y="27432"/>
                </a:lnTo>
                <a:lnTo>
                  <a:pt x="161544" y="27432"/>
                </a:lnTo>
                <a:lnTo>
                  <a:pt x="161544" y="36576"/>
                </a:lnTo>
                <a:close/>
              </a:path>
              <a:path w="407035" h="83820">
                <a:moveTo>
                  <a:pt x="152400" y="83820"/>
                </a:moveTo>
                <a:lnTo>
                  <a:pt x="138684" y="83820"/>
                </a:lnTo>
                <a:lnTo>
                  <a:pt x="131064" y="77724"/>
                </a:lnTo>
                <a:lnTo>
                  <a:pt x="131064" y="36576"/>
                </a:lnTo>
                <a:lnTo>
                  <a:pt x="144780" y="36576"/>
                </a:lnTo>
                <a:lnTo>
                  <a:pt x="144780" y="70104"/>
                </a:lnTo>
                <a:lnTo>
                  <a:pt x="146304" y="71628"/>
                </a:lnTo>
                <a:lnTo>
                  <a:pt x="159004" y="71628"/>
                </a:lnTo>
                <a:lnTo>
                  <a:pt x="161544" y="79248"/>
                </a:lnTo>
                <a:lnTo>
                  <a:pt x="156972" y="82296"/>
                </a:lnTo>
                <a:lnTo>
                  <a:pt x="152400" y="83820"/>
                </a:lnTo>
                <a:close/>
              </a:path>
              <a:path w="407035" h="83820">
                <a:moveTo>
                  <a:pt x="159004" y="71628"/>
                </a:moveTo>
                <a:lnTo>
                  <a:pt x="155448" y="71628"/>
                </a:lnTo>
                <a:lnTo>
                  <a:pt x="158496" y="70104"/>
                </a:lnTo>
                <a:lnTo>
                  <a:pt x="159004" y="71628"/>
                </a:lnTo>
                <a:close/>
              </a:path>
              <a:path w="407035" h="83820">
                <a:moveTo>
                  <a:pt x="202692" y="83820"/>
                </a:moveTo>
                <a:lnTo>
                  <a:pt x="193548" y="83820"/>
                </a:lnTo>
                <a:lnTo>
                  <a:pt x="184427" y="82176"/>
                </a:lnTo>
                <a:lnTo>
                  <a:pt x="177736" y="77533"/>
                </a:lnTo>
                <a:lnTo>
                  <a:pt x="173616" y="70318"/>
                </a:lnTo>
                <a:lnTo>
                  <a:pt x="172212" y="60960"/>
                </a:lnTo>
                <a:lnTo>
                  <a:pt x="172212" y="24384"/>
                </a:lnTo>
                <a:lnTo>
                  <a:pt x="184404" y="24384"/>
                </a:lnTo>
                <a:lnTo>
                  <a:pt x="184404" y="65532"/>
                </a:lnTo>
                <a:lnTo>
                  <a:pt x="188976" y="71628"/>
                </a:lnTo>
                <a:lnTo>
                  <a:pt x="214884" y="71628"/>
                </a:lnTo>
                <a:lnTo>
                  <a:pt x="210312" y="79248"/>
                </a:lnTo>
                <a:lnTo>
                  <a:pt x="202692" y="83820"/>
                </a:lnTo>
                <a:close/>
              </a:path>
              <a:path w="407035" h="83820">
                <a:moveTo>
                  <a:pt x="227076" y="82296"/>
                </a:moveTo>
                <a:lnTo>
                  <a:pt x="214884" y="82296"/>
                </a:lnTo>
                <a:lnTo>
                  <a:pt x="214884" y="71628"/>
                </a:lnTo>
                <a:lnTo>
                  <a:pt x="208788" y="71628"/>
                </a:lnTo>
                <a:lnTo>
                  <a:pt x="214884" y="64008"/>
                </a:lnTo>
                <a:lnTo>
                  <a:pt x="214884" y="24384"/>
                </a:lnTo>
                <a:lnTo>
                  <a:pt x="227076" y="24384"/>
                </a:lnTo>
                <a:lnTo>
                  <a:pt x="227076" y="82296"/>
                </a:lnTo>
                <a:close/>
              </a:path>
              <a:path w="407035" h="83820">
                <a:moveTo>
                  <a:pt x="300228" y="82296"/>
                </a:moveTo>
                <a:lnTo>
                  <a:pt x="288036" y="82296"/>
                </a:lnTo>
                <a:lnTo>
                  <a:pt x="288036" y="73152"/>
                </a:lnTo>
                <a:lnTo>
                  <a:pt x="269748" y="73152"/>
                </a:lnTo>
                <a:lnTo>
                  <a:pt x="277106" y="71770"/>
                </a:lnTo>
                <a:lnTo>
                  <a:pt x="282892" y="67818"/>
                </a:lnTo>
                <a:lnTo>
                  <a:pt x="286678" y="61579"/>
                </a:lnTo>
                <a:lnTo>
                  <a:pt x="288036" y="53340"/>
                </a:lnTo>
                <a:lnTo>
                  <a:pt x="286678" y="45981"/>
                </a:lnTo>
                <a:lnTo>
                  <a:pt x="282892" y="40195"/>
                </a:lnTo>
                <a:lnTo>
                  <a:pt x="277106" y="36409"/>
                </a:lnTo>
                <a:lnTo>
                  <a:pt x="269748" y="35052"/>
                </a:lnTo>
                <a:lnTo>
                  <a:pt x="288036" y="35052"/>
                </a:lnTo>
                <a:lnTo>
                  <a:pt x="288036" y="1524"/>
                </a:lnTo>
                <a:lnTo>
                  <a:pt x="300228" y="1524"/>
                </a:lnTo>
                <a:lnTo>
                  <a:pt x="300228" y="82296"/>
                </a:lnTo>
                <a:close/>
              </a:path>
              <a:path w="407035" h="83820">
                <a:moveTo>
                  <a:pt x="277368" y="83820"/>
                </a:moveTo>
                <a:lnTo>
                  <a:pt x="268224" y="83820"/>
                </a:lnTo>
                <a:lnTo>
                  <a:pt x="256627" y="81629"/>
                </a:lnTo>
                <a:lnTo>
                  <a:pt x="247459" y="75438"/>
                </a:lnTo>
                <a:lnTo>
                  <a:pt x="241434" y="65817"/>
                </a:lnTo>
                <a:lnTo>
                  <a:pt x="239268" y="53340"/>
                </a:lnTo>
                <a:lnTo>
                  <a:pt x="241434" y="41743"/>
                </a:lnTo>
                <a:lnTo>
                  <a:pt x="247459" y="32575"/>
                </a:lnTo>
                <a:lnTo>
                  <a:pt x="256627" y="26550"/>
                </a:lnTo>
                <a:lnTo>
                  <a:pt x="268224" y="24384"/>
                </a:lnTo>
                <a:lnTo>
                  <a:pt x="277368" y="24384"/>
                </a:lnTo>
                <a:lnTo>
                  <a:pt x="283464" y="27432"/>
                </a:lnTo>
                <a:lnTo>
                  <a:pt x="288036" y="35052"/>
                </a:lnTo>
                <a:lnTo>
                  <a:pt x="260604" y="35052"/>
                </a:lnTo>
                <a:lnTo>
                  <a:pt x="252984" y="42672"/>
                </a:lnTo>
                <a:lnTo>
                  <a:pt x="252984" y="53340"/>
                </a:lnTo>
                <a:lnTo>
                  <a:pt x="254103" y="61579"/>
                </a:lnTo>
                <a:lnTo>
                  <a:pt x="257365" y="67818"/>
                </a:lnTo>
                <a:lnTo>
                  <a:pt x="262628" y="71770"/>
                </a:lnTo>
                <a:lnTo>
                  <a:pt x="269748" y="73152"/>
                </a:lnTo>
                <a:lnTo>
                  <a:pt x="288036" y="73152"/>
                </a:lnTo>
                <a:lnTo>
                  <a:pt x="283464" y="79248"/>
                </a:lnTo>
                <a:lnTo>
                  <a:pt x="277368" y="83820"/>
                </a:lnTo>
                <a:close/>
              </a:path>
              <a:path w="407035" h="83820">
                <a:moveTo>
                  <a:pt x="330708" y="15240"/>
                </a:moveTo>
                <a:lnTo>
                  <a:pt x="321564" y="15240"/>
                </a:lnTo>
                <a:lnTo>
                  <a:pt x="318516" y="12192"/>
                </a:lnTo>
                <a:lnTo>
                  <a:pt x="318516" y="3048"/>
                </a:lnTo>
                <a:lnTo>
                  <a:pt x="321564" y="0"/>
                </a:lnTo>
                <a:lnTo>
                  <a:pt x="330708" y="0"/>
                </a:lnTo>
                <a:lnTo>
                  <a:pt x="333756" y="3048"/>
                </a:lnTo>
                <a:lnTo>
                  <a:pt x="333756" y="12192"/>
                </a:lnTo>
                <a:lnTo>
                  <a:pt x="330708" y="15240"/>
                </a:lnTo>
                <a:close/>
              </a:path>
              <a:path w="407035" h="83820">
                <a:moveTo>
                  <a:pt x="332232" y="82296"/>
                </a:moveTo>
                <a:lnTo>
                  <a:pt x="320040" y="82296"/>
                </a:lnTo>
                <a:lnTo>
                  <a:pt x="320040" y="24384"/>
                </a:lnTo>
                <a:lnTo>
                  <a:pt x="332232" y="24384"/>
                </a:lnTo>
                <a:lnTo>
                  <a:pt x="332232" y="82296"/>
                </a:lnTo>
                <a:close/>
              </a:path>
              <a:path w="407035" h="83820">
                <a:moveTo>
                  <a:pt x="376428" y="83820"/>
                </a:moveTo>
                <a:lnTo>
                  <a:pt x="363950" y="81629"/>
                </a:lnTo>
                <a:lnTo>
                  <a:pt x="354330" y="75438"/>
                </a:lnTo>
                <a:lnTo>
                  <a:pt x="348138" y="65817"/>
                </a:lnTo>
                <a:lnTo>
                  <a:pt x="345948" y="53340"/>
                </a:lnTo>
                <a:lnTo>
                  <a:pt x="348138" y="41743"/>
                </a:lnTo>
                <a:lnTo>
                  <a:pt x="354330" y="32575"/>
                </a:lnTo>
                <a:lnTo>
                  <a:pt x="363950" y="26550"/>
                </a:lnTo>
                <a:lnTo>
                  <a:pt x="376428" y="24384"/>
                </a:lnTo>
                <a:lnTo>
                  <a:pt x="388905" y="26550"/>
                </a:lnTo>
                <a:lnTo>
                  <a:pt x="398526" y="32575"/>
                </a:lnTo>
                <a:lnTo>
                  <a:pt x="400198" y="35052"/>
                </a:lnTo>
                <a:lnTo>
                  <a:pt x="376428" y="35052"/>
                </a:lnTo>
                <a:lnTo>
                  <a:pt x="369069" y="36409"/>
                </a:lnTo>
                <a:lnTo>
                  <a:pt x="363283" y="40195"/>
                </a:lnTo>
                <a:lnTo>
                  <a:pt x="359497" y="45981"/>
                </a:lnTo>
                <a:lnTo>
                  <a:pt x="358140" y="53340"/>
                </a:lnTo>
                <a:lnTo>
                  <a:pt x="359497" y="61579"/>
                </a:lnTo>
                <a:lnTo>
                  <a:pt x="363283" y="67818"/>
                </a:lnTo>
                <a:lnTo>
                  <a:pt x="369069" y="71770"/>
                </a:lnTo>
                <a:lnTo>
                  <a:pt x="376428" y="73152"/>
                </a:lnTo>
                <a:lnTo>
                  <a:pt x="399997" y="73152"/>
                </a:lnTo>
                <a:lnTo>
                  <a:pt x="398526" y="75438"/>
                </a:lnTo>
                <a:lnTo>
                  <a:pt x="388905" y="81629"/>
                </a:lnTo>
                <a:lnTo>
                  <a:pt x="376428" y="83820"/>
                </a:lnTo>
                <a:close/>
              </a:path>
              <a:path w="407035" h="83820">
                <a:moveTo>
                  <a:pt x="399997" y="73152"/>
                </a:moveTo>
                <a:lnTo>
                  <a:pt x="376428" y="73152"/>
                </a:lnTo>
                <a:lnTo>
                  <a:pt x="383547" y="71770"/>
                </a:lnTo>
                <a:lnTo>
                  <a:pt x="388810" y="67818"/>
                </a:lnTo>
                <a:lnTo>
                  <a:pt x="392072" y="61579"/>
                </a:lnTo>
                <a:lnTo>
                  <a:pt x="393192" y="53340"/>
                </a:lnTo>
                <a:lnTo>
                  <a:pt x="393192" y="42672"/>
                </a:lnTo>
                <a:lnTo>
                  <a:pt x="387096" y="35052"/>
                </a:lnTo>
                <a:lnTo>
                  <a:pt x="400198" y="35052"/>
                </a:lnTo>
                <a:lnTo>
                  <a:pt x="404717" y="41743"/>
                </a:lnTo>
                <a:lnTo>
                  <a:pt x="406908" y="53340"/>
                </a:lnTo>
                <a:lnTo>
                  <a:pt x="404717" y="65817"/>
                </a:lnTo>
                <a:lnTo>
                  <a:pt x="399997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87440" y="442112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01511" y="4693920"/>
            <a:ext cx="375285" cy="104139"/>
          </a:xfrm>
          <a:custGeom>
            <a:avLst/>
            <a:gdLst/>
            <a:ahLst/>
            <a:cxnLst/>
            <a:rect l="l" t="t" r="r" b="b"/>
            <a:pathLst>
              <a:path w="375285" h="104139">
                <a:moveTo>
                  <a:pt x="56175" y="70104"/>
                </a:moveTo>
                <a:lnTo>
                  <a:pt x="39624" y="70104"/>
                </a:lnTo>
                <a:lnTo>
                  <a:pt x="45720" y="67056"/>
                </a:lnTo>
                <a:lnTo>
                  <a:pt x="45720" y="60960"/>
                </a:lnTo>
                <a:lnTo>
                  <a:pt x="39290" y="52268"/>
                </a:lnTo>
                <a:lnTo>
                  <a:pt x="25146" y="47434"/>
                </a:lnTo>
                <a:lnTo>
                  <a:pt x="11001" y="40600"/>
                </a:lnTo>
                <a:lnTo>
                  <a:pt x="4572" y="25908"/>
                </a:lnTo>
                <a:lnTo>
                  <a:pt x="6500" y="16787"/>
                </a:lnTo>
                <a:lnTo>
                  <a:pt x="12001" y="10096"/>
                </a:lnTo>
                <a:lnTo>
                  <a:pt x="20645" y="5976"/>
                </a:lnTo>
                <a:lnTo>
                  <a:pt x="32004" y="4572"/>
                </a:lnTo>
                <a:lnTo>
                  <a:pt x="39719" y="5119"/>
                </a:lnTo>
                <a:lnTo>
                  <a:pt x="46863" y="6667"/>
                </a:lnTo>
                <a:lnTo>
                  <a:pt x="53435" y="9072"/>
                </a:lnTo>
                <a:lnTo>
                  <a:pt x="59436" y="12192"/>
                </a:lnTo>
                <a:lnTo>
                  <a:pt x="57150" y="16764"/>
                </a:lnTo>
                <a:lnTo>
                  <a:pt x="22860" y="16764"/>
                </a:lnTo>
                <a:lnTo>
                  <a:pt x="18288" y="19812"/>
                </a:lnTo>
                <a:lnTo>
                  <a:pt x="18288" y="24384"/>
                </a:lnTo>
                <a:lnTo>
                  <a:pt x="24717" y="33075"/>
                </a:lnTo>
                <a:lnTo>
                  <a:pt x="38862" y="37909"/>
                </a:lnTo>
                <a:lnTo>
                  <a:pt x="53006" y="44743"/>
                </a:lnTo>
                <a:lnTo>
                  <a:pt x="59436" y="59436"/>
                </a:lnTo>
                <a:lnTo>
                  <a:pt x="57269" y="68794"/>
                </a:lnTo>
                <a:lnTo>
                  <a:pt x="56175" y="70104"/>
                </a:lnTo>
                <a:close/>
              </a:path>
              <a:path w="375285" h="104139">
                <a:moveTo>
                  <a:pt x="53340" y="24384"/>
                </a:moveTo>
                <a:lnTo>
                  <a:pt x="45720" y="18288"/>
                </a:lnTo>
                <a:lnTo>
                  <a:pt x="36576" y="16764"/>
                </a:lnTo>
                <a:lnTo>
                  <a:pt x="57150" y="16764"/>
                </a:lnTo>
                <a:lnTo>
                  <a:pt x="53340" y="24384"/>
                </a:lnTo>
                <a:close/>
              </a:path>
              <a:path w="375285" h="104139">
                <a:moveTo>
                  <a:pt x="30480" y="82296"/>
                </a:moveTo>
                <a:lnTo>
                  <a:pt x="21645" y="81462"/>
                </a:lnTo>
                <a:lnTo>
                  <a:pt x="13525" y="79057"/>
                </a:lnTo>
                <a:lnTo>
                  <a:pt x="6262" y="75223"/>
                </a:lnTo>
                <a:lnTo>
                  <a:pt x="0" y="70104"/>
                </a:lnTo>
                <a:lnTo>
                  <a:pt x="4572" y="59436"/>
                </a:lnTo>
                <a:lnTo>
                  <a:pt x="11406" y="63674"/>
                </a:lnTo>
                <a:lnTo>
                  <a:pt x="18097" y="67056"/>
                </a:lnTo>
                <a:lnTo>
                  <a:pt x="24503" y="69294"/>
                </a:lnTo>
                <a:lnTo>
                  <a:pt x="30480" y="70104"/>
                </a:lnTo>
                <a:lnTo>
                  <a:pt x="56175" y="70104"/>
                </a:lnTo>
                <a:lnTo>
                  <a:pt x="51244" y="76009"/>
                </a:lnTo>
                <a:lnTo>
                  <a:pt x="42076" y="80652"/>
                </a:lnTo>
                <a:lnTo>
                  <a:pt x="30480" y="82296"/>
                </a:lnTo>
                <a:close/>
              </a:path>
              <a:path w="375285" h="104139">
                <a:moveTo>
                  <a:pt x="86868" y="103632"/>
                </a:moveTo>
                <a:lnTo>
                  <a:pt x="74676" y="103632"/>
                </a:lnTo>
                <a:lnTo>
                  <a:pt x="74676" y="22860"/>
                </a:lnTo>
                <a:lnTo>
                  <a:pt x="86868" y="22860"/>
                </a:lnTo>
                <a:lnTo>
                  <a:pt x="86868" y="33528"/>
                </a:lnTo>
                <a:lnTo>
                  <a:pt x="105156" y="33528"/>
                </a:lnTo>
                <a:lnTo>
                  <a:pt x="97797" y="34885"/>
                </a:lnTo>
                <a:lnTo>
                  <a:pt x="92011" y="38671"/>
                </a:lnTo>
                <a:lnTo>
                  <a:pt x="88225" y="44457"/>
                </a:lnTo>
                <a:lnTo>
                  <a:pt x="86868" y="51816"/>
                </a:lnTo>
                <a:lnTo>
                  <a:pt x="88225" y="60055"/>
                </a:lnTo>
                <a:lnTo>
                  <a:pt x="92011" y="66294"/>
                </a:lnTo>
                <a:lnTo>
                  <a:pt x="97797" y="70246"/>
                </a:lnTo>
                <a:lnTo>
                  <a:pt x="105156" y="71628"/>
                </a:lnTo>
                <a:lnTo>
                  <a:pt x="86868" y="71628"/>
                </a:lnTo>
                <a:lnTo>
                  <a:pt x="86868" y="103632"/>
                </a:lnTo>
                <a:close/>
              </a:path>
              <a:path w="375285" h="104139">
                <a:moveTo>
                  <a:pt x="108204" y="82296"/>
                </a:moveTo>
                <a:lnTo>
                  <a:pt x="99060" y="82296"/>
                </a:lnTo>
                <a:lnTo>
                  <a:pt x="91440" y="79248"/>
                </a:lnTo>
                <a:lnTo>
                  <a:pt x="86868" y="71628"/>
                </a:lnTo>
                <a:lnTo>
                  <a:pt x="105156" y="71628"/>
                </a:lnTo>
                <a:lnTo>
                  <a:pt x="112514" y="70246"/>
                </a:lnTo>
                <a:lnTo>
                  <a:pt x="118300" y="66294"/>
                </a:lnTo>
                <a:lnTo>
                  <a:pt x="122086" y="60055"/>
                </a:lnTo>
                <a:lnTo>
                  <a:pt x="123444" y="51816"/>
                </a:lnTo>
                <a:lnTo>
                  <a:pt x="122086" y="44457"/>
                </a:lnTo>
                <a:lnTo>
                  <a:pt x="118300" y="38671"/>
                </a:lnTo>
                <a:lnTo>
                  <a:pt x="112514" y="34885"/>
                </a:lnTo>
                <a:lnTo>
                  <a:pt x="105156" y="33528"/>
                </a:lnTo>
                <a:lnTo>
                  <a:pt x="86868" y="33528"/>
                </a:lnTo>
                <a:lnTo>
                  <a:pt x="91440" y="27432"/>
                </a:lnTo>
                <a:lnTo>
                  <a:pt x="99060" y="22860"/>
                </a:lnTo>
                <a:lnTo>
                  <a:pt x="108204" y="22860"/>
                </a:lnTo>
                <a:lnTo>
                  <a:pt x="119562" y="25050"/>
                </a:lnTo>
                <a:lnTo>
                  <a:pt x="128206" y="31242"/>
                </a:lnTo>
                <a:lnTo>
                  <a:pt x="133707" y="40862"/>
                </a:lnTo>
                <a:lnTo>
                  <a:pt x="135636" y="53340"/>
                </a:lnTo>
                <a:lnTo>
                  <a:pt x="133707" y="64936"/>
                </a:lnTo>
                <a:lnTo>
                  <a:pt x="128206" y="74104"/>
                </a:lnTo>
                <a:lnTo>
                  <a:pt x="119562" y="80129"/>
                </a:lnTo>
                <a:lnTo>
                  <a:pt x="108204" y="82296"/>
                </a:lnTo>
                <a:close/>
              </a:path>
              <a:path w="375285" h="104139">
                <a:moveTo>
                  <a:pt x="168656" y="91440"/>
                </a:moveTo>
                <a:lnTo>
                  <a:pt x="153924" y="91440"/>
                </a:lnTo>
                <a:lnTo>
                  <a:pt x="156972" y="89916"/>
                </a:lnTo>
                <a:lnTo>
                  <a:pt x="160020" y="80772"/>
                </a:lnTo>
                <a:lnTo>
                  <a:pt x="137160" y="22860"/>
                </a:lnTo>
                <a:lnTo>
                  <a:pt x="149352" y="22860"/>
                </a:lnTo>
                <a:lnTo>
                  <a:pt x="167640" y="67056"/>
                </a:lnTo>
                <a:lnTo>
                  <a:pt x="177996" y="67056"/>
                </a:lnTo>
                <a:lnTo>
                  <a:pt x="169164" y="89916"/>
                </a:lnTo>
                <a:lnTo>
                  <a:pt x="168656" y="91440"/>
                </a:lnTo>
                <a:close/>
              </a:path>
              <a:path w="375285" h="104139">
                <a:moveTo>
                  <a:pt x="177996" y="67056"/>
                </a:moveTo>
                <a:lnTo>
                  <a:pt x="167640" y="67056"/>
                </a:lnTo>
                <a:lnTo>
                  <a:pt x="182880" y="22860"/>
                </a:lnTo>
                <a:lnTo>
                  <a:pt x="195072" y="22860"/>
                </a:lnTo>
                <a:lnTo>
                  <a:pt x="177996" y="67056"/>
                </a:lnTo>
                <a:close/>
              </a:path>
              <a:path w="375285" h="104139">
                <a:moveTo>
                  <a:pt x="158496" y="103632"/>
                </a:moveTo>
                <a:lnTo>
                  <a:pt x="144780" y="103632"/>
                </a:lnTo>
                <a:lnTo>
                  <a:pt x="140208" y="102108"/>
                </a:lnTo>
                <a:lnTo>
                  <a:pt x="137160" y="99060"/>
                </a:lnTo>
                <a:lnTo>
                  <a:pt x="141732" y="88392"/>
                </a:lnTo>
                <a:lnTo>
                  <a:pt x="144780" y="91440"/>
                </a:lnTo>
                <a:lnTo>
                  <a:pt x="168656" y="91440"/>
                </a:lnTo>
                <a:lnTo>
                  <a:pt x="166116" y="99060"/>
                </a:lnTo>
                <a:lnTo>
                  <a:pt x="158496" y="103632"/>
                </a:lnTo>
                <a:close/>
              </a:path>
              <a:path w="375285" h="104139">
                <a:moveTo>
                  <a:pt x="257556" y="82296"/>
                </a:moveTo>
                <a:lnTo>
                  <a:pt x="245364" y="82296"/>
                </a:lnTo>
                <a:lnTo>
                  <a:pt x="245364" y="71628"/>
                </a:lnTo>
                <a:lnTo>
                  <a:pt x="227076" y="71628"/>
                </a:lnTo>
                <a:lnTo>
                  <a:pt x="234434" y="70270"/>
                </a:lnTo>
                <a:lnTo>
                  <a:pt x="240220" y="66484"/>
                </a:lnTo>
                <a:lnTo>
                  <a:pt x="244006" y="60698"/>
                </a:lnTo>
                <a:lnTo>
                  <a:pt x="245364" y="53340"/>
                </a:lnTo>
                <a:lnTo>
                  <a:pt x="244006" y="45100"/>
                </a:lnTo>
                <a:lnTo>
                  <a:pt x="240220" y="38862"/>
                </a:lnTo>
                <a:lnTo>
                  <a:pt x="234434" y="34909"/>
                </a:lnTo>
                <a:lnTo>
                  <a:pt x="227076" y="33528"/>
                </a:lnTo>
                <a:lnTo>
                  <a:pt x="245364" y="33528"/>
                </a:lnTo>
                <a:lnTo>
                  <a:pt x="245364" y="0"/>
                </a:lnTo>
                <a:lnTo>
                  <a:pt x="257556" y="0"/>
                </a:lnTo>
                <a:lnTo>
                  <a:pt x="257556" y="82296"/>
                </a:lnTo>
                <a:close/>
              </a:path>
              <a:path w="375285" h="104139">
                <a:moveTo>
                  <a:pt x="234696" y="82296"/>
                </a:moveTo>
                <a:lnTo>
                  <a:pt x="225552" y="82296"/>
                </a:lnTo>
                <a:lnTo>
                  <a:pt x="213955" y="80105"/>
                </a:lnTo>
                <a:lnTo>
                  <a:pt x="204787" y="73914"/>
                </a:lnTo>
                <a:lnTo>
                  <a:pt x="198762" y="64293"/>
                </a:lnTo>
                <a:lnTo>
                  <a:pt x="196596" y="51816"/>
                </a:lnTo>
                <a:lnTo>
                  <a:pt x="198739" y="40219"/>
                </a:lnTo>
                <a:lnTo>
                  <a:pt x="204597" y="31051"/>
                </a:lnTo>
                <a:lnTo>
                  <a:pt x="213312" y="25026"/>
                </a:lnTo>
                <a:lnTo>
                  <a:pt x="224028" y="22860"/>
                </a:lnTo>
                <a:lnTo>
                  <a:pt x="234696" y="22860"/>
                </a:lnTo>
                <a:lnTo>
                  <a:pt x="240792" y="27432"/>
                </a:lnTo>
                <a:lnTo>
                  <a:pt x="245364" y="33528"/>
                </a:lnTo>
                <a:lnTo>
                  <a:pt x="227076" y="33528"/>
                </a:lnTo>
                <a:lnTo>
                  <a:pt x="219932" y="34909"/>
                </a:lnTo>
                <a:lnTo>
                  <a:pt x="214503" y="38862"/>
                </a:lnTo>
                <a:lnTo>
                  <a:pt x="210788" y="45100"/>
                </a:lnTo>
                <a:lnTo>
                  <a:pt x="208788" y="53340"/>
                </a:lnTo>
                <a:lnTo>
                  <a:pt x="210788" y="60698"/>
                </a:lnTo>
                <a:lnTo>
                  <a:pt x="214503" y="66484"/>
                </a:lnTo>
                <a:lnTo>
                  <a:pt x="219932" y="70270"/>
                </a:lnTo>
                <a:lnTo>
                  <a:pt x="227076" y="71628"/>
                </a:lnTo>
                <a:lnTo>
                  <a:pt x="245364" y="71628"/>
                </a:lnTo>
                <a:lnTo>
                  <a:pt x="240792" y="79248"/>
                </a:lnTo>
                <a:lnTo>
                  <a:pt x="234696" y="82296"/>
                </a:lnTo>
                <a:close/>
              </a:path>
              <a:path w="375285" h="104139">
                <a:moveTo>
                  <a:pt x="301752" y="82296"/>
                </a:moveTo>
                <a:lnTo>
                  <a:pt x="289274" y="80129"/>
                </a:lnTo>
                <a:lnTo>
                  <a:pt x="279654" y="74104"/>
                </a:lnTo>
                <a:lnTo>
                  <a:pt x="273462" y="64936"/>
                </a:lnTo>
                <a:lnTo>
                  <a:pt x="271272" y="53340"/>
                </a:lnTo>
                <a:lnTo>
                  <a:pt x="273462" y="40862"/>
                </a:lnTo>
                <a:lnTo>
                  <a:pt x="279654" y="31242"/>
                </a:lnTo>
                <a:lnTo>
                  <a:pt x="289274" y="25050"/>
                </a:lnTo>
                <a:lnTo>
                  <a:pt x="301752" y="22860"/>
                </a:lnTo>
                <a:lnTo>
                  <a:pt x="314372" y="25336"/>
                </a:lnTo>
                <a:lnTo>
                  <a:pt x="322707" y="32385"/>
                </a:lnTo>
                <a:lnTo>
                  <a:pt x="323155" y="33528"/>
                </a:lnTo>
                <a:lnTo>
                  <a:pt x="292608" y="33528"/>
                </a:lnTo>
                <a:lnTo>
                  <a:pt x="284988" y="39624"/>
                </a:lnTo>
                <a:lnTo>
                  <a:pt x="283464" y="48768"/>
                </a:lnTo>
                <a:lnTo>
                  <a:pt x="327268" y="48768"/>
                </a:lnTo>
                <a:lnTo>
                  <a:pt x="327660" y="57912"/>
                </a:lnTo>
                <a:lnTo>
                  <a:pt x="284988" y="57912"/>
                </a:lnTo>
                <a:lnTo>
                  <a:pt x="286512" y="67056"/>
                </a:lnTo>
                <a:lnTo>
                  <a:pt x="292608" y="71628"/>
                </a:lnTo>
                <a:lnTo>
                  <a:pt x="326136" y="71628"/>
                </a:lnTo>
                <a:lnTo>
                  <a:pt x="321040" y="76509"/>
                </a:lnTo>
                <a:lnTo>
                  <a:pt x="315087" y="79819"/>
                </a:lnTo>
                <a:lnTo>
                  <a:pt x="308562" y="81700"/>
                </a:lnTo>
                <a:lnTo>
                  <a:pt x="301752" y="82296"/>
                </a:lnTo>
                <a:close/>
              </a:path>
              <a:path w="375285" h="104139">
                <a:moveTo>
                  <a:pt x="327268" y="48768"/>
                </a:moveTo>
                <a:lnTo>
                  <a:pt x="316992" y="48768"/>
                </a:lnTo>
                <a:lnTo>
                  <a:pt x="316992" y="39624"/>
                </a:lnTo>
                <a:lnTo>
                  <a:pt x="310896" y="33528"/>
                </a:lnTo>
                <a:lnTo>
                  <a:pt x="323155" y="33528"/>
                </a:lnTo>
                <a:lnTo>
                  <a:pt x="327040" y="43434"/>
                </a:lnTo>
                <a:lnTo>
                  <a:pt x="327268" y="48768"/>
                </a:lnTo>
                <a:close/>
              </a:path>
              <a:path w="375285" h="104139">
                <a:moveTo>
                  <a:pt x="326136" y="71628"/>
                </a:moveTo>
                <a:lnTo>
                  <a:pt x="309372" y="71628"/>
                </a:lnTo>
                <a:lnTo>
                  <a:pt x="313944" y="70104"/>
                </a:lnTo>
                <a:lnTo>
                  <a:pt x="318516" y="65532"/>
                </a:lnTo>
                <a:lnTo>
                  <a:pt x="326136" y="71628"/>
                </a:lnTo>
                <a:close/>
              </a:path>
              <a:path w="375285" h="104139">
                <a:moveTo>
                  <a:pt x="353568" y="82296"/>
                </a:moveTo>
                <a:lnTo>
                  <a:pt x="341376" y="82296"/>
                </a:lnTo>
                <a:lnTo>
                  <a:pt x="341376" y="22860"/>
                </a:lnTo>
                <a:lnTo>
                  <a:pt x="353568" y="22860"/>
                </a:lnTo>
                <a:lnTo>
                  <a:pt x="353568" y="35052"/>
                </a:lnTo>
                <a:lnTo>
                  <a:pt x="374904" y="35052"/>
                </a:lnTo>
                <a:lnTo>
                  <a:pt x="366641" y="36171"/>
                </a:lnTo>
                <a:lnTo>
                  <a:pt x="360235" y="39433"/>
                </a:lnTo>
                <a:lnTo>
                  <a:pt x="355830" y="44696"/>
                </a:lnTo>
                <a:lnTo>
                  <a:pt x="353568" y="51816"/>
                </a:lnTo>
                <a:lnTo>
                  <a:pt x="353568" y="82296"/>
                </a:lnTo>
                <a:close/>
              </a:path>
              <a:path w="375285" h="104139">
                <a:moveTo>
                  <a:pt x="374904" y="35052"/>
                </a:moveTo>
                <a:lnTo>
                  <a:pt x="353568" y="35052"/>
                </a:lnTo>
                <a:lnTo>
                  <a:pt x="358140" y="27432"/>
                </a:lnTo>
                <a:lnTo>
                  <a:pt x="365760" y="22860"/>
                </a:lnTo>
                <a:lnTo>
                  <a:pt x="374904" y="22860"/>
                </a:lnTo>
                <a:lnTo>
                  <a:pt x="3749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91171" y="442112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40652" y="4561332"/>
            <a:ext cx="701040" cy="83820"/>
          </a:xfrm>
          <a:custGeom>
            <a:avLst/>
            <a:gdLst/>
            <a:ahLst/>
            <a:cxnLst/>
            <a:rect l="l" t="t" r="r" b="b"/>
            <a:pathLst>
              <a:path w="701040" h="83820">
                <a:moveTo>
                  <a:pt x="57699" y="71628"/>
                </a:moveTo>
                <a:lnTo>
                  <a:pt x="41148" y="71628"/>
                </a:lnTo>
                <a:lnTo>
                  <a:pt x="45720" y="67056"/>
                </a:lnTo>
                <a:lnTo>
                  <a:pt x="45720" y="62484"/>
                </a:lnTo>
                <a:lnTo>
                  <a:pt x="39290" y="53149"/>
                </a:lnTo>
                <a:lnTo>
                  <a:pt x="25146" y="48387"/>
                </a:lnTo>
                <a:lnTo>
                  <a:pt x="11001" y="41910"/>
                </a:lnTo>
                <a:lnTo>
                  <a:pt x="4572" y="27432"/>
                </a:lnTo>
                <a:lnTo>
                  <a:pt x="6500" y="18311"/>
                </a:lnTo>
                <a:lnTo>
                  <a:pt x="12001" y="11620"/>
                </a:lnTo>
                <a:lnTo>
                  <a:pt x="20645" y="7500"/>
                </a:lnTo>
                <a:lnTo>
                  <a:pt x="32004" y="6096"/>
                </a:lnTo>
                <a:lnTo>
                  <a:pt x="39719" y="6643"/>
                </a:lnTo>
                <a:lnTo>
                  <a:pt x="46863" y="8191"/>
                </a:lnTo>
                <a:lnTo>
                  <a:pt x="53435" y="10596"/>
                </a:lnTo>
                <a:lnTo>
                  <a:pt x="59436" y="13716"/>
                </a:lnTo>
                <a:lnTo>
                  <a:pt x="56823" y="18288"/>
                </a:lnTo>
                <a:lnTo>
                  <a:pt x="24384" y="18288"/>
                </a:lnTo>
                <a:lnTo>
                  <a:pt x="19812" y="21336"/>
                </a:lnTo>
                <a:lnTo>
                  <a:pt x="19812" y="25908"/>
                </a:lnTo>
                <a:lnTo>
                  <a:pt x="26241" y="34599"/>
                </a:lnTo>
                <a:lnTo>
                  <a:pt x="40386" y="39433"/>
                </a:lnTo>
                <a:lnTo>
                  <a:pt x="54530" y="46267"/>
                </a:lnTo>
                <a:lnTo>
                  <a:pt x="60960" y="60960"/>
                </a:lnTo>
                <a:lnTo>
                  <a:pt x="58793" y="70318"/>
                </a:lnTo>
                <a:lnTo>
                  <a:pt x="57699" y="71628"/>
                </a:lnTo>
                <a:close/>
              </a:path>
              <a:path w="701040" h="83820">
                <a:moveTo>
                  <a:pt x="53340" y="24384"/>
                </a:moveTo>
                <a:lnTo>
                  <a:pt x="45720" y="19812"/>
                </a:lnTo>
                <a:lnTo>
                  <a:pt x="38100" y="18288"/>
                </a:lnTo>
                <a:lnTo>
                  <a:pt x="56823" y="18288"/>
                </a:lnTo>
                <a:lnTo>
                  <a:pt x="53340" y="24384"/>
                </a:lnTo>
                <a:close/>
              </a:path>
              <a:path w="701040" h="83820">
                <a:moveTo>
                  <a:pt x="32004" y="83820"/>
                </a:moveTo>
                <a:lnTo>
                  <a:pt x="22931" y="82772"/>
                </a:lnTo>
                <a:lnTo>
                  <a:pt x="14287" y="80010"/>
                </a:lnTo>
                <a:lnTo>
                  <a:pt x="6500" y="76104"/>
                </a:lnTo>
                <a:lnTo>
                  <a:pt x="0" y="71628"/>
                </a:lnTo>
                <a:lnTo>
                  <a:pt x="6096" y="59436"/>
                </a:lnTo>
                <a:lnTo>
                  <a:pt x="12072" y="64555"/>
                </a:lnTo>
                <a:lnTo>
                  <a:pt x="18478" y="68389"/>
                </a:lnTo>
                <a:lnTo>
                  <a:pt x="25169" y="70794"/>
                </a:lnTo>
                <a:lnTo>
                  <a:pt x="32004" y="71628"/>
                </a:lnTo>
                <a:lnTo>
                  <a:pt x="57699" y="71628"/>
                </a:lnTo>
                <a:lnTo>
                  <a:pt x="52768" y="77533"/>
                </a:lnTo>
                <a:lnTo>
                  <a:pt x="43600" y="82176"/>
                </a:lnTo>
                <a:lnTo>
                  <a:pt x="32004" y="83820"/>
                </a:lnTo>
                <a:close/>
              </a:path>
              <a:path w="701040" h="83820">
                <a:moveTo>
                  <a:pt x="103632" y="83820"/>
                </a:moveTo>
                <a:lnTo>
                  <a:pt x="94488" y="83820"/>
                </a:lnTo>
                <a:lnTo>
                  <a:pt x="85367" y="82176"/>
                </a:lnTo>
                <a:lnTo>
                  <a:pt x="78676" y="77533"/>
                </a:lnTo>
                <a:lnTo>
                  <a:pt x="74556" y="70318"/>
                </a:lnTo>
                <a:lnTo>
                  <a:pt x="73152" y="60960"/>
                </a:lnTo>
                <a:lnTo>
                  <a:pt x="73152" y="24384"/>
                </a:lnTo>
                <a:lnTo>
                  <a:pt x="85344" y="24384"/>
                </a:lnTo>
                <a:lnTo>
                  <a:pt x="85344" y="65532"/>
                </a:lnTo>
                <a:lnTo>
                  <a:pt x="91440" y="71628"/>
                </a:lnTo>
                <a:lnTo>
                  <a:pt x="115824" y="71628"/>
                </a:lnTo>
                <a:lnTo>
                  <a:pt x="111252" y="79248"/>
                </a:lnTo>
                <a:lnTo>
                  <a:pt x="103632" y="83820"/>
                </a:lnTo>
                <a:close/>
              </a:path>
              <a:path w="701040" h="83820">
                <a:moveTo>
                  <a:pt x="128016" y="82296"/>
                </a:moveTo>
                <a:lnTo>
                  <a:pt x="115824" y="82296"/>
                </a:lnTo>
                <a:lnTo>
                  <a:pt x="115824" y="71628"/>
                </a:lnTo>
                <a:lnTo>
                  <a:pt x="109728" y="71628"/>
                </a:lnTo>
                <a:lnTo>
                  <a:pt x="115824" y="64008"/>
                </a:lnTo>
                <a:lnTo>
                  <a:pt x="115824" y="24384"/>
                </a:lnTo>
                <a:lnTo>
                  <a:pt x="128016" y="24384"/>
                </a:lnTo>
                <a:lnTo>
                  <a:pt x="128016" y="82296"/>
                </a:lnTo>
                <a:close/>
              </a:path>
              <a:path w="701040" h="83820">
                <a:moveTo>
                  <a:pt x="160020" y="82296"/>
                </a:moveTo>
                <a:lnTo>
                  <a:pt x="146304" y="82296"/>
                </a:lnTo>
                <a:lnTo>
                  <a:pt x="146304" y="1524"/>
                </a:lnTo>
                <a:lnTo>
                  <a:pt x="160020" y="1524"/>
                </a:lnTo>
                <a:lnTo>
                  <a:pt x="160020" y="35052"/>
                </a:lnTo>
                <a:lnTo>
                  <a:pt x="166116" y="35052"/>
                </a:lnTo>
                <a:lnTo>
                  <a:pt x="160020" y="42672"/>
                </a:lnTo>
                <a:lnTo>
                  <a:pt x="160020" y="53340"/>
                </a:lnTo>
                <a:lnTo>
                  <a:pt x="161139" y="61579"/>
                </a:lnTo>
                <a:lnTo>
                  <a:pt x="164401" y="67818"/>
                </a:lnTo>
                <a:lnTo>
                  <a:pt x="169664" y="71770"/>
                </a:lnTo>
                <a:lnTo>
                  <a:pt x="176784" y="73152"/>
                </a:lnTo>
                <a:lnTo>
                  <a:pt x="160020" y="73152"/>
                </a:lnTo>
                <a:lnTo>
                  <a:pt x="160020" y="82296"/>
                </a:lnTo>
                <a:close/>
              </a:path>
              <a:path w="701040" h="83820">
                <a:moveTo>
                  <a:pt x="179832" y="83820"/>
                </a:moveTo>
                <a:lnTo>
                  <a:pt x="170688" y="83820"/>
                </a:lnTo>
                <a:lnTo>
                  <a:pt x="163068" y="79248"/>
                </a:lnTo>
                <a:lnTo>
                  <a:pt x="160020" y="73152"/>
                </a:lnTo>
                <a:lnTo>
                  <a:pt x="176784" y="73152"/>
                </a:lnTo>
                <a:lnTo>
                  <a:pt x="184142" y="71556"/>
                </a:lnTo>
                <a:lnTo>
                  <a:pt x="189928" y="67246"/>
                </a:lnTo>
                <a:lnTo>
                  <a:pt x="193714" y="60936"/>
                </a:lnTo>
                <a:lnTo>
                  <a:pt x="195072" y="53340"/>
                </a:lnTo>
                <a:lnTo>
                  <a:pt x="193714" y="45981"/>
                </a:lnTo>
                <a:lnTo>
                  <a:pt x="189928" y="40195"/>
                </a:lnTo>
                <a:lnTo>
                  <a:pt x="184142" y="36409"/>
                </a:lnTo>
                <a:lnTo>
                  <a:pt x="176784" y="35052"/>
                </a:lnTo>
                <a:lnTo>
                  <a:pt x="160020" y="35052"/>
                </a:lnTo>
                <a:lnTo>
                  <a:pt x="163068" y="27432"/>
                </a:lnTo>
                <a:lnTo>
                  <a:pt x="170688" y="24384"/>
                </a:lnTo>
                <a:lnTo>
                  <a:pt x="179832" y="24384"/>
                </a:lnTo>
                <a:lnTo>
                  <a:pt x="191190" y="26550"/>
                </a:lnTo>
                <a:lnTo>
                  <a:pt x="199834" y="32575"/>
                </a:lnTo>
                <a:lnTo>
                  <a:pt x="205335" y="41743"/>
                </a:lnTo>
                <a:lnTo>
                  <a:pt x="207264" y="53340"/>
                </a:lnTo>
                <a:lnTo>
                  <a:pt x="205335" y="65817"/>
                </a:lnTo>
                <a:lnTo>
                  <a:pt x="199834" y="75438"/>
                </a:lnTo>
                <a:lnTo>
                  <a:pt x="191190" y="81629"/>
                </a:lnTo>
                <a:lnTo>
                  <a:pt x="179832" y="83820"/>
                </a:lnTo>
                <a:close/>
              </a:path>
              <a:path w="701040" h="83820">
                <a:moveTo>
                  <a:pt x="234696" y="82296"/>
                </a:moveTo>
                <a:lnTo>
                  <a:pt x="220980" y="82296"/>
                </a:lnTo>
                <a:lnTo>
                  <a:pt x="220980" y="1524"/>
                </a:lnTo>
                <a:lnTo>
                  <a:pt x="234696" y="1524"/>
                </a:lnTo>
                <a:lnTo>
                  <a:pt x="234696" y="82296"/>
                </a:lnTo>
                <a:close/>
              </a:path>
              <a:path w="701040" h="83820">
                <a:moveTo>
                  <a:pt x="263652" y="15240"/>
                </a:moveTo>
                <a:lnTo>
                  <a:pt x="254508" y="15240"/>
                </a:lnTo>
                <a:lnTo>
                  <a:pt x="251460" y="12192"/>
                </a:lnTo>
                <a:lnTo>
                  <a:pt x="251460" y="3048"/>
                </a:lnTo>
                <a:lnTo>
                  <a:pt x="254508" y="0"/>
                </a:lnTo>
                <a:lnTo>
                  <a:pt x="263652" y="0"/>
                </a:lnTo>
                <a:lnTo>
                  <a:pt x="266700" y="3048"/>
                </a:lnTo>
                <a:lnTo>
                  <a:pt x="266700" y="12192"/>
                </a:lnTo>
                <a:lnTo>
                  <a:pt x="263652" y="15240"/>
                </a:lnTo>
                <a:close/>
              </a:path>
              <a:path w="701040" h="83820">
                <a:moveTo>
                  <a:pt x="265176" y="82296"/>
                </a:moveTo>
                <a:lnTo>
                  <a:pt x="252984" y="82296"/>
                </a:lnTo>
                <a:lnTo>
                  <a:pt x="252984" y="24384"/>
                </a:lnTo>
                <a:lnTo>
                  <a:pt x="265176" y="24384"/>
                </a:lnTo>
                <a:lnTo>
                  <a:pt x="265176" y="82296"/>
                </a:lnTo>
                <a:close/>
              </a:path>
              <a:path w="701040" h="83820">
                <a:moveTo>
                  <a:pt x="297180" y="82296"/>
                </a:moveTo>
                <a:lnTo>
                  <a:pt x="283464" y="82296"/>
                </a:lnTo>
                <a:lnTo>
                  <a:pt x="283464" y="24384"/>
                </a:lnTo>
                <a:lnTo>
                  <a:pt x="297180" y="24384"/>
                </a:lnTo>
                <a:lnTo>
                  <a:pt x="297180" y="36576"/>
                </a:lnTo>
                <a:lnTo>
                  <a:pt x="303276" y="36576"/>
                </a:lnTo>
                <a:lnTo>
                  <a:pt x="297180" y="44196"/>
                </a:lnTo>
                <a:lnTo>
                  <a:pt x="297180" y="82296"/>
                </a:lnTo>
                <a:close/>
              </a:path>
              <a:path w="701040" h="83820">
                <a:moveTo>
                  <a:pt x="339852" y="82296"/>
                </a:moveTo>
                <a:lnTo>
                  <a:pt x="326136" y="82296"/>
                </a:lnTo>
                <a:lnTo>
                  <a:pt x="326136" y="41148"/>
                </a:lnTo>
                <a:lnTo>
                  <a:pt x="321564" y="36576"/>
                </a:lnTo>
                <a:lnTo>
                  <a:pt x="297180" y="36576"/>
                </a:lnTo>
                <a:lnTo>
                  <a:pt x="300228" y="27432"/>
                </a:lnTo>
                <a:lnTo>
                  <a:pt x="307848" y="24384"/>
                </a:lnTo>
                <a:lnTo>
                  <a:pt x="327660" y="24384"/>
                </a:lnTo>
                <a:lnTo>
                  <a:pt x="335280" y="28956"/>
                </a:lnTo>
                <a:lnTo>
                  <a:pt x="338328" y="38100"/>
                </a:lnTo>
                <a:lnTo>
                  <a:pt x="343509" y="38100"/>
                </a:lnTo>
                <a:lnTo>
                  <a:pt x="339852" y="44196"/>
                </a:lnTo>
                <a:lnTo>
                  <a:pt x="339852" y="82296"/>
                </a:lnTo>
                <a:close/>
              </a:path>
              <a:path w="701040" h="83820">
                <a:moveTo>
                  <a:pt x="343509" y="38100"/>
                </a:moveTo>
                <a:lnTo>
                  <a:pt x="338328" y="38100"/>
                </a:lnTo>
                <a:lnTo>
                  <a:pt x="341376" y="28956"/>
                </a:lnTo>
                <a:lnTo>
                  <a:pt x="348996" y="24384"/>
                </a:lnTo>
                <a:lnTo>
                  <a:pt x="359664" y="24384"/>
                </a:lnTo>
                <a:lnTo>
                  <a:pt x="368784" y="26027"/>
                </a:lnTo>
                <a:lnTo>
                  <a:pt x="375475" y="30670"/>
                </a:lnTo>
                <a:lnTo>
                  <a:pt x="378847" y="36576"/>
                </a:lnTo>
                <a:lnTo>
                  <a:pt x="344424" y="36576"/>
                </a:lnTo>
                <a:lnTo>
                  <a:pt x="343509" y="38100"/>
                </a:lnTo>
                <a:close/>
              </a:path>
              <a:path w="701040" h="83820">
                <a:moveTo>
                  <a:pt x="381000" y="82296"/>
                </a:moveTo>
                <a:lnTo>
                  <a:pt x="368808" y="82296"/>
                </a:lnTo>
                <a:lnTo>
                  <a:pt x="368808" y="41148"/>
                </a:lnTo>
                <a:lnTo>
                  <a:pt x="364236" y="36576"/>
                </a:lnTo>
                <a:lnTo>
                  <a:pt x="378847" y="36576"/>
                </a:lnTo>
                <a:lnTo>
                  <a:pt x="379595" y="37885"/>
                </a:lnTo>
                <a:lnTo>
                  <a:pt x="381000" y="47244"/>
                </a:lnTo>
                <a:lnTo>
                  <a:pt x="381000" y="82296"/>
                </a:lnTo>
                <a:close/>
              </a:path>
              <a:path w="701040" h="83820">
                <a:moveTo>
                  <a:pt x="422148" y="83820"/>
                </a:moveTo>
                <a:lnTo>
                  <a:pt x="410551" y="81629"/>
                </a:lnTo>
                <a:lnTo>
                  <a:pt x="401383" y="75438"/>
                </a:lnTo>
                <a:lnTo>
                  <a:pt x="395358" y="65817"/>
                </a:lnTo>
                <a:lnTo>
                  <a:pt x="393192" y="53340"/>
                </a:lnTo>
                <a:lnTo>
                  <a:pt x="395358" y="41743"/>
                </a:lnTo>
                <a:lnTo>
                  <a:pt x="401383" y="32575"/>
                </a:lnTo>
                <a:lnTo>
                  <a:pt x="410551" y="26550"/>
                </a:lnTo>
                <a:lnTo>
                  <a:pt x="422148" y="24384"/>
                </a:lnTo>
                <a:lnTo>
                  <a:pt x="435649" y="26836"/>
                </a:lnTo>
                <a:lnTo>
                  <a:pt x="444436" y="33718"/>
                </a:lnTo>
                <a:lnTo>
                  <a:pt x="445002" y="35052"/>
                </a:lnTo>
                <a:lnTo>
                  <a:pt x="413004" y="35052"/>
                </a:lnTo>
                <a:lnTo>
                  <a:pt x="406908" y="39624"/>
                </a:lnTo>
                <a:lnTo>
                  <a:pt x="405384" y="48768"/>
                </a:lnTo>
                <a:lnTo>
                  <a:pt x="449147" y="48768"/>
                </a:lnTo>
                <a:lnTo>
                  <a:pt x="449580" y="57912"/>
                </a:lnTo>
                <a:lnTo>
                  <a:pt x="405384" y="57912"/>
                </a:lnTo>
                <a:lnTo>
                  <a:pt x="406908" y="67056"/>
                </a:lnTo>
                <a:lnTo>
                  <a:pt x="414528" y="73152"/>
                </a:lnTo>
                <a:lnTo>
                  <a:pt x="446532" y="73152"/>
                </a:lnTo>
                <a:lnTo>
                  <a:pt x="441650" y="77390"/>
                </a:lnTo>
                <a:lnTo>
                  <a:pt x="436054" y="80772"/>
                </a:lnTo>
                <a:lnTo>
                  <a:pt x="429601" y="83010"/>
                </a:lnTo>
                <a:lnTo>
                  <a:pt x="422148" y="83820"/>
                </a:lnTo>
                <a:close/>
              </a:path>
              <a:path w="701040" h="83820">
                <a:moveTo>
                  <a:pt x="449147" y="48768"/>
                </a:moveTo>
                <a:lnTo>
                  <a:pt x="438912" y="48768"/>
                </a:lnTo>
                <a:lnTo>
                  <a:pt x="438912" y="39624"/>
                </a:lnTo>
                <a:lnTo>
                  <a:pt x="431292" y="35052"/>
                </a:lnTo>
                <a:lnTo>
                  <a:pt x="445002" y="35052"/>
                </a:lnTo>
                <a:lnTo>
                  <a:pt x="448937" y="44315"/>
                </a:lnTo>
                <a:lnTo>
                  <a:pt x="449147" y="48768"/>
                </a:lnTo>
                <a:close/>
              </a:path>
              <a:path w="701040" h="83820">
                <a:moveTo>
                  <a:pt x="446532" y="73152"/>
                </a:moveTo>
                <a:lnTo>
                  <a:pt x="429768" y="73152"/>
                </a:lnTo>
                <a:lnTo>
                  <a:pt x="435864" y="70104"/>
                </a:lnTo>
                <a:lnTo>
                  <a:pt x="440436" y="67056"/>
                </a:lnTo>
                <a:lnTo>
                  <a:pt x="446532" y="73152"/>
                </a:lnTo>
                <a:close/>
              </a:path>
              <a:path w="701040" h="83820">
                <a:moveTo>
                  <a:pt x="544068" y="18288"/>
                </a:moveTo>
                <a:lnTo>
                  <a:pt x="483108" y="18288"/>
                </a:lnTo>
                <a:lnTo>
                  <a:pt x="483108" y="6096"/>
                </a:lnTo>
                <a:lnTo>
                  <a:pt x="544068" y="6096"/>
                </a:lnTo>
                <a:lnTo>
                  <a:pt x="544068" y="18288"/>
                </a:lnTo>
                <a:close/>
              </a:path>
              <a:path w="701040" h="83820">
                <a:moveTo>
                  <a:pt x="519684" y="82296"/>
                </a:moveTo>
                <a:lnTo>
                  <a:pt x="507492" y="82296"/>
                </a:lnTo>
                <a:lnTo>
                  <a:pt x="507492" y="18288"/>
                </a:lnTo>
                <a:lnTo>
                  <a:pt x="519684" y="18288"/>
                </a:lnTo>
                <a:lnTo>
                  <a:pt x="519684" y="82296"/>
                </a:lnTo>
                <a:close/>
              </a:path>
              <a:path w="701040" h="83820">
                <a:moveTo>
                  <a:pt x="571500" y="83820"/>
                </a:moveTo>
                <a:lnTo>
                  <a:pt x="559022" y="81629"/>
                </a:lnTo>
                <a:lnTo>
                  <a:pt x="549402" y="75438"/>
                </a:lnTo>
                <a:lnTo>
                  <a:pt x="543210" y="65817"/>
                </a:lnTo>
                <a:lnTo>
                  <a:pt x="541020" y="53340"/>
                </a:lnTo>
                <a:lnTo>
                  <a:pt x="543186" y="41743"/>
                </a:lnTo>
                <a:lnTo>
                  <a:pt x="549211" y="32575"/>
                </a:lnTo>
                <a:lnTo>
                  <a:pt x="558379" y="26550"/>
                </a:lnTo>
                <a:lnTo>
                  <a:pt x="569976" y="24384"/>
                </a:lnTo>
                <a:lnTo>
                  <a:pt x="583477" y="26836"/>
                </a:lnTo>
                <a:lnTo>
                  <a:pt x="592264" y="33718"/>
                </a:lnTo>
                <a:lnTo>
                  <a:pt x="592830" y="35052"/>
                </a:lnTo>
                <a:lnTo>
                  <a:pt x="562356" y="35052"/>
                </a:lnTo>
                <a:lnTo>
                  <a:pt x="554736" y="39624"/>
                </a:lnTo>
                <a:lnTo>
                  <a:pt x="553212" y="48768"/>
                </a:lnTo>
                <a:lnTo>
                  <a:pt x="596975" y="48768"/>
                </a:lnTo>
                <a:lnTo>
                  <a:pt x="597408" y="57912"/>
                </a:lnTo>
                <a:lnTo>
                  <a:pt x="553212" y="57912"/>
                </a:lnTo>
                <a:lnTo>
                  <a:pt x="556260" y="67056"/>
                </a:lnTo>
                <a:lnTo>
                  <a:pt x="562356" y="73152"/>
                </a:lnTo>
                <a:lnTo>
                  <a:pt x="595884" y="73152"/>
                </a:lnTo>
                <a:lnTo>
                  <a:pt x="590788" y="77390"/>
                </a:lnTo>
                <a:lnTo>
                  <a:pt x="584835" y="80772"/>
                </a:lnTo>
                <a:lnTo>
                  <a:pt x="578310" y="83010"/>
                </a:lnTo>
                <a:lnTo>
                  <a:pt x="571500" y="83820"/>
                </a:lnTo>
                <a:close/>
              </a:path>
              <a:path w="701040" h="83820">
                <a:moveTo>
                  <a:pt x="596975" y="48768"/>
                </a:moveTo>
                <a:lnTo>
                  <a:pt x="586740" y="48768"/>
                </a:lnTo>
                <a:lnTo>
                  <a:pt x="586740" y="39624"/>
                </a:lnTo>
                <a:lnTo>
                  <a:pt x="580644" y="35052"/>
                </a:lnTo>
                <a:lnTo>
                  <a:pt x="592830" y="35052"/>
                </a:lnTo>
                <a:lnTo>
                  <a:pt x="596765" y="44315"/>
                </a:lnTo>
                <a:lnTo>
                  <a:pt x="596975" y="48768"/>
                </a:lnTo>
                <a:close/>
              </a:path>
              <a:path w="701040" h="83820">
                <a:moveTo>
                  <a:pt x="595884" y="73152"/>
                </a:moveTo>
                <a:lnTo>
                  <a:pt x="579120" y="73152"/>
                </a:lnTo>
                <a:lnTo>
                  <a:pt x="588264" y="67056"/>
                </a:lnTo>
                <a:lnTo>
                  <a:pt x="595884" y="73152"/>
                </a:lnTo>
                <a:close/>
              </a:path>
              <a:path w="701040" h="83820">
                <a:moveTo>
                  <a:pt x="614172" y="82296"/>
                </a:moveTo>
                <a:lnTo>
                  <a:pt x="600456" y="82296"/>
                </a:lnTo>
                <a:lnTo>
                  <a:pt x="620268" y="53340"/>
                </a:lnTo>
                <a:lnTo>
                  <a:pt x="601980" y="24384"/>
                </a:lnTo>
                <a:lnTo>
                  <a:pt x="615696" y="24384"/>
                </a:lnTo>
                <a:lnTo>
                  <a:pt x="629412" y="44196"/>
                </a:lnTo>
                <a:lnTo>
                  <a:pt x="642807" y="44196"/>
                </a:lnTo>
                <a:lnTo>
                  <a:pt x="637032" y="53340"/>
                </a:lnTo>
                <a:lnTo>
                  <a:pt x="642245" y="60960"/>
                </a:lnTo>
                <a:lnTo>
                  <a:pt x="629412" y="60960"/>
                </a:lnTo>
                <a:lnTo>
                  <a:pt x="614172" y="82296"/>
                </a:lnTo>
                <a:close/>
              </a:path>
              <a:path w="701040" h="83820">
                <a:moveTo>
                  <a:pt x="642807" y="44196"/>
                </a:moveTo>
                <a:lnTo>
                  <a:pt x="629412" y="44196"/>
                </a:lnTo>
                <a:lnTo>
                  <a:pt x="641604" y="24384"/>
                </a:lnTo>
                <a:lnTo>
                  <a:pt x="655320" y="24384"/>
                </a:lnTo>
                <a:lnTo>
                  <a:pt x="642807" y="44196"/>
                </a:lnTo>
                <a:close/>
              </a:path>
              <a:path w="701040" h="83820">
                <a:moveTo>
                  <a:pt x="656844" y="82296"/>
                </a:moveTo>
                <a:lnTo>
                  <a:pt x="643128" y="82296"/>
                </a:lnTo>
                <a:lnTo>
                  <a:pt x="629412" y="60960"/>
                </a:lnTo>
                <a:lnTo>
                  <a:pt x="642245" y="60960"/>
                </a:lnTo>
                <a:lnTo>
                  <a:pt x="656844" y="82296"/>
                </a:lnTo>
                <a:close/>
              </a:path>
              <a:path w="701040" h="83820">
                <a:moveTo>
                  <a:pt x="682752" y="27432"/>
                </a:moveTo>
                <a:lnTo>
                  <a:pt x="670560" y="27432"/>
                </a:lnTo>
                <a:lnTo>
                  <a:pt x="670560" y="10668"/>
                </a:lnTo>
                <a:lnTo>
                  <a:pt x="682752" y="10668"/>
                </a:lnTo>
                <a:lnTo>
                  <a:pt x="682752" y="27432"/>
                </a:lnTo>
                <a:close/>
              </a:path>
              <a:path w="701040" h="83820">
                <a:moveTo>
                  <a:pt x="701040" y="36576"/>
                </a:moveTo>
                <a:lnTo>
                  <a:pt x="662940" y="36576"/>
                </a:lnTo>
                <a:lnTo>
                  <a:pt x="662940" y="27432"/>
                </a:lnTo>
                <a:lnTo>
                  <a:pt x="701040" y="27432"/>
                </a:lnTo>
                <a:lnTo>
                  <a:pt x="701040" y="36576"/>
                </a:lnTo>
                <a:close/>
              </a:path>
              <a:path w="701040" h="83820">
                <a:moveTo>
                  <a:pt x="691896" y="83820"/>
                </a:moveTo>
                <a:lnTo>
                  <a:pt x="678180" y="83820"/>
                </a:lnTo>
                <a:lnTo>
                  <a:pt x="670560" y="77724"/>
                </a:lnTo>
                <a:lnTo>
                  <a:pt x="670560" y="36576"/>
                </a:lnTo>
                <a:lnTo>
                  <a:pt x="682752" y="36576"/>
                </a:lnTo>
                <a:lnTo>
                  <a:pt x="682752" y="70104"/>
                </a:lnTo>
                <a:lnTo>
                  <a:pt x="685800" y="71628"/>
                </a:lnTo>
                <a:lnTo>
                  <a:pt x="698500" y="71628"/>
                </a:lnTo>
                <a:lnTo>
                  <a:pt x="701040" y="79248"/>
                </a:lnTo>
                <a:lnTo>
                  <a:pt x="696468" y="82296"/>
                </a:lnTo>
                <a:lnTo>
                  <a:pt x="691896" y="83820"/>
                </a:lnTo>
                <a:close/>
              </a:path>
              <a:path w="701040" h="83820">
                <a:moveTo>
                  <a:pt x="698500" y="71628"/>
                </a:moveTo>
                <a:lnTo>
                  <a:pt x="694944" y="71628"/>
                </a:lnTo>
                <a:lnTo>
                  <a:pt x="697992" y="70104"/>
                </a:lnTo>
                <a:lnTo>
                  <a:pt x="698500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94904" y="442112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39811" y="4692396"/>
            <a:ext cx="707390" cy="83820"/>
          </a:xfrm>
          <a:custGeom>
            <a:avLst/>
            <a:gdLst/>
            <a:ahLst/>
            <a:cxnLst/>
            <a:rect l="l" t="t" r="r" b="b"/>
            <a:pathLst>
              <a:path w="707390" h="83820">
                <a:moveTo>
                  <a:pt x="42672" y="83820"/>
                </a:moveTo>
                <a:lnTo>
                  <a:pt x="30480" y="83820"/>
                </a:lnTo>
                <a:lnTo>
                  <a:pt x="0" y="6096"/>
                </a:lnTo>
                <a:lnTo>
                  <a:pt x="13716" y="6096"/>
                </a:lnTo>
                <a:lnTo>
                  <a:pt x="36576" y="68580"/>
                </a:lnTo>
                <a:lnTo>
                  <a:pt x="48947" y="68580"/>
                </a:lnTo>
                <a:lnTo>
                  <a:pt x="42672" y="83820"/>
                </a:lnTo>
                <a:close/>
              </a:path>
              <a:path w="707390" h="83820">
                <a:moveTo>
                  <a:pt x="48947" y="68580"/>
                </a:moveTo>
                <a:lnTo>
                  <a:pt x="36576" y="68580"/>
                </a:lnTo>
                <a:lnTo>
                  <a:pt x="60960" y="6096"/>
                </a:lnTo>
                <a:lnTo>
                  <a:pt x="74676" y="6096"/>
                </a:lnTo>
                <a:lnTo>
                  <a:pt x="48947" y="68580"/>
                </a:lnTo>
                <a:close/>
              </a:path>
              <a:path w="707390" h="83820">
                <a:moveTo>
                  <a:pt x="92964" y="15240"/>
                </a:moveTo>
                <a:lnTo>
                  <a:pt x="85344" y="15240"/>
                </a:lnTo>
                <a:lnTo>
                  <a:pt x="82296" y="12192"/>
                </a:lnTo>
                <a:lnTo>
                  <a:pt x="82296" y="4572"/>
                </a:lnTo>
                <a:lnTo>
                  <a:pt x="85344" y="0"/>
                </a:lnTo>
                <a:lnTo>
                  <a:pt x="92964" y="0"/>
                </a:lnTo>
                <a:lnTo>
                  <a:pt x="97536" y="4572"/>
                </a:lnTo>
                <a:lnTo>
                  <a:pt x="97536" y="12192"/>
                </a:lnTo>
                <a:lnTo>
                  <a:pt x="92964" y="15240"/>
                </a:lnTo>
                <a:close/>
              </a:path>
              <a:path w="707390" h="83820">
                <a:moveTo>
                  <a:pt x="96012" y="83820"/>
                </a:moveTo>
                <a:lnTo>
                  <a:pt x="83820" y="83820"/>
                </a:lnTo>
                <a:lnTo>
                  <a:pt x="83820" y="24384"/>
                </a:lnTo>
                <a:lnTo>
                  <a:pt x="96012" y="24384"/>
                </a:lnTo>
                <a:lnTo>
                  <a:pt x="96012" y="83820"/>
                </a:lnTo>
                <a:close/>
              </a:path>
              <a:path w="707390" h="83820">
                <a:moveTo>
                  <a:pt x="150830" y="73152"/>
                </a:moveTo>
                <a:lnTo>
                  <a:pt x="137160" y="73152"/>
                </a:lnTo>
                <a:lnTo>
                  <a:pt x="140208" y="71628"/>
                </a:lnTo>
                <a:lnTo>
                  <a:pt x="140208" y="67056"/>
                </a:lnTo>
                <a:lnTo>
                  <a:pt x="135445" y="61507"/>
                </a:lnTo>
                <a:lnTo>
                  <a:pt x="124968" y="58102"/>
                </a:lnTo>
                <a:lnTo>
                  <a:pt x="114490" y="52697"/>
                </a:lnTo>
                <a:lnTo>
                  <a:pt x="109728" y="41148"/>
                </a:lnTo>
                <a:lnTo>
                  <a:pt x="111561" y="33385"/>
                </a:lnTo>
                <a:lnTo>
                  <a:pt x="116395" y="28194"/>
                </a:lnTo>
                <a:lnTo>
                  <a:pt x="123229" y="25288"/>
                </a:lnTo>
                <a:lnTo>
                  <a:pt x="131064" y="24384"/>
                </a:lnTo>
                <a:lnTo>
                  <a:pt x="138684" y="24384"/>
                </a:lnTo>
                <a:lnTo>
                  <a:pt x="146304" y="27432"/>
                </a:lnTo>
                <a:lnTo>
                  <a:pt x="152400" y="30480"/>
                </a:lnTo>
                <a:lnTo>
                  <a:pt x="150114" y="35052"/>
                </a:lnTo>
                <a:lnTo>
                  <a:pt x="126492" y="35052"/>
                </a:lnTo>
                <a:lnTo>
                  <a:pt x="121920" y="36576"/>
                </a:lnTo>
                <a:lnTo>
                  <a:pt x="121920" y="41148"/>
                </a:lnTo>
                <a:lnTo>
                  <a:pt x="126896" y="46696"/>
                </a:lnTo>
                <a:lnTo>
                  <a:pt x="137731" y="50101"/>
                </a:lnTo>
                <a:lnTo>
                  <a:pt x="148280" y="55506"/>
                </a:lnTo>
                <a:lnTo>
                  <a:pt x="152400" y="67056"/>
                </a:lnTo>
                <a:lnTo>
                  <a:pt x="150830" y="73152"/>
                </a:lnTo>
                <a:close/>
              </a:path>
              <a:path w="707390" h="83820">
                <a:moveTo>
                  <a:pt x="147828" y="39624"/>
                </a:moveTo>
                <a:lnTo>
                  <a:pt x="141732" y="36576"/>
                </a:lnTo>
                <a:lnTo>
                  <a:pt x="135636" y="35052"/>
                </a:lnTo>
                <a:lnTo>
                  <a:pt x="150114" y="35052"/>
                </a:lnTo>
                <a:lnTo>
                  <a:pt x="147828" y="39624"/>
                </a:lnTo>
                <a:close/>
              </a:path>
              <a:path w="707390" h="83820">
                <a:moveTo>
                  <a:pt x="131064" y="83820"/>
                </a:moveTo>
                <a:lnTo>
                  <a:pt x="124253" y="83272"/>
                </a:lnTo>
                <a:lnTo>
                  <a:pt x="117729" y="81724"/>
                </a:lnTo>
                <a:lnTo>
                  <a:pt x="111775" y="79319"/>
                </a:lnTo>
                <a:lnTo>
                  <a:pt x="106680" y="76200"/>
                </a:lnTo>
                <a:lnTo>
                  <a:pt x="111252" y="67056"/>
                </a:lnTo>
                <a:lnTo>
                  <a:pt x="117348" y="71628"/>
                </a:lnTo>
                <a:lnTo>
                  <a:pt x="124968" y="73152"/>
                </a:lnTo>
                <a:lnTo>
                  <a:pt x="150830" y="73152"/>
                </a:lnTo>
                <a:lnTo>
                  <a:pt x="150566" y="74175"/>
                </a:lnTo>
                <a:lnTo>
                  <a:pt x="145732" y="79438"/>
                </a:lnTo>
                <a:lnTo>
                  <a:pt x="138898" y="82700"/>
                </a:lnTo>
                <a:lnTo>
                  <a:pt x="131064" y="83820"/>
                </a:lnTo>
                <a:close/>
              </a:path>
              <a:path w="707390" h="83820">
                <a:moveTo>
                  <a:pt x="195072" y="83820"/>
                </a:moveTo>
                <a:lnTo>
                  <a:pt x="185928" y="83820"/>
                </a:lnTo>
                <a:lnTo>
                  <a:pt x="176807" y="82176"/>
                </a:lnTo>
                <a:lnTo>
                  <a:pt x="170116" y="77533"/>
                </a:lnTo>
                <a:lnTo>
                  <a:pt x="165996" y="70318"/>
                </a:lnTo>
                <a:lnTo>
                  <a:pt x="164592" y="60960"/>
                </a:lnTo>
                <a:lnTo>
                  <a:pt x="164592" y="24384"/>
                </a:lnTo>
                <a:lnTo>
                  <a:pt x="176784" y="24384"/>
                </a:lnTo>
                <a:lnTo>
                  <a:pt x="176784" y="67056"/>
                </a:lnTo>
                <a:lnTo>
                  <a:pt x="181356" y="71628"/>
                </a:lnTo>
                <a:lnTo>
                  <a:pt x="205740" y="71628"/>
                </a:lnTo>
                <a:lnTo>
                  <a:pt x="202692" y="80772"/>
                </a:lnTo>
                <a:lnTo>
                  <a:pt x="195072" y="83820"/>
                </a:lnTo>
                <a:close/>
              </a:path>
              <a:path w="707390" h="83820">
                <a:moveTo>
                  <a:pt x="217932" y="83820"/>
                </a:moveTo>
                <a:lnTo>
                  <a:pt x="205740" y="83820"/>
                </a:lnTo>
                <a:lnTo>
                  <a:pt x="205740" y="71628"/>
                </a:lnTo>
                <a:lnTo>
                  <a:pt x="199644" y="71628"/>
                </a:lnTo>
                <a:lnTo>
                  <a:pt x="205740" y="64008"/>
                </a:lnTo>
                <a:lnTo>
                  <a:pt x="205740" y="24384"/>
                </a:lnTo>
                <a:lnTo>
                  <a:pt x="217932" y="24384"/>
                </a:lnTo>
                <a:lnTo>
                  <a:pt x="217932" y="83820"/>
                </a:lnTo>
                <a:close/>
              </a:path>
              <a:path w="707390" h="83820">
                <a:moveTo>
                  <a:pt x="240792" y="41148"/>
                </a:moveTo>
                <a:lnTo>
                  <a:pt x="260604" y="24384"/>
                </a:lnTo>
                <a:lnTo>
                  <a:pt x="270843" y="25788"/>
                </a:lnTo>
                <a:lnTo>
                  <a:pt x="278511" y="29908"/>
                </a:lnTo>
                <a:lnTo>
                  <a:pt x="282208" y="35052"/>
                </a:lnTo>
                <a:lnTo>
                  <a:pt x="252984" y="35052"/>
                </a:lnTo>
                <a:lnTo>
                  <a:pt x="246888" y="36576"/>
                </a:lnTo>
                <a:lnTo>
                  <a:pt x="240792" y="41148"/>
                </a:lnTo>
                <a:close/>
              </a:path>
              <a:path w="707390" h="83820">
                <a:moveTo>
                  <a:pt x="260604" y="83820"/>
                </a:moveTo>
                <a:lnTo>
                  <a:pt x="252984" y="83820"/>
                </a:lnTo>
                <a:lnTo>
                  <a:pt x="244744" y="82462"/>
                </a:lnTo>
                <a:lnTo>
                  <a:pt x="238506" y="78676"/>
                </a:lnTo>
                <a:lnTo>
                  <a:pt x="234553" y="72890"/>
                </a:lnTo>
                <a:lnTo>
                  <a:pt x="233172" y="65532"/>
                </a:lnTo>
                <a:lnTo>
                  <a:pt x="234576" y="58412"/>
                </a:lnTo>
                <a:lnTo>
                  <a:pt x="238696" y="53149"/>
                </a:lnTo>
                <a:lnTo>
                  <a:pt x="245387" y="49887"/>
                </a:lnTo>
                <a:lnTo>
                  <a:pt x="254508" y="48768"/>
                </a:lnTo>
                <a:lnTo>
                  <a:pt x="272796" y="48768"/>
                </a:lnTo>
                <a:lnTo>
                  <a:pt x="272796" y="39624"/>
                </a:lnTo>
                <a:lnTo>
                  <a:pt x="266700" y="35052"/>
                </a:lnTo>
                <a:lnTo>
                  <a:pt x="282208" y="35052"/>
                </a:lnTo>
                <a:lnTo>
                  <a:pt x="283321" y="36599"/>
                </a:lnTo>
                <a:lnTo>
                  <a:pt x="284988" y="45720"/>
                </a:lnTo>
                <a:lnTo>
                  <a:pt x="284988" y="57912"/>
                </a:lnTo>
                <a:lnTo>
                  <a:pt x="248412" y="57912"/>
                </a:lnTo>
                <a:lnTo>
                  <a:pt x="243840" y="59436"/>
                </a:lnTo>
                <a:lnTo>
                  <a:pt x="243840" y="70104"/>
                </a:lnTo>
                <a:lnTo>
                  <a:pt x="248412" y="73152"/>
                </a:lnTo>
                <a:lnTo>
                  <a:pt x="284988" y="73152"/>
                </a:lnTo>
                <a:lnTo>
                  <a:pt x="284988" y="76200"/>
                </a:lnTo>
                <a:lnTo>
                  <a:pt x="272796" y="76200"/>
                </a:lnTo>
                <a:lnTo>
                  <a:pt x="268224" y="80772"/>
                </a:lnTo>
                <a:lnTo>
                  <a:pt x="260604" y="83820"/>
                </a:lnTo>
                <a:close/>
              </a:path>
              <a:path w="707390" h="83820">
                <a:moveTo>
                  <a:pt x="284988" y="73152"/>
                </a:moveTo>
                <a:lnTo>
                  <a:pt x="265176" y="73152"/>
                </a:lnTo>
                <a:lnTo>
                  <a:pt x="271272" y="68580"/>
                </a:lnTo>
                <a:lnTo>
                  <a:pt x="272796" y="62484"/>
                </a:lnTo>
                <a:lnTo>
                  <a:pt x="272796" y="57912"/>
                </a:lnTo>
                <a:lnTo>
                  <a:pt x="284988" y="57912"/>
                </a:lnTo>
                <a:lnTo>
                  <a:pt x="284988" y="73152"/>
                </a:lnTo>
                <a:close/>
              </a:path>
              <a:path w="707390" h="83820">
                <a:moveTo>
                  <a:pt x="284988" y="83820"/>
                </a:moveTo>
                <a:lnTo>
                  <a:pt x="272796" y="83820"/>
                </a:lnTo>
                <a:lnTo>
                  <a:pt x="272796" y="76200"/>
                </a:lnTo>
                <a:lnTo>
                  <a:pt x="284988" y="76200"/>
                </a:lnTo>
                <a:lnTo>
                  <a:pt x="284988" y="83820"/>
                </a:lnTo>
                <a:close/>
              </a:path>
              <a:path w="707390" h="83820">
                <a:moveTo>
                  <a:pt x="313944" y="83820"/>
                </a:moveTo>
                <a:lnTo>
                  <a:pt x="301752" y="83820"/>
                </a:lnTo>
                <a:lnTo>
                  <a:pt x="301752" y="1524"/>
                </a:lnTo>
                <a:lnTo>
                  <a:pt x="313944" y="1524"/>
                </a:lnTo>
                <a:lnTo>
                  <a:pt x="313944" y="83820"/>
                </a:lnTo>
                <a:close/>
              </a:path>
              <a:path w="707390" h="83820">
                <a:moveTo>
                  <a:pt x="412791" y="71628"/>
                </a:moveTo>
                <a:lnTo>
                  <a:pt x="396240" y="71628"/>
                </a:lnTo>
                <a:lnTo>
                  <a:pt x="400812" y="68580"/>
                </a:lnTo>
                <a:lnTo>
                  <a:pt x="400812" y="62484"/>
                </a:lnTo>
                <a:lnTo>
                  <a:pt x="394382" y="53792"/>
                </a:lnTo>
                <a:lnTo>
                  <a:pt x="380238" y="48958"/>
                </a:lnTo>
                <a:lnTo>
                  <a:pt x="366093" y="42124"/>
                </a:lnTo>
                <a:lnTo>
                  <a:pt x="359664" y="27432"/>
                </a:lnTo>
                <a:lnTo>
                  <a:pt x="361830" y="18311"/>
                </a:lnTo>
                <a:lnTo>
                  <a:pt x="367855" y="11620"/>
                </a:lnTo>
                <a:lnTo>
                  <a:pt x="377023" y="7500"/>
                </a:lnTo>
                <a:lnTo>
                  <a:pt x="388620" y="6096"/>
                </a:lnTo>
                <a:lnTo>
                  <a:pt x="395668" y="6643"/>
                </a:lnTo>
                <a:lnTo>
                  <a:pt x="402717" y="8191"/>
                </a:lnTo>
                <a:lnTo>
                  <a:pt x="409194" y="10596"/>
                </a:lnTo>
                <a:lnTo>
                  <a:pt x="414528" y="13716"/>
                </a:lnTo>
                <a:lnTo>
                  <a:pt x="412813" y="18288"/>
                </a:lnTo>
                <a:lnTo>
                  <a:pt x="379476" y="18288"/>
                </a:lnTo>
                <a:lnTo>
                  <a:pt x="374904" y="21336"/>
                </a:lnTo>
                <a:lnTo>
                  <a:pt x="374904" y="25908"/>
                </a:lnTo>
                <a:lnTo>
                  <a:pt x="381333" y="34599"/>
                </a:lnTo>
                <a:lnTo>
                  <a:pt x="395478" y="39433"/>
                </a:lnTo>
                <a:lnTo>
                  <a:pt x="409622" y="46267"/>
                </a:lnTo>
                <a:lnTo>
                  <a:pt x="416052" y="60960"/>
                </a:lnTo>
                <a:lnTo>
                  <a:pt x="413885" y="70318"/>
                </a:lnTo>
                <a:lnTo>
                  <a:pt x="412791" y="71628"/>
                </a:lnTo>
                <a:close/>
              </a:path>
              <a:path w="707390" h="83820">
                <a:moveTo>
                  <a:pt x="409956" y="25908"/>
                </a:moveTo>
                <a:lnTo>
                  <a:pt x="400812" y="19812"/>
                </a:lnTo>
                <a:lnTo>
                  <a:pt x="393192" y="18288"/>
                </a:lnTo>
                <a:lnTo>
                  <a:pt x="412813" y="18288"/>
                </a:lnTo>
                <a:lnTo>
                  <a:pt x="409956" y="25908"/>
                </a:lnTo>
                <a:close/>
              </a:path>
              <a:path w="707390" h="83820">
                <a:moveTo>
                  <a:pt x="387096" y="83820"/>
                </a:moveTo>
                <a:lnTo>
                  <a:pt x="378023" y="82986"/>
                </a:lnTo>
                <a:lnTo>
                  <a:pt x="369379" y="80581"/>
                </a:lnTo>
                <a:lnTo>
                  <a:pt x="361592" y="76747"/>
                </a:lnTo>
                <a:lnTo>
                  <a:pt x="355092" y="71628"/>
                </a:lnTo>
                <a:lnTo>
                  <a:pt x="361188" y="60960"/>
                </a:lnTo>
                <a:lnTo>
                  <a:pt x="367379" y="65198"/>
                </a:lnTo>
                <a:lnTo>
                  <a:pt x="374142" y="68580"/>
                </a:lnTo>
                <a:lnTo>
                  <a:pt x="380904" y="70818"/>
                </a:lnTo>
                <a:lnTo>
                  <a:pt x="387096" y="71628"/>
                </a:lnTo>
                <a:lnTo>
                  <a:pt x="412791" y="71628"/>
                </a:lnTo>
                <a:lnTo>
                  <a:pt x="407860" y="77533"/>
                </a:lnTo>
                <a:lnTo>
                  <a:pt x="398692" y="82176"/>
                </a:lnTo>
                <a:lnTo>
                  <a:pt x="387096" y="83820"/>
                </a:lnTo>
                <a:close/>
              </a:path>
              <a:path w="707390" h="83820">
                <a:moveTo>
                  <a:pt x="445008" y="27432"/>
                </a:moveTo>
                <a:lnTo>
                  <a:pt x="432816" y="27432"/>
                </a:lnTo>
                <a:lnTo>
                  <a:pt x="432816" y="10668"/>
                </a:lnTo>
                <a:lnTo>
                  <a:pt x="445008" y="10668"/>
                </a:lnTo>
                <a:lnTo>
                  <a:pt x="445008" y="27432"/>
                </a:lnTo>
                <a:close/>
              </a:path>
              <a:path w="707390" h="83820">
                <a:moveTo>
                  <a:pt x="461772" y="36576"/>
                </a:moveTo>
                <a:lnTo>
                  <a:pt x="423672" y="36576"/>
                </a:lnTo>
                <a:lnTo>
                  <a:pt x="423672" y="27432"/>
                </a:lnTo>
                <a:lnTo>
                  <a:pt x="461772" y="27432"/>
                </a:lnTo>
                <a:lnTo>
                  <a:pt x="461772" y="36576"/>
                </a:lnTo>
                <a:close/>
              </a:path>
              <a:path w="707390" h="83820">
                <a:moveTo>
                  <a:pt x="454152" y="83820"/>
                </a:moveTo>
                <a:lnTo>
                  <a:pt x="440436" y="83820"/>
                </a:lnTo>
                <a:lnTo>
                  <a:pt x="432816" y="79248"/>
                </a:lnTo>
                <a:lnTo>
                  <a:pt x="432816" y="36576"/>
                </a:lnTo>
                <a:lnTo>
                  <a:pt x="445008" y="36576"/>
                </a:lnTo>
                <a:lnTo>
                  <a:pt x="445008" y="70104"/>
                </a:lnTo>
                <a:lnTo>
                  <a:pt x="446532" y="73152"/>
                </a:lnTo>
                <a:lnTo>
                  <a:pt x="461264" y="73152"/>
                </a:lnTo>
                <a:lnTo>
                  <a:pt x="463296" y="79248"/>
                </a:lnTo>
                <a:lnTo>
                  <a:pt x="458724" y="82296"/>
                </a:lnTo>
                <a:lnTo>
                  <a:pt x="454152" y="83820"/>
                </a:lnTo>
                <a:close/>
              </a:path>
              <a:path w="707390" h="83820">
                <a:moveTo>
                  <a:pt x="461264" y="73152"/>
                </a:moveTo>
                <a:lnTo>
                  <a:pt x="454152" y="73152"/>
                </a:lnTo>
                <a:lnTo>
                  <a:pt x="460248" y="70104"/>
                </a:lnTo>
                <a:lnTo>
                  <a:pt x="461264" y="73152"/>
                </a:lnTo>
                <a:close/>
              </a:path>
              <a:path w="707390" h="83820">
                <a:moveTo>
                  <a:pt x="504444" y="83820"/>
                </a:moveTo>
                <a:lnTo>
                  <a:pt x="493776" y="83820"/>
                </a:lnTo>
                <a:lnTo>
                  <a:pt x="485298" y="82176"/>
                </a:lnTo>
                <a:lnTo>
                  <a:pt x="478536" y="77533"/>
                </a:lnTo>
                <a:lnTo>
                  <a:pt x="474059" y="70318"/>
                </a:lnTo>
                <a:lnTo>
                  <a:pt x="472440" y="60960"/>
                </a:lnTo>
                <a:lnTo>
                  <a:pt x="472440" y="24384"/>
                </a:lnTo>
                <a:lnTo>
                  <a:pt x="486156" y="24384"/>
                </a:lnTo>
                <a:lnTo>
                  <a:pt x="486156" y="67056"/>
                </a:lnTo>
                <a:lnTo>
                  <a:pt x="490728" y="71628"/>
                </a:lnTo>
                <a:lnTo>
                  <a:pt x="515112" y="71628"/>
                </a:lnTo>
                <a:lnTo>
                  <a:pt x="510540" y="80772"/>
                </a:lnTo>
                <a:lnTo>
                  <a:pt x="504444" y="83820"/>
                </a:lnTo>
                <a:close/>
              </a:path>
              <a:path w="707390" h="83820">
                <a:moveTo>
                  <a:pt x="527304" y="83820"/>
                </a:moveTo>
                <a:lnTo>
                  <a:pt x="515112" y="83820"/>
                </a:lnTo>
                <a:lnTo>
                  <a:pt x="515112" y="71628"/>
                </a:lnTo>
                <a:lnTo>
                  <a:pt x="509016" y="71628"/>
                </a:lnTo>
                <a:lnTo>
                  <a:pt x="515112" y="64008"/>
                </a:lnTo>
                <a:lnTo>
                  <a:pt x="515112" y="24384"/>
                </a:lnTo>
                <a:lnTo>
                  <a:pt x="527304" y="24384"/>
                </a:lnTo>
                <a:lnTo>
                  <a:pt x="527304" y="83820"/>
                </a:lnTo>
                <a:close/>
              </a:path>
              <a:path w="707390" h="83820">
                <a:moveTo>
                  <a:pt x="601980" y="83820"/>
                </a:moveTo>
                <a:lnTo>
                  <a:pt x="589788" y="83820"/>
                </a:lnTo>
                <a:lnTo>
                  <a:pt x="589788" y="73152"/>
                </a:lnTo>
                <a:lnTo>
                  <a:pt x="571500" y="73152"/>
                </a:lnTo>
                <a:lnTo>
                  <a:pt x="578858" y="71794"/>
                </a:lnTo>
                <a:lnTo>
                  <a:pt x="584644" y="68008"/>
                </a:lnTo>
                <a:lnTo>
                  <a:pt x="588430" y="62222"/>
                </a:lnTo>
                <a:lnTo>
                  <a:pt x="589788" y="54864"/>
                </a:lnTo>
                <a:lnTo>
                  <a:pt x="588430" y="46624"/>
                </a:lnTo>
                <a:lnTo>
                  <a:pt x="584644" y="40386"/>
                </a:lnTo>
                <a:lnTo>
                  <a:pt x="578858" y="36433"/>
                </a:lnTo>
                <a:lnTo>
                  <a:pt x="571500" y="35052"/>
                </a:lnTo>
                <a:lnTo>
                  <a:pt x="589788" y="35052"/>
                </a:lnTo>
                <a:lnTo>
                  <a:pt x="589788" y="1524"/>
                </a:lnTo>
                <a:lnTo>
                  <a:pt x="601980" y="1524"/>
                </a:lnTo>
                <a:lnTo>
                  <a:pt x="601980" y="83820"/>
                </a:lnTo>
                <a:close/>
              </a:path>
              <a:path w="707390" h="83820">
                <a:moveTo>
                  <a:pt x="577596" y="83820"/>
                </a:moveTo>
                <a:lnTo>
                  <a:pt x="568452" y="83820"/>
                </a:lnTo>
                <a:lnTo>
                  <a:pt x="557093" y="81629"/>
                </a:lnTo>
                <a:lnTo>
                  <a:pt x="548449" y="75438"/>
                </a:lnTo>
                <a:lnTo>
                  <a:pt x="542948" y="65817"/>
                </a:lnTo>
                <a:lnTo>
                  <a:pt x="541020" y="53340"/>
                </a:lnTo>
                <a:lnTo>
                  <a:pt x="542948" y="41743"/>
                </a:lnTo>
                <a:lnTo>
                  <a:pt x="548449" y="32575"/>
                </a:lnTo>
                <a:lnTo>
                  <a:pt x="557093" y="26550"/>
                </a:lnTo>
                <a:lnTo>
                  <a:pt x="568452" y="24384"/>
                </a:lnTo>
                <a:lnTo>
                  <a:pt x="577596" y="24384"/>
                </a:lnTo>
                <a:lnTo>
                  <a:pt x="585216" y="28956"/>
                </a:lnTo>
                <a:lnTo>
                  <a:pt x="589788" y="35052"/>
                </a:lnTo>
                <a:lnTo>
                  <a:pt x="571500" y="35052"/>
                </a:lnTo>
                <a:lnTo>
                  <a:pt x="564141" y="36433"/>
                </a:lnTo>
                <a:lnTo>
                  <a:pt x="558355" y="40386"/>
                </a:lnTo>
                <a:lnTo>
                  <a:pt x="554569" y="46624"/>
                </a:lnTo>
                <a:lnTo>
                  <a:pt x="553212" y="54864"/>
                </a:lnTo>
                <a:lnTo>
                  <a:pt x="554569" y="62222"/>
                </a:lnTo>
                <a:lnTo>
                  <a:pt x="558355" y="68008"/>
                </a:lnTo>
                <a:lnTo>
                  <a:pt x="564141" y="71794"/>
                </a:lnTo>
                <a:lnTo>
                  <a:pt x="571500" y="73152"/>
                </a:lnTo>
                <a:lnTo>
                  <a:pt x="589788" y="73152"/>
                </a:lnTo>
                <a:lnTo>
                  <a:pt x="585216" y="80772"/>
                </a:lnTo>
                <a:lnTo>
                  <a:pt x="577596" y="83820"/>
                </a:lnTo>
                <a:close/>
              </a:path>
              <a:path w="707390" h="83820">
                <a:moveTo>
                  <a:pt x="630936" y="15240"/>
                </a:moveTo>
                <a:lnTo>
                  <a:pt x="623316" y="15240"/>
                </a:lnTo>
                <a:lnTo>
                  <a:pt x="620268" y="12192"/>
                </a:lnTo>
                <a:lnTo>
                  <a:pt x="620268" y="4572"/>
                </a:lnTo>
                <a:lnTo>
                  <a:pt x="623316" y="0"/>
                </a:lnTo>
                <a:lnTo>
                  <a:pt x="630936" y="0"/>
                </a:lnTo>
                <a:lnTo>
                  <a:pt x="633984" y="4572"/>
                </a:lnTo>
                <a:lnTo>
                  <a:pt x="633984" y="12192"/>
                </a:lnTo>
                <a:lnTo>
                  <a:pt x="630936" y="15240"/>
                </a:lnTo>
                <a:close/>
              </a:path>
              <a:path w="707390" h="83820">
                <a:moveTo>
                  <a:pt x="633984" y="83820"/>
                </a:moveTo>
                <a:lnTo>
                  <a:pt x="620268" y="83820"/>
                </a:lnTo>
                <a:lnTo>
                  <a:pt x="620268" y="24384"/>
                </a:lnTo>
                <a:lnTo>
                  <a:pt x="633984" y="24384"/>
                </a:lnTo>
                <a:lnTo>
                  <a:pt x="633984" y="83820"/>
                </a:lnTo>
                <a:close/>
              </a:path>
              <a:path w="707390" h="83820">
                <a:moveTo>
                  <a:pt x="676656" y="83820"/>
                </a:moveTo>
                <a:lnTo>
                  <a:pt x="664178" y="81653"/>
                </a:lnTo>
                <a:lnTo>
                  <a:pt x="654558" y="75628"/>
                </a:lnTo>
                <a:lnTo>
                  <a:pt x="648366" y="66460"/>
                </a:lnTo>
                <a:lnTo>
                  <a:pt x="646176" y="54864"/>
                </a:lnTo>
                <a:lnTo>
                  <a:pt x="648366" y="42386"/>
                </a:lnTo>
                <a:lnTo>
                  <a:pt x="654558" y="32766"/>
                </a:lnTo>
                <a:lnTo>
                  <a:pt x="664178" y="26574"/>
                </a:lnTo>
                <a:lnTo>
                  <a:pt x="676656" y="24384"/>
                </a:lnTo>
                <a:lnTo>
                  <a:pt x="689133" y="26574"/>
                </a:lnTo>
                <a:lnTo>
                  <a:pt x="698754" y="32766"/>
                </a:lnTo>
                <a:lnTo>
                  <a:pt x="700225" y="35052"/>
                </a:lnTo>
                <a:lnTo>
                  <a:pt x="676656" y="35052"/>
                </a:lnTo>
                <a:lnTo>
                  <a:pt x="669297" y="36433"/>
                </a:lnTo>
                <a:lnTo>
                  <a:pt x="663511" y="40386"/>
                </a:lnTo>
                <a:lnTo>
                  <a:pt x="659725" y="46624"/>
                </a:lnTo>
                <a:lnTo>
                  <a:pt x="658368" y="54864"/>
                </a:lnTo>
                <a:lnTo>
                  <a:pt x="659725" y="62222"/>
                </a:lnTo>
                <a:lnTo>
                  <a:pt x="663511" y="68008"/>
                </a:lnTo>
                <a:lnTo>
                  <a:pt x="669297" y="71794"/>
                </a:lnTo>
                <a:lnTo>
                  <a:pt x="676656" y="73152"/>
                </a:lnTo>
                <a:lnTo>
                  <a:pt x="700426" y="73152"/>
                </a:lnTo>
                <a:lnTo>
                  <a:pt x="698754" y="75628"/>
                </a:lnTo>
                <a:lnTo>
                  <a:pt x="689133" y="81653"/>
                </a:lnTo>
                <a:lnTo>
                  <a:pt x="676656" y="83820"/>
                </a:lnTo>
                <a:close/>
              </a:path>
              <a:path w="707390" h="83820">
                <a:moveTo>
                  <a:pt x="700426" y="73152"/>
                </a:moveTo>
                <a:lnTo>
                  <a:pt x="676656" y="73152"/>
                </a:lnTo>
                <a:lnTo>
                  <a:pt x="684014" y="71794"/>
                </a:lnTo>
                <a:lnTo>
                  <a:pt x="689800" y="68008"/>
                </a:lnTo>
                <a:lnTo>
                  <a:pt x="693586" y="62222"/>
                </a:lnTo>
                <a:lnTo>
                  <a:pt x="694944" y="54864"/>
                </a:lnTo>
                <a:lnTo>
                  <a:pt x="693586" y="46624"/>
                </a:lnTo>
                <a:lnTo>
                  <a:pt x="689800" y="40386"/>
                </a:lnTo>
                <a:lnTo>
                  <a:pt x="684014" y="36433"/>
                </a:lnTo>
                <a:lnTo>
                  <a:pt x="676656" y="35052"/>
                </a:lnTo>
                <a:lnTo>
                  <a:pt x="700225" y="35052"/>
                </a:lnTo>
                <a:lnTo>
                  <a:pt x="704945" y="42386"/>
                </a:lnTo>
                <a:lnTo>
                  <a:pt x="707136" y="54864"/>
                </a:lnTo>
                <a:lnTo>
                  <a:pt x="704945" y="66460"/>
                </a:lnTo>
                <a:lnTo>
                  <a:pt x="70042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03960" y="4421123"/>
            <a:ext cx="7257415" cy="0"/>
          </a:xfrm>
          <a:custGeom>
            <a:avLst/>
            <a:gdLst/>
            <a:ahLst/>
            <a:cxnLst/>
            <a:rect l="l" t="t" r="r" b="b"/>
            <a:pathLst>
              <a:path w="7257415" h="0">
                <a:moveTo>
                  <a:pt x="0" y="0"/>
                </a:moveTo>
                <a:lnTo>
                  <a:pt x="7257288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35067" y="4899659"/>
            <a:ext cx="196596" cy="96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87552" y="4378452"/>
            <a:ext cx="64008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64108" y="3721608"/>
            <a:ext cx="187452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45819" y="3072383"/>
            <a:ext cx="205740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47344" y="2415539"/>
            <a:ext cx="204216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44296" y="1767839"/>
            <a:ext cx="207264" cy="77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45819" y="1110996"/>
            <a:ext cx="205740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03960" y="1152144"/>
            <a:ext cx="0" cy="3268979"/>
          </a:xfrm>
          <a:custGeom>
            <a:avLst/>
            <a:gdLst/>
            <a:ahLst/>
            <a:cxnLst/>
            <a:rect l="l" t="t" r="r" b="b"/>
            <a:pathLst>
              <a:path w="0" h="3268979">
                <a:moveTo>
                  <a:pt x="0" y="0"/>
                </a:moveTo>
                <a:lnTo>
                  <a:pt x="0" y="3268979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75131" y="2458211"/>
            <a:ext cx="104139" cy="652780"/>
          </a:xfrm>
          <a:custGeom>
            <a:avLst/>
            <a:gdLst/>
            <a:ahLst/>
            <a:cxnLst/>
            <a:rect l="l" t="t" r="r" b="b"/>
            <a:pathLst>
              <a:path w="104140" h="652780">
                <a:moveTo>
                  <a:pt x="94610" y="598932"/>
                </a:moveTo>
                <a:lnTo>
                  <a:pt x="79248" y="598932"/>
                </a:lnTo>
                <a:lnTo>
                  <a:pt x="83820" y="595884"/>
                </a:lnTo>
                <a:lnTo>
                  <a:pt x="86868" y="591312"/>
                </a:lnTo>
                <a:lnTo>
                  <a:pt x="86868" y="582168"/>
                </a:lnTo>
                <a:lnTo>
                  <a:pt x="80772" y="573024"/>
                </a:lnTo>
                <a:lnTo>
                  <a:pt x="89916" y="566928"/>
                </a:lnTo>
                <a:lnTo>
                  <a:pt x="94488" y="573024"/>
                </a:lnTo>
                <a:lnTo>
                  <a:pt x="97536" y="580644"/>
                </a:lnTo>
                <a:lnTo>
                  <a:pt x="97536" y="588264"/>
                </a:lnTo>
                <a:lnTo>
                  <a:pt x="96440" y="595074"/>
                </a:lnTo>
                <a:lnTo>
                  <a:pt x="94610" y="598932"/>
                </a:lnTo>
                <a:close/>
              </a:path>
              <a:path w="104140" h="652780">
                <a:moveTo>
                  <a:pt x="42672" y="652272"/>
                </a:moveTo>
                <a:lnTo>
                  <a:pt x="27717" y="649295"/>
                </a:lnTo>
                <a:lnTo>
                  <a:pt x="15621" y="641032"/>
                </a:lnTo>
                <a:lnTo>
                  <a:pt x="7524" y="628483"/>
                </a:lnTo>
                <a:lnTo>
                  <a:pt x="4572" y="612648"/>
                </a:lnTo>
                <a:lnTo>
                  <a:pt x="7524" y="596574"/>
                </a:lnTo>
                <a:lnTo>
                  <a:pt x="15621" y="583501"/>
                </a:lnTo>
                <a:lnTo>
                  <a:pt x="27717" y="574714"/>
                </a:lnTo>
                <a:lnTo>
                  <a:pt x="42672" y="571500"/>
                </a:lnTo>
                <a:lnTo>
                  <a:pt x="54816" y="573643"/>
                </a:lnTo>
                <a:lnTo>
                  <a:pt x="65532" y="579501"/>
                </a:lnTo>
                <a:lnTo>
                  <a:pt x="71059" y="585216"/>
                </a:lnTo>
                <a:lnTo>
                  <a:pt x="42672" y="585216"/>
                </a:lnTo>
                <a:lnTo>
                  <a:pt x="31956" y="587359"/>
                </a:lnTo>
                <a:lnTo>
                  <a:pt x="23241" y="593217"/>
                </a:lnTo>
                <a:lnTo>
                  <a:pt x="17383" y="601932"/>
                </a:lnTo>
                <a:lnTo>
                  <a:pt x="15240" y="612648"/>
                </a:lnTo>
                <a:lnTo>
                  <a:pt x="17383" y="623363"/>
                </a:lnTo>
                <a:lnTo>
                  <a:pt x="23241" y="632079"/>
                </a:lnTo>
                <a:lnTo>
                  <a:pt x="31956" y="637936"/>
                </a:lnTo>
                <a:lnTo>
                  <a:pt x="42672" y="640080"/>
                </a:lnTo>
                <a:lnTo>
                  <a:pt x="70562" y="640080"/>
                </a:lnTo>
                <a:lnTo>
                  <a:pt x="69913" y="641032"/>
                </a:lnTo>
                <a:lnTo>
                  <a:pt x="57650" y="649295"/>
                </a:lnTo>
                <a:lnTo>
                  <a:pt x="42672" y="652272"/>
                </a:lnTo>
                <a:close/>
              </a:path>
              <a:path w="104140" h="652780">
                <a:moveTo>
                  <a:pt x="70562" y="640080"/>
                </a:moveTo>
                <a:lnTo>
                  <a:pt x="42672" y="640080"/>
                </a:lnTo>
                <a:lnTo>
                  <a:pt x="53387" y="637936"/>
                </a:lnTo>
                <a:lnTo>
                  <a:pt x="62103" y="632079"/>
                </a:lnTo>
                <a:lnTo>
                  <a:pt x="67960" y="623363"/>
                </a:lnTo>
                <a:lnTo>
                  <a:pt x="70104" y="612648"/>
                </a:lnTo>
                <a:lnTo>
                  <a:pt x="67960" y="601932"/>
                </a:lnTo>
                <a:lnTo>
                  <a:pt x="62103" y="593217"/>
                </a:lnTo>
                <a:lnTo>
                  <a:pt x="53387" y="587359"/>
                </a:lnTo>
                <a:lnTo>
                  <a:pt x="42672" y="585216"/>
                </a:lnTo>
                <a:lnTo>
                  <a:pt x="71059" y="585216"/>
                </a:lnTo>
                <a:lnTo>
                  <a:pt x="73961" y="588216"/>
                </a:lnTo>
                <a:lnTo>
                  <a:pt x="79248" y="598932"/>
                </a:lnTo>
                <a:lnTo>
                  <a:pt x="94610" y="598932"/>
                </a:lnTo>
                <a:lnTo>
                  <a:pt x="93345" y="601599"/>
                </a:lnTo>
                <a:lnTo>
                  <a:pt x="88534" y="607552"/>
                </a:lnTo>
                <a:lnTo>
                  <a:pt x="82296" y="612648"/>
                </a:lnTo>
                <a:lnTo>
                  <a:pt x="78462" y="628483"/>
                </a:lnTo>
                <a:lnTo>
                  <a:pt x="70562" y="640080"/>
                </a:lnTo>
                <a:close/>
              </a:path>
              <a:path w="104140" h="652780">
                <a:moveTo>
                  <a:pt x="28956" y="562356"/>
                </a:moveTo>
                <a:lnTo>
                  <a:pt x="18478" y="560427"/>
                </a:lnTo>
                <a:lnTo>
                  <a:pt x="10287" y="554926"/>
                </a:lnTo>
                <a:lnTo>
                  <a:pt x="4953" y="546282"/>
                </a:lnTo>
                <a:lnTo>
                  <a:pt x="3048" y="534924"/>
                </a:lnTo>
                <a:lnTo>
                  <a:pt x="5786" y="521565"/>
                </a:lnTo>
                <a:lnTo>
                  <a:pt x="13525" y="511492"/>
                </a:lnTo>
                <a:lnTo>
                  <a:pt x="25550" y="505134"/>
                </a:lnTo>
                <a:lnTo>
                  <a:pt x="41148" y="502920"/>
                </a:lnTo>
                <a:lnTo>
                  <a:pt x="57864" y="505372"/>
                </a:lnTo>
                <a:lnTo>
                  <a:pt x="70866" y="512254"/>
                </a:lnTo>
                <a:lnTo>
                  <a:pt x="74351" y="516636"/>
                </a:lnTo>
                <a:lnTo>
                  <a:pt x="42672" y="516636"/>
                </a:lnTo>
                <a:lnTo>
                  <a:pt x="46482" y="518160"/>
                </a:lnTo>
                <a:lnTo>
                  <a:pt x="22860" y="518160"/>
                </a:lnTo>
                <a:lnTo>
                  <a:pt x="15240" y="522732"/>
                </a:lnTo>
                <a:lnTo>
                  <a:pt x="15240" y="544068"/>
                </a:lnTo>
                <a:lnTo>
                  <a:pt x="19812" y="550164"/>
                </a:lnTo>
                <a:lnTo>
                  <a:pt x="49771" y="550164"/>
                </a:lnTo>
                <a:lnTo>
                  <a:pt x="46863" y="555117"/>
                </a:lnTo>
                <a:lnTo>
                  <a:pt x="39195" y="560451"/>
                </a:lnTo>
                <a:lnTo>
                  <a:pt x="28956" y="562356"/>
                </a:lnTo>
                <a:close/>
              </a:path>
              <a:path w="104140" h="652780">
                <a:moveTo>
                  <a:pt x="76200" y="559308"/>
                </a:moveTo>
                <a:lnTo>
                  <a:pt x="65532" y="554736"/>
                </a:lnTo>
                <a:lnTo>
                  <a:pt x="68580" y="550164"/>
                </a:lnTo>
                <a:lnTo>
                  <a:pt x="70104" y="544068"/>
                </a:lnTo>
                <a:lnTo>
                  <a:pt x="70104" y="537972"/>
                </a:lnTo>
                <a:lnTo>
                  <a:pt x="68175" y="527994"/>
                </a:lnTo>
                <a:lnTo>
                  <a:pt x="62674" y="521017"/>
                </a:lnTo>
                <a:lnTo>
                  <a:pt x="54030" y="517183"/>
                </a:lnTo>
                <a:lnTo>
                  <a:pt x="42672" y="516636"/>
                </a:lnTo>
                <a:lnTo>
                  <a:pt x="74351" y="516636"/>
                </a:lnTo>
                <a:lnTo>
                  <a:pt x="79295" y="522851"/>
                </a:lnTo>
                <a:lnTo>
                  <a:pt x="82296" y="536448"/>
                </a:lnTo>
                <a:lnTo>
                  <a:pt x="82296" y="544068"/>
                </a:lnTo>
                <a:lnTo>
                  <a:pt x="79248" y="553212"/>
                </a:lnTo>
                <a:lnTo>
                  <a:pt x="76200" y="559308"/>
                </a:lnTo>
                <a:close/>
              </a:path>
              <a:path w="104140" h="652780">
                <a:moveTo>
                  <a:pt x="49771" y="550164"/>
                </a:moveTo>
                <a:lnTo>
                  <a:pt x="38100" y="550164"/>
                </a:lnTo>
                <a:lnTo>
                  <a:pt x="44196" y="544068"/>
                </a:lnTo>
                <a:lnTo>
                  <a:pt x="44196" y="524256"/>
                </a:lnTo>
                <a:lnTo>
                  <a:pt x="36576" y="518160"/>
                </a:lnTo>
                <a:lnTo>
                  <a:pt x="46482" y="518160"/>
                </a:lnTo>
                <a:lnTo>
                  <a:pt x="50292" y="519684"/>
                </a:lnTo>
                <a:lnTo>
                  <a:pt x="53340" y="527304"/>
                </a:lnTo>
                <a:lnTo>
                  <a:pt x="53340" y="536448"/>
                </a:lnTo>
                <a:lnTo>
                  <a:pt x="51673" y="546925"/>
                </a:lnTo>
                <a:lnTo>
                  <a:pt x="49771" y="550164"/>
                </a:lnTo>
                <a:close/>
              </a:path>
              <a:path w="104140" h="652780">
                <a:moveTo>
                  <a:pt x="103632" y="498348"/>
                </a:moveTo>
                <a:lnTo>
                  <a:pt x="96012" y="498348"/>
                </a:lnTo>
                <a:lnTo>
                  <a:pt x="96012" y="437388"/>
                </a:lnTo>
                <a:lnTo>
                  <a:pt x="103632" y="437388"/>
                </a:lnTo>
                <a:lnTo>
                  <a:pt x="103632" y="498348"/>
                </a:lnTo>
                <a:close/>
              </a:path>
              <a:path w="104140" h="652780">
                <a:moveTo>
                  <a:pt x="47244" y="400812"/>
                </a:moveTo>
                <a:lnTo>
                  <a:pt x="33861" y="399740"/>
                </a:lnTo>
                <a:lnTo>
                  <a:pt x="21336" y="396811"/>
                </a:lnTo>
                <a:lnTo>
                  <a:pt x="9953" y="392453"/>
                </a:lnTo>
                <a:lnTo>
                  <a:pt x="0" y="387096"/>
                </a:lnTo>
                <a:lnTo>
                  <a:pt x="0" y="374904"/>
                </a:lnTo>
                <a:lnTo>
                  <a:pt x="9953" y="380904"/>
                </a:lnTo>
                <a:lnTo>
                  <a:pt x="21336" y="385191"/>
                </a:lnTo>
                <a:lnTo>
                  <a:pt x="33861" y="387762"/>
                </a:lnTo>
                <a:lnTo>
                  <a:pt x="47244" y="388620"/>
                </a:lnTo>
                <a:lnTo>
                  <a:pt x="91656" y="388620"/>
                </a:lnTo>
                <a:lnTo>
                  <a:pt x="84534" y="392453"/>
                </a:lnTo>
                <a:lnTo>
                  <a:pt x="73152" y="396811"/>
                </a:lnTo>
                <a:lnTo>
                  <a:pt x="60626" y="399740"/>
                </a:lnTo>
                <a:lnTo>
                  <a:pt x="47244" y="400812"/>
                </a:lnTo>
                <a:close/>
              </a:path>
              <a:path w="104140" h="652780">
                <a:moveTo>
                  <a:pt x="91656" y="388620"/>
                </a:moveTo>
                <a:lnTo>
                  <a:pt x="47244" y="388620"/>
                </a:lnTo>
                <a:lnTo>
                  <a:pt x="60626" y="387762"/>
                </a:lnTo>
                <a:lnTo>
                  <a:pt x="73152" y="385191"/>
                </a:lnTo>
                <a:lnTo>
                  <a:pt x="84534" y="380904"/>
                </a:lnTo>
                <a:lnTo>
                  <a:pt x="94488" y="374904"/>
                </a:lnTo>
                <a:lnTo>
                  <a:pt x="94488" y="387096"/>
                </a:lnTo>
                <a:lnTo>
                  <a:pt x="91656" y="388620"/>
                </a:lnTo>
                <a:close/>
              </a:path>
              <a:path w="104140" h="652780">
                <a:moveTo>
                  <a:pt x="42672" y="365760"/>
                </a:moveTo>
                <a:lnTo>
                  <a:pt x="27717" y="362545"/>
                </a:lnTo>
                <a:lnTo>
                  <a:pt x="15621" y="353758"/>
                </a:lnTo>
                <a:lnTo>
                  <a:pt x="7524" y="340685"/>
                </a:lnTo>
                <a:lnTo>
                  <a:pt x="4572" y="324612"/>
                </a:lnTo>
                <a:lnTo>
                  <a:pt x="5381" y="316658"/>
                </a:lnTo>
                <a:lnTo>
                  <a:pt x="7620" y="308991"/>
                </a:lnTo>
                <a:lnTo>
                  <a:pt x="11001" y="301894"/>
                </a:lnTo>
                <a:lnTo>
                  <a:pt x="15240" y="295656"/>
                </a:lnTo>
                <a:lnTo>
                  <a:pt x="25908" y="303276"/>
                </a:lnTo>
                <a:lnTo>
                  <a:pt x="19812" y="309372"/>
                </a:lnTo>
                <a:lnTo>
                  <a:pt x="15240" y="316992"/>
                </a:lnTo>
                <a:lnTo>
                  <a:pt x="15240" y="324612"/>
                </a:lnTo>
                <a:lnTo>
                  <a:pt x="17383" y="335327"/>
                </a:lnTo>
                <a:lnTo>
                  <a:pt x="23241" y="344043"/>
                </a:lnTo>
                <a:lnTo>
                  <a:pt x="31956" y="349900"/>
                </a:lnTo>
                <a:lnTo>
                  <a:pt x="42672" y="352044"/>
                </a:lnTo>
                <a:lnTo>
                  <a:pt x="71786" y="352044"/>
                </a:lnTo>
                <a:lnTo>
                  <a:pt x="70485" y="353949"/>
                </a:lnTo>
                <a:lnTo>
                  <a:pt x="57864" y="362569"/>
                </a:lnTo>
                <a:lnTo>
                  <a:pt x="42672" y="365760"/>
                </a:lnTo>
                <a:close/>
              </a:path>
              <a:path w="104140" h="652780">
                <a:moveTo>
                  <a:pt x="71786" y="352044"/>
                </a:moveTo>
                <a:lnTo>
                  <a:pt x="42672" y="352044"/>
                </a:lnTo>
                <a:lnTo>
                  <a:pt x="53387" y="349900"/>
                </a:lnTo>
                <a:lnTo>
                  <a:pt x="62103" y="344043"/>
                </a:lnTo>
                <a:lnTo>
                  <a:pt x="67960" y="335327"/>
                </a:lnTo>
                <a:lnTo>
                  <a:pt x="70104" y="324612"/>
                </a:lnTo>
                <a:lnTo>
                  <a:pt x="70104" y="316992"/>
                </a:lnTo>
                <a:lnTo>
                  <a:pt x="65532" y="309372"/>
                </a:lnTo>
                <a:lnTo>
                  <a:pt x="60960" y="303276"/>
                </a:lnTo>
                <a:lnTo>
                  <a:pt x="68580" y="295656"/>
                </a:lnTo>
                <a:lnTo>
                  <a:pt x="73937" y="302133"/>
                </a:lnTo>
                <a:lnTo>
                  <a:pt x="78295" y="309753"/>
                </a:lnTo>
                <a:lnTo>
                  <a:pt x="81224" y="317944"/>
                </a:lnTo>
                <a:lnTo>
                  <a:pt x="82296" y="326136"/>
                </a:lnTo>
                <a:lnTo>
                  <a:pt x="79105" y="341328"/>
                </a:lnTo>
                <a:lnTo>
                  <a:pt x="71786" y="352044"/>
                </a:lnTo>
                <a:close/>
              </a:path>
              <a:path w="104140" h="652780">
                <a:moveTo>
                  <a:pt x="51816" y="291084"/>
                </a:moveTo>
                <a:lnTo>
                  <a:pt x="39576" y="288893"/>
                </a:lnTo>
                <a:lnTo>
                  <a:pt x="30480" y="282702"/>
                </a:lnTo>
                <a:lnTo>
                  <a:pt x="24812" y="273081"/>
                </a:lnTo>
                <a:lnTo>
                  <a:pt x="22860" y="260604"/>
                </a:lnTo>
                <a:lnTo>
                  <a:pt x="24812" y="248126"/>
                </a:lnTo>
                <a:lnTo>
                  <a:pt x="30480" y="238506"/>
                </a:lnTo>
                <a:lnTo>
                  <a:pt x="39576" y="232314"/>
                </a:lnTo>
                <a:lnTo>
                  <a:pt x="51816" y="230124"/>
                </a:lnTo>
                <a:lnTo>
                  <a:pt x="64055" y="232314"/>
                </a:lnTo>
                <a:lnTo>
                  <a:pt x="73152" y="238506"/>
                </a:lnTo>
                <a:lnTo>
                  <a:pt x="75396" y="242316"/>
                </a:lnTo>
                <a:lnTo>
                  <a:pt x="51816" y="242316"/>
                </a:lnTo>
                <a:lnTo>
                  <a:pt x="44457" y="243673"/>
                </a:lnTo>
                <a:lnTo>
                  <a:pt x="38671" y="247459"/>
                </a:lnTo>
                <a:lnTo>
                  <a:pt x="34885" y="253245"/>
                </a:lnTo>
                <a:lnTo>
                  <a:pt x="33528" y="260604"/>
                </a:lnTo>
                <a:lnTo>
                  <a:pt x="34885" y="267962"/>
                </a:lnTo>
                <a:lnTo>
                  <a:pt x="38671" y="273748"/>
                </a:lnTo>
                <a:lnTo>
                  <a:pt x="44457" y="277534"/>
                </a:lnTo>
                <a:lnTo>
                  <a:pt x="51816" y="278892"/>
                </a:lnTo>
                <a:lnTo>
                  <a:pt x="75396" y="278892"/>
                </a:lnTo>
                <a:lnTo>
                  <a:pt x="73152" y="282702"/>
                </a:lnTo>
                <a:lnTo>
                  <a:pt x="64055" y="288893"/>
                </a:lnTo>
                <a:lnTo>
                  <a:pt x="51816" y="291084"/>
                </a:lnTo>
                <a:close/>
              </a:path>
              <a:path w="104140" h="652780">
                <a:moveTo>
                  <a:pt x="75396" y="278892"/>
                </a:moveTo>
                <a:lnTo>
                  <a:pt x="51816" y="278892"/>
                </a:lnTo>
                <a:lnTo>
                  <a:pt x="60055" y="277534"/>
                </a:lnTo>
                <a:lnTo>
                  <a:pt x="66294" y="273748"/>
                </a:lnTo>
                <a:lnTo>
                  <a:pt x="70246" y="267962"/>
                </a:lnTo>
                <a:lnTo>
                  <a:pt x="71628" y="260604"/>
                </a:lnTo>
                <a:lnTo>
                  <a:pt x="70246" y="253245"/>
                </a:lnTo>
                <a:lnTo>
                  <a:pt x="66294" y="247459"/>
                </a:lnTo>
                <a:lnTo>
                  <a:pt x="60055" y="243673"/>
                </a:lnTo>
                <a:lnTo>
                  <a:pt x="51816" y="242316"/>
                </a:lnTo>
                <a:lnTo>
                  <a:pt x="75396" y="242316"/>
                </a:lnTo>
                <a:lnTo>
                  <a:pt x="78819" y="248126"/>
                </a:lnTo>
                <a:lnTo>
                  <a:pt x="80772" y="260604"/>
                </a:lnTo>
                <a:lnTo>
                  <a:pt x="78819" y="273081"/>
                </a:lnTo>
                <a:lnTo>
                  <a:pt x="75396" y="278892"/>
                </a:lnTo>
                <a:close/>
              </a:path>
              <a:path w="104140" h="652780">
                <a:moveTo>
                  <a:pt x="80772" y="176784"/>
                </a:moveTo>
                <a:lnTo>
                  <a:pt x="22860" y="176784"/>
                </a:lnTo>
                <a:lnTo>
                  <a:pt x="22860" y="164592"/>
                </a:lnTo>
                <a:lnTo>
                  <a:pt x="80772" y="164592"/>
                </a:lnTo>
                <a:lnTo>
                  <a:pt x="80772" y="176784"/>
                </a:lnTo>
                <a:close/>
              </a:path>
              <a:path w="104140" h="652780">
                <a:moveTo>
                  <a:pt x="59436" y="219456"/>
                </a:moveTo>
                <a:lnTo>
                  <a:pt x="22860" y="219456"/>
                </a:lnTo>
                <a:lnTo>
                  <a:pt x="22860" y="205740"/>
                </a:lnTo>
                <a:lnTo>
                  <a:pt x="64008" y="205740"/>
                </a:lnTo>
                <a:lnTo>
                  <a:pt x="70104" y="201168"/>
                </a:lnTo>
                <a:lnTo>
                  <a:pt x="70104" y="182880"/>
                </a:lnTo>
                <a:lnTo>
                  <a:pt x="60960" y="176784"/>
                </a:lnTo>
                <a:lnTo>
                  <a:pt x="70104" y="176784"/>
                </a:lnTo>
                <a:lnTo>
                  <a:pt x="77724" y="179832"/>
                </a:lnTo>
                <a:lnTo>
                  <a:pt x="80772" y="187452"/>
                </a:lnTo>
                <a:lnTo>
                  <a:pt x="80772" y="196596"/>
                </a:lnTo>
                <a:lnTo>
                  <a:pt x="79367" y="205954"/>
                </a:lnTo>
                <a:lnTo>
                  <a:pt x="75247" y="213169"/>
                </a:lnTo>
                <a:lnTo>
                  <a:pt x="68556" y="217812"/>
                </a:lnTo>
                <a:lnTo>
                  <a:pt x="59436" y="219456"/>
                </a:lnTo>
                <a:close/>
              </a:path>
              <a:path w="104140" h="652780">
                <a:moveTo>
                  <a:pt x="41148" y="132588"/>
                </a:moveTo>
                <a:lnTo>
                  <a:pt x="33528" y="132588"/>
                </a:lnTo>
                <a:lnTo>
                  <a:pt x="25908" y="128016"/>
                </a:lnTo>
                <a:lnTo>
                  <a:pt x="22860" y="120396"/>
                </a:lnTo>
                <a:lnTo>
                  <a:pt x="22860" y="111252"/>
                </a:lnTo>
                <a:lnTo>
                  <a:pt x="24279" y="102108"/>
                </a:lnTo>
                <a:lnTo>
                  <a:pt x="28384" y="95440"/>
                </a:lnTo>
                <a:lnTo>
                  <a:pt x="35075" y="91320"/>
                </a:lnTo>
                <a:lnTo>
                  <a:pt x="44196" y="89916"/>
                </a:lnTo>
                <a:lnTo>
                  <a:pt x="80772" y="89916"/>
                </a:lnTo>
                <a:lnTo>
                  <a:pt x="80772" y="102108"/>
                </a:lnTo>
                <a:lnTo>
                  <a:pt x="39624" y="102108"/>
                </a:lnTo>
                <a:lnTo>
                  <a:pt x="33528" y="106680"/>
                </a:lnTo>
                <a:lnTo>
                  <a:pt x="33528" y="126492"/>
                </a:lnTo>
                <a:lnTo>
                  <a:pt x="41148" y="132588"/>
                </a:lnTo>
                <a:close/>
              </a:path>
              <a:path w="104140" h="652780">
                <a:moveTo>
                  <a:pt x="80772" y="144780"/>
                </a:moveTo>
                <a:lnTo>
                  <a:pt x="22860" y="144780"/>
                </a:lnTo>
                <a:lnTo>
                  <a:pt x="22860" y="132588"/>
                </a:lnTo>
                <a:lnTo>
                  <a:pt x="80772" y="132588"/>
                </a:lnTo>
                <a:lnTo>
                  <a:pt x="80772" y="144780"/>
                </a:lnTo>
                <a:close/>
              </a:path>
              <a:path w="104140" h="652780">
                <a:moveTo>
                  <a:pt x="76200" y="70104"/>
                </a:moveTo>
                <a:lnTo>
                  <a:pt x="9144" y="70104"/>
                </a:lnTo>
                <a:lnTo>
                  <a:pt x="9144" y="57912"/>
                </a:lnTo>
                <a:lnTo>
                  <a:pt x="68580" y="57912"/>
                </a:lnTo>
                <a:lnTo>
                  <a:pt x="70104" y="56388"/>
                </a:lnTo>
                <a:lnTo>
                  <a:pt x="70104" y="48768"/>
                </a:lnTo>
                <a:lnTo>
                  <a:pt x="67056" y="42672"/>
                </a:lnTo>
                <a:lnTo>
                  <a:pt x="77724" y="39624"/>
                </a:lnTo>
                <a:lnTo>
                  <a:pt x="80772" y="44196"/>
                </a:lnTo>
                <a:lnTo>
                  <a:pt x="82296" y="48768"/>
                </a:lnTo>
                <a:lnTo>
                  <a:pt x="82296" y="62484"/>
                </a:lnTo>
                <a:lnTo>
                  <a:pt x="76200" y="70104"/>
                </a:lnTo>
                <a:close/>
              </a:path>
              <a:path w="104140" h="652780">
                <a:moveTo>
                  <a:pt x="35052" y="57912"/>
                </a:moveTo>
                <a:lnTo>
                  <a:pt x="24384" y="57912"/>
                </a:lnTo>
                <a:lnTo>
                  <a:pt x="24384" y="41148"/>
                </a:lnTo>
                <a:lnTo>
                  <a:pt x="35052" y="41148"/>
                </a:lnTo>
                <a:lnTo>
                  <a:pt x="35052" y="57912"/>
                </a:lnTo>
                <a:close/>
              </a:path>
              <a:path w="104140" h="652780">
                <a:moveTo>
                  <a:pt x="35052" y="79248"/>
                </a:moveTo>
                <a:lnTo>
                  <a:pt x="24384" y="79248"/>
                </a:lnTo>
                <a:lnTo>
                  <a:pt x="24384" y="70104"/>
                </a:lnTo>
                <a:lnTo>
                  <a:pt x="35052" y="70104"/>
                </a:lnTo>
                <a:lnTo>
                  <a:pt x="35052" y="79248"/>
                </a:lnTo>
                <a:close/>
              </a:path>
              <a:path w="104140" h="652780">
                <a:moveTo>
                  <a:pt x="0" y="24384"/>
                </a:moveTo>
                <a:lnTo>
                  <a:pt x="0" y="13716"/>
                </a:lnTo>
                <a:lnTo>
                  <a:pt x="9953" y="7715"/>
                </a:lnTo>
                <a:lnTo>
                  <a:pt x="21336" y="3429"/>
                </a:lnTo>
                <a:lnTo>
                  <a:pt x="33861" y="857"/>
                </a:lnTo>
                <a:lnTo>
                  <a:pt x="47244" y="0"/>
                </a:lnTo>
                <a:lnTo>
                  <a:pt x="60626" y="857"/>
                </a:lnTo>
                <a:lnTo>
                  <a:pt x="73152" y="3429"/>
                </a:lnTo>
                <a:lnTo>
                  <a:pt x="84534" y="7715"/>
                </a:lnTo>
                <a:lnTo>
                  <a:pt x="91960" y="12192"/>
                </a:lnTo>
                <a:lnTo>
                  <a:pt x="47244" y="12192"/>
                </a:lnTo>
                <a:lnTo>
                  <a:pt x="33861" y="13025"/>
                </a:lnTo>
                <a:lnTo>
                  <a:pt x="21336" y="15430"/>
                </a:lnTo>
                <a:lnTo>
                  <a:pt x="9953" y="19264"/>
                </a:lnTo>
                <a:lnTo>
                  <a:pt x="0" y="24384"/>
                </a:lnTo>
                <a:close/>
              </a:path>
              <a:path w="104140" h="652780">
                <a:moveTo>
                  <a:pt x="94488" y="24384"/>
                </a:moveTo>
                <a:lnTo>
                  <a:pt x="84534" y="19264"/>
                </a:lnTo>
                <a:lnTo>
                  <a:pt x="73152" y="15430"/>
                </a:lnTo>
                <a:lnTo>
                  <a:pt x="60626" y="13025"/>
                </a:lnTo>
                <a:lnTo>
                  <a:pt x="47244" y="12192"/>
                </a:lnTo>
                <a:lnTo>
                  <a:pt x="91960" y="12192"/>
                </a:lnTo>
                <a:lnTo>
                  <a:pt x="94488" y="13716"/>
                </a:lnTo>
                <a:lnTo>
                  <a:pt x="94488" y="2438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618488" y="1338072"/>
            <a:ext cx="6428740" cy="3054350"/>
            <a:chOff x="1618488" y="1338072"/>
            <a:chExt cx="6428740" cy="3054350"/>
          </a:xfrm>
        </p:grpSpPr>
        <p:sp>
          <p:nvSpPr>
            <p:cNvPr id="49" name="object 49"/>
            <p:cNvSpPr/>
            <p:nvPr/>
          </p:nvSpPr>
          <p:spPr>
            <a:xfrm>
              <a:off x="2502408" y="1338072"/>
              <a:ext cx="140207" cy="822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661160" y="1420368"/>
              <a:ext cx="6336792" cy="24551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618488" y="3875532"/>
              <a:ext cx="6379464" cy="1325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661160" y="4008120"/>
              <a:ext cx="6336792" cy="76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661160" y="4084320"/>
              <a:ext cx="6385559" cy="1341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661160" y="4218432"/>
              <a:ext cx="6336792" cy="1737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pc="-5"/>
              <a:t>9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4" y="483108"/>
            <a:ext cx="382905" cy="97790"/>
          </a:xfrm>
          <a:custGeom>
            <a:avLst/>
            <a:gdLst/>
            <a:ahLst/>
            <a:cxnLst/>
            <a:rect l="l" t="t" r="r" b="b"/>
            <a:pathLst>
              <a:path w="382905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82905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82905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82905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82905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82905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82905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82905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82905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82905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82905" h="97790">
                <a:moveTo>
                  <a:pt x="248412" y="35052"/>
                </a:moveTo>
                <a:lnTo>
                  <a:pt x="242316" y="28956"/>
                </a:lnTo>
                <a:lnTo>
                  <a:pt x="265176" y="6096"/>
                </a:lnTo>
                <a:lnTo>
                  <a:pt x="281940" y="6096"/>
                </a:lnTo>
                <a:lnTo>
                  <a:pt x="281940" y="13716"/>
                </a:lnTo>
                <a:lnTo>
                  <a:pt x="271272" y="13716"/>
                </a:lnTo>
                <a:lnTo>
                  <a:pt x="248412" y="35052"/>
                </a:lnTo>
                <a:close/>
              </a:path>
              <a:path w="382905" h="97790">
                <a:moveTo>
                  <a:pt x="281940" y="85344"/>
                </a:moveTo>
                <a:lnTo>
                  <a:pt x="271272" y="85344"/>
                </a:lnTo>
                <a:lnTo>
                  <a:pt x="271272" y="13716"/>
                </a:lnTo>
                <a:lnTo>
                  <a:pt x="281940" y="13716"/>
                </a:lnTo>
                <a:lnTo>
                  <a:pt x="281940" y="85344"/>
                </a:lnTo>
                <a:close/>
              </a:path>
              <a:path w="382905" h="97790">
                <a:moveTo>
                  <a:pt x="306324" y="96012"/>
                </a:moveTo>
                <a:lnTo>
                  <a:pt x="246888" y="96012"/>
                </a:lnTo>
                <a:lnTo>
                  <a:pt x="246888" y="85344"/>
                </a:lnTo>
                <a:lnTo>
                  <a:pt x="306324" y="85344"/>
                </a:lnTo>
                <a:lnTo>
                  <a:pt x="306324" y="96012"/>
                </a:lnTo>
                <a:close/>
              </a:path>
              <a:path w="382905" h="97790">
                <a:moveTo>
                  <a:pt x="350520" y="97536"/>
                </a:moveTo>
                <a:lnTo>
                  <a:pt x="322135" y="70104"/>
                </a:lnTo>
                <a:lnTo>
                  <a:pt x="320040" y="50292"/>
                </a:lnTo>
                <a:lnTo>
                  <a:pt x="320587" y="40338"/>
                </a:lnTo>
                <a:lnTo>
                  <a:pt x="343090" y="5405"/>
                </a:lnTo>
                <a:lnTo>
                  <a:pt x="350520" y="4572"/>
                </a:lnTo>
                <a:lnTo>
                  <a:pt x="358187" y="5405"/>
                </a:lnTo>
                <a:lnTo>
                  <a:pt x="364998" y="7810"/>
                </a:lnTo>
                <a:lnTo>
                  <a:pt x="370665" y="11644"/>
                </a:lnTo>
                <a:lnTo>
                  <a:pt x="372380" y="13716"/>
                </a:lnTo>
                <a:lnTo>
                  <a:pt x="347472" y="13716"/>
                </a:lnTo>
                <a:lnTo>
                  <a:pt x="341376" y="16764"/>
                </a:lnTo>
                <a:lnTo>
                  <a:pt x="338328" y="19812"/>
                </a:lnTo>
                <a:lnTo>
                  <a:pt x="336804" y="22860"/>
                </a:lnTo>
                <a:lnTo>
                  <a:pt x="333756" y="24384"/>
                </a:lnTo>
                <a:lnTo>
                  <a:pt x="333756" y="27432"/>
                </a:lnTo>
                <a:lnTo>
                  <a:pt x="332232" y="32004"/>
                </a:lnTo>
                <a:lnTo>
                  <a:pt x="332232" y="70104"/>
                </a:lnTo>
                <a:lnTo>
                  <a:pt x="333756" y="73152"/>
                </a:lnTo>
                <a:lnTo>
                  <a:pt x="333756" y="76200"/>
                </a:lnTo>
                <a:lnTo>
                  <a:pt x="336804" y="79248"/>
                </a:lnTo>
                <a:lnTo>
                  <a:pt x="338328" y="82296"/>
                </a:lnTo>
                <a:lnTo>
                  <a:pt x="341376" y="85344"/>
                </a:lnTo>
                <a:lnTo>
                  <a:pt x="347472" y="88392"/>
                </a:lnTo>
                <a:lnTo>
                  <a:pt x="372380" y="88392"/>
                </a:lnTo>
                <a:lnTo>
                  <a:pt x="370665" y="90463"/>
                </a:lnTo>
                <a:lnTo>
                  <a:pt x="364998" y="94297"/>
                </a:lnTo>
                <a:lnTo>
                  <a:pt x="358187" y="96702"/>
                </a:lnTo>
                <a:lnTo>
                  <a:pt x="350520" y="97536"/>
                </a:lnTo>
                <a:close/>
              </a:path>
              <a:path w="382905" h="97790">
                <a:moveTo>
                  <a:pt x="372380" y="88392"/>
                </a:moveTo>
                <a:lnTo>
                  <a:pt x="355092" y="88392"/>
                </a:lnTo>
                <a:lnTo>
                  <a:pt x="358140" y="86868"/>
                </a:lnTo>
                <a:lnTo>
                  <a:pt x="359664" y="85344"/>
                </a:lnTo>
                <a:lnTo>
                  <a:pt x="362712" y="83820"/>
                </a:lnTo>
                <a:lnTo>
                  <a:pt x="364236" y="82296"/>
                </a:lnTo>
                <a:lnTo>
                  <a:pt x="368808" y="73152"/>
                </a:lnTo>
                <a:lnTo>
                  <a:pt x="368808" y="70104"/>
                </a:lnTo>
                <a:lnTo>
                  <a:pt x="370332" y="67056"/>
                </a:lnTo>
                <a:lnTo>
                  <a:pt x="370332" y="35052"/>
                </a:lnTo>
                <a:lnTo>
                  <a:pt x="368808" y="32004"/>
                </a:lnTo>
                <a:lnTo>
                  <a:pt x="368808" y="27432"/>
                </a:lnTo>
                <a:lnTo>
                  <a:pt x="367284" y="24384"/>
                </a:lnTo>
                <a:lnTo>
                  <a:pt x="365760" y="22860"/>
                </a:lnTo>
                <a:lnTo>
                  <a:pt x="364236" y="19812"/>
                </a:lnTo>
                <a:lnTo>
                  <a:pt x="362712" y="18288"/>
                </a:lnTo>
                <a:lnTo>
                  <a:pt x="359664" y="16764"/>
                </a:lnTo>
                <a:lnTo>
                  <a:pt x="358140" y="15240"/>
                </a:lnTo>
                <a:lnTo>
                  <a:pt x="355092" y="13716"/>
                </a:lnTo>
                <a:lnTo>
                  <a:pt x="372380" y="13716"/>
                </a:lnTo>
                <a:lnTo>
                  <a:pt x="382524" y="50292"/>
                </a:lnTo>
                <a:lnTo>
                  <a:pt x="381976" y="60912"/>
                </a:lnTo>
                <a:lnTo>
                  <a:pt x="380428" y="70104"/>
                </a:lnTo>
                <a:lnTo>
                  <a:pt x="378023" y="78152"/>
                </a:lnTo>
                <a:lnTo>
                  <a:pt x="374904" y="85344"/>
                </a:lnTo>
                <a:lnTo>
                  <a:pt x="372380" y="88392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21791"/>
            <a:ext cx="8191500" cy="4607560"/>
          </a:xfrm>
          <a:custGeom>
            <a:avLst/>
            <a:gdLst/>
            <a:ahLst/>
            <a:cxnLst/>
            <a:rect l="l" t="t" r="r" b="b"/>
            <a:pathLst>
              <a:path w="8191500" h="4607560">
                <a:moveTo>
                  <a:pt x="8191500" y="4607052"/>
                </a:moveTo>
                <a:lnTo>
                  <a:pt x="0" y="4607052"/>
                </a:lnTo>
                <a:lnTo>
                  <a:pt x="0" y="0"/>
                </a:lnTo>
                <a:lnTo>
                  <a:pt x="8191500" y="0"/>
                </a:lnTo>
                <a:lnTo>
                  <a:pt x="8191500" y="4607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363" y="745236"/>
            <a:ext cx="3355848" cy="14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531364" y="1926336"/>
            <a:ext cx="4270375" cy="2712720"/>
            <a:chOff x="2531364" y="1926336"/>
            <a:chExt cx="4270375" cy="2712720"/>
          </a:xfrm>
        </p:grpSpPr>
        <p:sp>
          <p:nvSpPr>
            <p:cNvPr id="6" name="object 6"/>
            <p:cNvSpPr/>
            <p:nvPr/>
          </p:nvSpPr>
          <p:spPr>
            <a:xfrm>
              <a:off x="4544567" y="2063496"/>
              <a:ext cx="1155700" cy="1214755"/>
            </a:xfrm>
            <a:custGeom>
              <a:avLst/>
              <a:gdLst/>
              <a:ahLst/>
              <a:cxnLst/>
              <a:rect l="l" t="t" r="r" b="b"/>
              <a:pathLst>
                <a:path w="1155700" h="1214754">
                  <a:moveTo>
                    <a:pt x="0" y="0"/>
                  </a:moveTo>
                  <a:lnTo>
                    <a:pt x="49110" y="985"/>
                  </a:lnTo>
                  <a:lnTo>
                    <a:pt x="97827" y="3921"/>
                  </a:lnTo>
                  <a:lnTo>
                    <a:pt x="146107" y="8775"/>
                  </a:lnTo>
                  <a:lnTo>
                    <a:pt x="193905" y="15513"/>
                  </a:lnTo>
                  <a:lnTo>
                    <a:pt x="241175" y="24105"/>
                  </a:lnTo>
                  <a:lnTo>
                    <a:pt x="287875" y="34517"/>
                  </a:lnTo>
                  <a:lnTo>
                    <a:pt x="333958" y="46718"/>
                  </a:lnTo>
                  <a:lnTo>
                    <a:pt x="379380" y="60674"/>
                  </a:lnTo>
                  <a:lnTo>
                    <a:pt x="424097" y="76353"/>
                  </a:lnTo>
                  <a:lnTo>
                    <a:pt x="468064" y="93724"/>
                  </a:lnTo>
                  <a:lnTo>
                    <a:pt x="511236" y="112753"/>
                  </a:lnTo>
                  <a:lnTo>
                    <a:pt x="553569" y="133409"/>
                  </a:lnTo>
                  <a:lnTo>
                    <a:pt x="595017" y="155659"/>
                  </a:lnTo>
                  <a:lnTo>
                    <a:pt x="635537" y="179470"/>
                  </a:lnTo>
                  <a:lnTo>
                    <a:pt x="675084" y="204810"/>
                  </a:lnTo>
                  <a:lnTo>
                    <a:pt x="713613" y="231647"/>
                  </a:lnTo>
                  <a:lnTo>
                    <a:pt x="751078" y="259949"/>
                  </a:lnTo>
                  <a:lnTo>
                    <a:pt x="787437" y="289683"/>
                  </a:lnTo>
                  <a:lnTo>
                    <a:pt x="822644" y="320817"/>
                  </a:lnTo>
                  <a:lnTo>
                    <a:pt x="856654" y="353317"/>
                  </a:lnTo>
                  <a:lnTo>
                    <a:pt x="889423" y="387153"/>
                  </a:lnTo>
                  <a:lnTo>
                    <a:pt x="920906" y="422292"/>
                  </a:lnTo>
                  <a:lnTo>
                    <a:pt x="951059" y="458701"/>
                  </a:lnTo>
                  <a:lnTo>
                    <a:pt x="979836" y="496347"/>
                  </a:lnTo>
                  <a:lnTo>
                    <a:pt x="1007194" y="535199"/>
                  </a:lnTo>
                  <a:lnTo>
                    <a:pt x="1033087" y="575225"/>
                  </a:lnTo>
                  <a:lnTo>
                    <a:pt x="1057471" y="616391"/>
                  </a:lnTo>
                  <a:lnTo>
                    <a:pt x="1080301" y="658665"/>
                  </a:lnTo>
                  <a:lnTo>
                    <a:pt x="1101533" y="702016"/>
                  </a:lnTo>
                  <a:lnTo>
                    <a:pt x="1121122" y="746410"/>
                  </a:lnTo>
                  <a:lnTo>
                    <a:pt x="1139023" y="791815"/>
                  </a:lnTo>
                  <a:lnTo>
                    <a:pt x="1155191" y="838199"/>
                  </a:lnTo>
                  <a:lnTo>
                    <a:pt x="0" y="1214627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29606" y="2063496"/>
              <a:ext cx="2430145" cy="2430145"/>
            </a:xfrm>
            <a:custGeom>
              <a:avLst/>
              <a:gdLst/>
              <a:ahLst/>
              <a:cxnLst/>
              <a:rect l="l" t="t" r="r" b="b"/>
              <a:pathLst>
                <a:path w="2430145" h="2430145">
                  <a:moveTo>
                    <a:pt x="2370153" y="838200"/>
                  </a:moveTo>
                  <a:lnTo>
                    <a:pt x="2384443" y="885335"/>
                  </a:lnTo>
                  <a:lnTo>
                    <a:pt x="2396751" y="932695"/>
                  </a:lnTo>
                  <a:lnTo>
                    <a:pt x="2407092" y="980227"/>
                  </a:lnTo>
                  <a:lnTo>
                    <a:pt x="2415486" y="1027878"/>
                  </a:lnTo>
                  <a:lnTo>
                    <a:pt x="2421948" y="1075596"/>
                  </a:lnTo>
                  <a:lnTo>
                    <a:pt x="2426497" y="1123329"/>
                  </a:lnTo>
                  <a:lnTo>
                    <a:pt x="2429149" y="1171024"/>
                  </a:lnTo>
                  <a:lnTo>
                    <a:pt x="2429922" y="1218628"/>
                  </a:lnTo>
                  <a:lnTo>
                    <a:pt x="2428833" y="1266089"/>
                  </a:lnTo>
                  <a:lnTo>
                    <a:pt x="2425900" y="1313356"/>
                  </a:lnTo>
                  <a:lnTo>
                    <a:pt x="2421140" y="1360374"/>
                  </a:lnTo>
                  <a:lnTo>
                    <a:pt x="2414569" y="1407092"/>
                  </a:lnTo>
                  <a:lnTo>
                    <a:pt x="2406206" y="1453457"/>
                  </a:lnTo>
                  <a:lnTo>
                    <a:pt x="2396068" y="1499418"/>
                  </a:lnTo>
                  <a:lnTo>
                    <a:pt x="2384171" y="1544920"/>
                  </a:lnTo>
                  <a:lnTo>
                    <a:pt x="2370534" y="1589913"/>
                  </a:lnTo>
                  <a:lnTo>
                    <a:pt x="2355173" y="1634342"/>
                  </a:lnTo>
                  <a:lnTo>
                    <a:pt x="2338106" y="1678157"/>
                  </a:lnTo>
                  <a:lnTo>
                    <a:pt x="2319351" y="1721304"/>
                  </a:lnTo>
                  <a:lnTo>
                    <a:pt x="2298924" y="1763732"/>
                  </a:lnTo>
                  <a:lnTo>
                    <a:pt x="2276842" y="1805387"/>
                  </a:lnTo>
                  <a:lnTo>
                    <a:pt x="2253124" y="1846217"/>
                  </a:lnTo>
                  <a:lnTo>
                    <a:pt x="2227786" y="1886170"/>
                  </a:lnTo>
                  <a:lnTo>
                    <a:pt x="2200846" y="1925192"/>
                  </a:lnTo>
                  <a:lnTo>
                    <a:pt x="2172321" y="1963233"/>
                  </a:lnTo>
                  <a:lnTo>
                    <a:pt x="2142228" y="2000239"/>
                  </a:lnTo>
                  <a:lnTo>
                    <a:pt x="2110584" y="2036158"/>
                  </a:lnTo>
                  <a:lnTo>
                    <a:pt x="2077408" y="2070937"/>
                  </a:lnTo>
                  <a:lnTo>
                    <a:pt x="2042716" y="2104524"/>
                  </a:lnTo>
                  <a:lnTo>
                    <a:pt x="2006525" y="2136866"/>
                  </a:lnTo>
                  <a:lnTo>
                    <a:pt x="1968853" y="2167912"/>
                  </a:lnTo>
                  <a:lnTo>
                    <a:pt x="1929717" y="2197608"/>
                  </a:lnTo>
                  <a:lnTo>
                    <a:pt x="1889283" y="2225705"/>
                  </a:lnTo>
                  <a:lnTo>
                    <a:pt x="1848030" y="2251989"/>
                  </a:lnTo>
                  <a:lnTo>
                    <a:pt x="1806010" y="2276461"/>
                  </a:lnTo>
                  <a:lnTo>
                    <a:pt x="1763279" y="2299120"/>
                  </a:lnTo>
                  <a:lnTo>
                    <a:pt x="1719892" y="2319967"/>
                  </a:lnTo>
                  <a:lnTo>
                    <a:pt x="1675904" y="2339000"/>
                  </a:lnTo>
                  <a:lnTo>
                    <a:pt x="1631368" y="2356221"/>
                  </a:lnTo>
                  <a:lnTo>
                    <a:pt x="1586341" y="2371629"/>
                  </a:lnTo>
                  <a:lnTo>
                    <a:pt x="1540875" y="2385225"/>
                  </a:lnTo>
                  <a:lnTo>
                    <a:pt x="1495027" y="2397007"/>
                  </a:lnTo>
                  <a:lnTo>
                    <a:pt x="1448851" y="2406977"/>
                  </a:lnTo>
                  <a:lnTo>
                    <a:pt x="1402401" y="2415135"/>
                  </a:lnTo>
                  <a:lnTo>
                    <a:pt x="1355732" y="2421479"/>
                  </a:lnTo>
                  <a:lnTo>
                    <a:pt x="1308900" y="2426011"/>
                  </a:lnTo>
                  <a:lnTo>
                    <a:pt x="1261958" y="2428730"/>
                  </a:lnTo>
                  <a:lnTo>
                    <a:pt x="1214961" y="2429636"/>
                  </a:lnTo>
                  <a:lnTo>
                    <a:pt x="1167964" y="2428730"/>
                  </a:lnTo>
                  <a:lnTo>
                    <a:pt x="1121022" y="2426011"/>
                  </a:lnTo>
                  <a:lnTo>
                    <a:pt x="1074189" y="2421479"/>
                  </a:lnTo>
                  <a:lnTo>
                    <a:pt x="1027521" y="2415135"/>
                  </a:lnTo>
                  <a:lnTo>
                    <a:pt x="981071" y="2406977"/>
                  </a:lnTo>
                  <a:lnTo>
                    <a:pt x="934895" y="2397007"/>
                  </a:lnTo>
                  <a:lnTo>
                    <a:pt x="889046" y="2385225"/>
                  </a:lnTo>
                  <a:lnTo>
                    <a:pt x="843581" y="2371629"/>
                  </a:lnTo>
                  <a:lnTo>
                    <a:pt x="798553" y="2356221"/>
                  </a:lnTo>
                  <a:lnTo>
                    <a:pt x="754018" y="2339000"/>
                  </a:lnTo>
                  <a:lnTo>
                    <a:pt x="710029" y="2319967"/>
                  </a:lnTo>
                  <a:lnTo>
                    <a:pt x="666642" y="2299120"/>
                  </a:lnTo>
                  <a:lnTo>
                    <a:pt x="623912" y="2276461"/>
                  </a:lnTo>
                  <a:lnTo>
                    <a:pt x="581892" y="2251989"/>
                  </a:lnTo>
                  <a:lnTo>
                    <a:pt x="540638" y="2225705"/>
                  </a:lnTo>
                  <a:lnTo>
                    <a:pt x="500205" y="2197608"/>
                  </a:lnTo>
                  <a:lnTo>
                    <a:pt x="461069" y="2167912"/>
                  </a:lnTo>
                  <a:lnTo>
                    <a:pt x="423397" y="2136866"/>
                  </a:lnTo>
                  <a:lnTo>
                    <a:pt x="387206" y="2104524"/>
                  </a:lnTo>
                  <a:lnTo>
                    <a:pt x="352514" y="2070937"/>
                  </a:lnTo>
                  <a:lnTo>
                    <a:pt x="319337" y="2036158"/>
                  </a:lnTo>
                  <a:lnTo>
                    <a:pt x="287694" y="2000239"/>
                  </a:lnTo>
                  <a:lnTo>
                    <a:pt x="257601" y="1963233"/>
                  </a:lnTo>
                  <a:lnTo>
                    <a:pt x="229076" y="1925192"/>
                  </a:lnTo>
                  <a:lnTo>
                    <a:pt x="202136" y="1886170"/>
                  </a:lnTo>
                  <a:lnTo>
                    <a:pt x="176798" y="1846217"/>
                  </a:lnTo>
                  <a:lnTo>
                    <a:pt x="153079" y="1805387"/>
                  </a:lnTo>
                  <a:lnTo>
                    <a:pt x="130998" y="1763732"/>
                  </a:lnTo>
                  <a:lnTo>
                    <a:pt x="110571" y="1721304"/>
                  </a:lnTo>
                  <a:lnTo>
                    <a:pt x="91815" y="1678157"/>
                  </a:lnTo>
                  <a:lnTo>
                    <a:pt x="74749" y="1634342"/>
                  </a:lnTo>
                  <a:lnTo>
                    <a:pt x="59388" y="1589913"/>
                  </a:lnTo>
                  <a:lnTo>
                    <a:pt x="45751" y="1544920"/>
                  </a:lnTo>
                  <a:lnTo>
                    <a:pt x="33854" y="1499418"/>
                  </a:lnTo>
                  <a:lnTo>
                    <a:pt x="23716" y="1453457"/>
                  </a:lnTo>
                  <a:lnTo>
                    <a:pt x="15353" y="1407092"/>
                  </a:lnTo>
                  <a:lnTo>
                    <a:pt x="8782" y="1360374"/>
                  </a:lnTo>
                  <a:lnTo>
                    <a:pt x="4022" y="1313356"/>
                  </a:lnTo>
                  <a:lnTo>
                    <a:pt x="1088" y="1266089"/>
                  </a:lnTo>
                  <a:lnTo>
                    <a:pt x="0" y="1218628"/>
                  </a:lnTo>
                  <a:lnTo>
                    <a:pt x="773" y="1171024"/>
                  </a:lnTo>
                  <a:lnTo>
                    <a:pt x="3425" y="1123329"/>
                  </a:lnTo>
                  <a:lnTo>
                    <a:pt x="7973" y="1075596"/>
                  </a:lnTo>
                  <a:lnTo>
                    <a:pt x="14436" y="1027878"/>
                  </a:lnTo>
                  <a:lnTo>
                    <a:pt x="22829" y="980227"/>
                  </a:lnTo>
                  <a:lnTo>
                    <a:pt x="33171" y="932695"/>
                  </a:lnTo>
                  <a:lnTo>
                    <a:pt x="45478" y="885335"/>
                  </a:lnTo>
                  <a:lnTo>
                    <a:pt x="59769" y="838200"/>
                  </a:lnTo>
                  <a:lnTo>
                    <a:pt x="75803" y="791815"/>
                  </a:lnTo>
                  <a:lnTo>
                    <a:pt x="93587" y="746410"/>
                  </a:lnTo>
                  <a:lnTo>
                    <a:pt x="113075" y="702016"/>
                  </a:lnTo>
                  <a:lnTo>
                    <a:pt x="134222" y="658665"/>
                  </a:lnTo>
                  <a:lnTo>
                    <a:pt x="156981" y="616391"/>
                  </a:lnTo>
                  <a:lnTo>
                    <a:pt x="181308" y="575225"/>
                  </a:lnTo>
                  <a:lnTo>
                    <a:pt x="207156" y="535199"/>
                  </a:lnTo>
                  <a:lnTo>
                    <a:pt x="234481" y="496347"/>
                  </a:lnTo>
                  <a:lnTo>
                    <a:pt x="263237" y="458701"/>
                  </a:lnTo>
                  <a:lnTo>
                    <a:pt x="293379" y="422292"/>
                  </a:lnTo>
                  <a:lnTo>
                    <a:pt x="324860" y="387153"/>
                  </a:lnTo>
                  <a:lnTo>
                    <a:pt x="357636" y="353317"/>
                  </a:lnTo>
                  <a:lnTo>
                    <a:pt x="391662" y="320817"/>
                  </a:lnTo>
                  <a:lnTo>
                    <a:pt x="426890" y="289683"/>
                  </a:lnTo>
                  <a:lnTo>
                    <a:pt x="463277" y="259949"/>
                  </a:lnTo>
                  <a:lnTo>
                    <a:pt x="500776" y="231648"/>
                  </a:lnTo>
                  <a:lnTo>
                    <a:pt x="539343" y="204810"/>
                  </a:lnTo>
                  <a:lnTo>
                    <a:pt x="578931" y="179470"/>
                  </a:lnTo>
                  <a:lnTo>
                    <a:pt x="619495" y="155659"/>
                  </a:lnTo>
                  <a:lnTo>
                    <a:pt x="660990" y="133409"/>
                  </a:lnTo>
                  <a:lnTo>
                    <a:pt x="703370" y="112753"/>
                  </a:lnTo>
                  <a:lnTo>
                    <a:pt x="746589" y="93724"/>
                  </a:lnTo>
                  <a:lnTo>
                    <a:pt x="790603" y="76353"/>
                  </a:lnTo>
                  <a:lnTo>
                    <a:pt x="835366" y="60674"/>
                  </a:lnTo>
                  <a:lnTo>
                    <a:pt x="880832" y="46718"/>
                  </a:lnTo>
                  <a:lnTo>
                    <a:pt x="926955" y="34517"/>
                  </a:lnTo>
                  <a:lnTo>
                    <a:pt x="973691" y="24105"/>
                  </a:lnTo>
                  <a:lnTo>
                    <a:pt x="1020993" y="15513"/>
                  </a:lnTo>
                  <a:lnTo>
                    <a:pt x="1068817" y="8775"/>
                  </a:lnTo>
                  <a:lnTo>
                    <a:pt x="1117116" y="3921"/>
                  </a:lnTo>
                  <a:lnTo>
                    <a:pt x="1165846" y="985"/>
                  </a:lnTo>
                  <a:lnTo>
                    <a:pt x="1214961" y="0"/>
                  </a:lnTo>
                  <a:lnTo>
                    <a:pt x="1214961" y="1214628"/>
                  </a:lnTo>
                  <a:lnTo>
                    <a:pt x="2370153" y="838200"/>
                  </a:lnTo>
                  <a:close/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91556" y="1926336"/>
              <a:ext cx="1210056" cy="106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31364" y="4539996"/>
              <a:ext cx="966216" cy="990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49396" y="1970532"/>
              <a:ext cx="1990725" cy="2615565"/>
            </a:xfrm>
            <a:custGeom>
              <a:avLst/>
              <a:gdLst/>
              <a:ahLst/>
              <a:cxnLst/>
              <a:rect l="l" t="t" r="r" b="b"/>
              <a:pathLst>
                <a:path w="1990725" h="2615565">
                  <a:moveTo>
                    <a:pt x="1709927" y="324612"/>
                  </a:moveTo>
                  <a:lnTo>
                    <a:pt x="1763267" y="0"/>
                  </a:lnTo>
                  <a:lnTo>
                    <a:pt x="1990344" y="0"/>
                  </a:lnTo>
                </a:path>
                <a:path w="1990725" h="2615565">
                  <a:moveTo>
                    <a:pt x="280415" y="2290572"/>
                  </a:moveTo>
                  <a:lnTo>
                    <a:pt x="227075" y="2615184"/>
                  </a:lnTo>
                  <a:lnTo>
                    <a:pt x="0" y="261518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652272" y="1028700"/>
            <a:ext cx="1170432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911095" y="1182624"/>
            <a:ext cx="847725" cy="108585"/>
            <a:chOff x="1911095" y="1182624"/>
            <a:chExt cx="847725" cy="108585"/>
          </a:xfrm>
        </p:grpSpPr>
        <p:sp>
          <p:nvSpPr>
            <p:cNvPr id="13" name="object 13"/>
            <p:cNvSpPr/>
            <p:nvPr/>
          </p:nvSpPr>
          <p:spPr>
            <a:xfrm>
              <a:off x="1911095" y="1182624"/>
              <a:ext cx="108203" cy="1082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57399" y="1197864"/>
              <a:ext cx="701040" cy="78105"/>
            </a:xfrm>
            <a:custGeom>
              <a:avLst/>
              <a:gdLst/>
              <a:ahLst/>
              <a:cxnLst/>
              <a:rect l="l" t="t" r="r" b="b"/>
              <a:pathLst>
                <a:path w="701039" h="78105">
                  <a:moveTo>
                    <a:pt x="13716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29718" y="21336"/>
                  </a:lnTo>
                  <a:lnTo>
                    <a:pt x="13716" y="21336"/>
                  </a:lnTo>
                  <a:lnTo>
                    <a:pt x="13716" y="76200"/>
                  </a:lnTo>
                  <a:close/>
                </a:path>
                <a:path w="701039" h="78105">
                  <a:moveTo>
                    <a:pt x="67056" y="54864"/>
                  </a:moveTo>
                  <a:lnTo>
                    <a:pt x="54864" y="54864"/>
                  </a:lnTo>
                  <a:lnTo>
                    <a:pt x="54864" y="0"/>
                  </a:lnTo>
                  <a:lnTo>
                    <a:pt x="67056" y="0"/>
                  </a:lnTo>
                  <a:lnTo>
                    <a:pt x="67056" y="54864"/>
                  </a:lnTo>
                  <a:close/>
                </a:path>
                <a:path w="701039" h="78105">
                  <a:moveTo>
                    <a:pt x="67056" y="76200"/>
                  </a:moveTo>
                  <a:lnTo>
                    <a:pt x="54864" y="76200"/>
                  </a:lnTo>
                  <a:lnTo>
                    <a:pt x="13716" y="21336"/>
                  </a:lnTo>
                  <a:lnTo>
                    <a:pt x="29718" y="21336"/>
                  </a:lnTo>
                  <a:lnTo>
                    <a:pt x="54864" y="54864"/>
                  </a:lnTo>
                  <a:lnTo>
                    <a:pt x="67056" y="54864"/>
                  </a:lnTo>
                  <a:lnTo>
                    <a:pt x="67056" y="76200"/>
                  </a:lnTo>
                  <a:close/>
                </a:path>
                <a:path w="701039" h="78105">
                  <a:moveTo>
                    <a:pt x="121920" y="76200"/>
                  </a:moveTo>
                  <a:lnTo>
                    <a:pt x="108204" y="76200"/>
                  </a:lnTo>
                  <a:lnTo>
                    <a:pt x="77724" y="0"/>
                  </a:lnTo>
                  <a:lnTo>
                    <a:pt x="91440" y="0"/>
                  </a:lnTo>
                  <a:lnTo>
                    <a:pt x="114300" y="62484"/>
                  </a:lnTo>
                  <a:lnTo>
                    <a:pt x="127406" y="62484"/>
                  </a:lnTo>
                  <a:lnTo>
                    <a:pt x="121920" y="76200"/>
                  </a:lnTo>
                  <a:close/>
                </a:path>
                <a:path w="701039" h="78105">
                  <a:moveTo>
                    <a:pt x="127406" y="62484"/>
                  </a:moveTo>
                  <a:lnTo>
                    <a:pt x="114300" y="62484"/>
                  </a:lnTo>
                  <a:lnTo>
                    <a:pt x="138684" y="0"/>
                  </a:lnTo>
                  <a:lnTo>
                    <a:pt x="152400" y="0"/>
                  </a:lnTo>
                  <a:lnTo>
                    <a:pt x="127406" y="62484"/>
                  </a:lnTo>
                  <a:close/>
                </a:path>
                <a:path w="701039" h="78105">
                  <a:moveTo>
                    <a:pt x="175260" y="76200"/>
                  </a:moveTo>
                  <a:lnTo>
                    <a:pt x="163068" y="76200"/>
                  </a:lnTo>
                  <a:lnTo>
                    <a:pt x="163068" y="0"/>
                  </a:lnTo>
                  <a:lnTo>
                    <a:pt x="175260" y="0"/>
                  </a:lnTo>
                  <a:lnTo>
                    <a:pt x="175260" y="76200"/>
                  </a:lnTo>
                  <a:close/>
                </a:path>
                <a:path w="701039" h="78105">
                  <a:moveTo>
                    <a:pt x="227076" y="76200"/>
                  </a:moveTo>
                  <a:lnTo>
                    <a:pt x="196596" y="76200"/>
                  </a:lnTo>
                  <a:lnTo>
                    <a:pt x="196596" y="0"/>
                  </a:lnTo>
                  <a:lnTo>
                    <a:pt x="227076" y="0"/>
                  </a:lnTo>
                  <a:lnTo>
                    <a:pt x="242911" y="2952"/>
                  </a:lnTo>
                  <a:lnTo>
                    <a:pt x="255460" y="11049"/>
                  </a:lnTo>
                  <a:lnTo>
                    <a:pt x="256241" y="12192"/>
                  </a:lnTo>
                  <a:lnTo>
                    <a:pt x="208788" y="12192"/>
                  </a:lnTo>
                  <a:lnTo>
                    <a:pt x="208788" y="65532"/>
                  </a:lnTo>
                  <a:lnTo>
                    <a:pt x="255591" y="65532"/>
                  </a:lnTo>
                  <a:lnTo>
                    <a:pt x="255460" y="65722"/>
                  </a:lnTo>
                  <a:lnTo>
                    <a:pt x="242911" y="73461"/>
                  </a:lnTo>
                  <a:lnTo>
                    <a:pt x="227076" y="76200"/>
                  </a:lnTo>
                  <a:close/>
                </a:path>
                <a:path w="701039" h="78105">
                  <a:moveTo>
                    <a:pt x="255591" y="65532"/>
                  </a:moveTo>
                  <a:lnTo>
                    <a:pt x="227076" y="65532"/>
                  </a:lnTo>
                  <a:lnTo>
                    <a:pt x="237791" y="63388"/>
                  </a:lnTo>
                  <a:lnTo>
                    <a:pt x="246507" y="57531"/>
                  </a:lnTo>
                  <a:lnTo>
                    <a:pt x="252364" y="48815"/>
                  </a:lnTo>
                  <a:lnTo>
                    <a:pt x="254508" y="38100"/>
                  </a:lnTo>
                  <a:lnTo>
                    <a:pt x="252364" y="27622"/>
                  </a:lnTo>
                  <a:lnTo>
                    <a:pt x="246507" y="19431"/>
                  </a:lnTo>
                  <a:lnTo>
                    <a:pt x="237791" y="14097"/>
                  </a:lnTo>
                  <a:lnTo>
                    <a:pt x="227076" y="12192"/>
                  </a:lnTo>
                  <a:lnTo>
                    <a:pt x="256241" y="12192"/>
                  </a:lnTo>
                  <a:lnTo>
                    <a:pt x="263723" y="23145"/>
                  </a:lnTo>
                  <a:lnTo>
                    <a:pt x="266700" y="38100"/>
                  </a:lnTo>
                  <a:lnTo>
                    <a:pt x="263723" y="53697"/>
                  </a:lnTo>
                  <a:lnTo>
                    <a:pt x="255591" y="65532"/>
                  </a:lnTo>
                  <a:close/>
                </a:path>
                <a:path w="701039" h="78105">
                  <a:moveTo>
                    <a:pt x="294132" y="76200"/>
                  </a:moveTo>
                  <a:lnTo>
                    <a:pt x="280416" y="76200"/>
                  </a:lnTo>
                  <a:lnTo>
                    <a:pt x="280416" y="0"/>
                  </a:lnTo>
                  <a:lnTo>
                    <a:pt x="294132" y="0"/>
                  </a:lnTo>
                  <a:lnTo>
                    <a:pt x="294132" y="76200"/>
                  </a:lnTo>
                  <a:close/>
                </a:path>
                <a:path w="701039" h="78105">
                  <a:moveTo>
                    <a:pt x="316992" y="76200"/>
                  </a:moveTo>
                  <a:lnTo>
                    <a:pt x="303276" y="76200"/>
                  </a:lnTo>
                  <a:lnTo>
                    <a:pt x="338328" y="0"/>
                  </a:lnTo>
                  <a:lnTo>
                    <a:pt x="350520" y="0"/>
                  </a:lnTo>
                  <a:lnTo>
                    <a:pt x="356555" y="13716"/>
                  </a:lnTo>
                  <a:lnTo>
                    <a:pt x="344424" y="13716"/>
                  </a:lnTo>
                  <a:lnTo>
                    <a:pt x="329184" y="47244"/>
                  </a:lnTo>
                  <a:lnTo>
                    <a:pt x="371307" y="47244"/>
                  </a:lnTo>
                  <a:lnTo>
                    <a:pt x="376671" y="59436"/>
                  </a:lnTo>
                  <a:lnTo>
                    <a:pt x="324612" y="59436"/>
                  </a:lnTo>
                  <a:lnTo>
                    <a:pt x="316992" y="76200"/>
                  </a:lnTo>
                  <a:close/>
                </a:path>
                <a:path w="701039" h="78105">
                  <a:moveTo>
                    <a:pt x="371307" y="47244"/>
                  </a:moveTo>
                  <a:lnTo>
                    <a:pt x="358140" y="47244"/>
                  </a:lnTo>
                  <a:lnTo>
                    <a:pt x="344424" y="13716"/>
                  </a:lnTo>
                  <a:lnTo>
                    <a:pt x="356555" y="13716"/>
                  </a:lnTo>
                  <a:lnTo>
                    <a:pt x="371307" y="47244"/>
                  </a:lnTo>
                  <a:close/>
                </a:path>
                <a:path w="701039" h="78105">
                  <a:moveTo>
                    <a:pt x="384048" y="76200"/>
                  </a:moveTo>
                  <a:lnTo>
                    <a:pt x="370332" y="76200"/>
                  </a:lnTo>
                  <a:lnTo>
                    <a:pt x="362712" y="59436"/>
                  </a:lnTo>
                  <a:lnTo>
                    <a:pt x="376671" y="59436"/>
                  </a:lnTo>
                  <a:lnTo>
                    <a:pt x="384048" y="76200"/>
                  </a:lnTo>
                  <a:close/>
                </a:path>
                <a:path w="701039" h="78105">
                  <a:moveTo>
                    <a:pt x="457200" y="77724"/>
                  </a:moveTo>
                  <a:lnTo>
                    <a:pt x="441126" y="74533"/>
                  </a:lnTo>
                  <a:lnTo>
                    <a:pt x="428053" y="65913"/>
                  </a:lnTo>
                  <a:lnTo>
                    <a:pt x="419266" y="53292"/>
                  </a:lnTo>
                  <a:lnTo>
                    <a:pt x="416052" y="38100"/>
                  </a:lnTo>
                  <a:lnTo>
                    <a:pt x="419266" y="23145"/>
                  </a:lnTo>
                  <a:lnTo>
                    <a:pt x="428053" y="11049"/>
                  </a:lnTo>
                  <a:lnTo>
                    <a:pt x="441126" y="2952"/>
                  </a:lnTo>
                  <a:lnTo>
                    <a:pt x="457200" y="0"/>
                  </a:lnTo>
                  <a:lnTo>
                    <a:pt x="465391" y="595"/>
                  </a:lnTo>
                  <a:lnTo>
                    <a:pt x="473583" y="2476"/>
                  </a:lnTo>
                  <a:lnTo>
                    <a:pt x="481203" y="5786"/>
                  </a:lnTo>
                  <a:lnTo>
                    <a:pt x="487680" y="10668"/>
                  </a:lnTo>
                  <a:lnTo>
                    <a:pt x="457200" y="10668"/>
                  </a:lnTo>
                  <a:lnTo>
                    <a:pt x="446484" y="12811"/>
                  </a:lnTo>
                  <a:lnTo>
                    <a:pt x="437769" y="18669"/>
                  </a:lnTo>
                  <a:lnTo>
                    <a:pt x="431911" y="27384"/>
                  </a:lnTo>
                  <a:lnTo>
                    <a:pt x="429768" y="38100"/>
                  </a:lnTo>
                  <a:lnTo>
                    <a:pt x="431911" y="48815"/>
                  </a:lnTo>
                  <a:lnTo>
                    <a:pt x="437769" y="57531"/>
                  </a:lnTo>
                  <a:lnTo>
                    <a:pt x="446484" y="63388"/>
                  </a:lnTo>
                  <a:lnTo>
                    <a:pt x="457200" y="65532"/>
                  </a:lnTo>
                  <a:lnTo>
                    <a:pt x="486156" y="65532"/>
                  </a:lnTo>
                  <a:lnTo>
                    <a:pt x="486156" y="67056"/>
                  </a:lnTo>
                  <a:lnTo>
                    <a:pt x="479917" y="71294"/>
                  </a:lnTo>
                  <a:lnTo>
                    <a:pt x="472821" y="74676"/>
                  </a:lnTo>
                  <a:lnTo>
                    <a:pt x="465153" y="76914"/>
                  </a:lnTo>
                  <a:lnTo>
                    <a:pt x="457200" y="77724"/>
                  </a:lnTo>
                  <a:close/>
                </a:path>
                <a:path w="701039" h="78105">
                  <a:moveTo>
                    <a:pt x="480060" y="19812"/>
                  </a:moveTo>
                  <a:lnTo>
                    <a:pt x="473964" y="13716"/>
                  </a:lnTo>
                  <a:lnTo>
                    <a:pt x="464820" y="10668"/>
                  </a:lnTo>
                  <a:lnTo>
                    <a:pt x="487680" y="10668"/>
                  </a:lnTo>
                  <a:lnTo>
                    <a:pt x="480060" y="19812"/>
                  </a:lnTo>
                  <a:close/>
                </a:path>
                <a:path w="701039" h="78105">
                  <a:moveTo>
                    <a:pt x="486156" y="65532"/>
                  </a:moveTo>
                  <a:lnTo>
                    <a:pt x="463296" y="65532"/>
                  </a:lnTo>
                  <a:lnTo>
                    <a:pt x="469392" y="64008"/>
                  </a:lnTo>
                  <a:lnTo>
                    <a:pt x="475488" y="60960"/>
                  </a:lnTo>
                  <a:lnTo>
                    <a:pt x="475488" y="39624"/>
                  </a:lnTo>
                  <a:lnTo>
                    <a:pt x="486156" y="39624"/>
                  </a:lnTo>
                  <a:lnTo>
                    <a:pt x="486156" y="65532"/>
                  </a:lnTo>
                  <a:close/>
                </a:path>
                <a:path w="701039" h="78105">
                  <a:moveTo>
                    <a:pt x="518160" y="76200"/>
                  </a:moveTo>
                  <a:lnTo>
                    <a:pt x="504444" y="76200"/>
                  </a:lnTo>
                  <a:lnTo>
                    <a:pt x="504444" y="0"/>
                  </a:lnTo>
                  <a:lnTo>
                    <a:pt x="534924" y="0"/>
                  </a:lnTo>
                  <a:lnTo>
                    <a:pt x="548044" y="1690"/>
                  </a:lnTo>
                  <a:lnTo>
                    <a:pt x="557593" y="6667"/>
                  </a:lnTo>
                  <a:lnTo>
                    <a:pt x="561562" y="12192"/>
                  </a:lnTo>
                  <a:lnTo>
                    <a:pt x="518160" y="12192"/>
                  </a:lnTo>
                  <a:lnTo>
                    <a:pt x="518160" y="41148"/>
                  </a:lnTo>
                  <a:lnTo>
                    <a:pt x="561223" y="41148"/>
                  </a:lnTo>
                  <a:lnTo>
                    <a:pt x="557593" y="46482"/>
                  </a:lnTo>
                  <a:lnTo>
                    <a:pt x="548044" y="51625"/>
                  </a:lnTo>
                  <a:lnTo>
                    <a:pt x="534924" y="53340"/>
                  </a:lnTo>
                  <a:lnTo>
                    <a:pt x="518160" y="53340"/>
                  </a:lnTo>
                  <a:lnTo>
                    <a:pt x="518160" y="76200"/>
                  </a:lnTo>
                  <a:close/>
                </a:path>
                <a:path w="701039" h="78105">
                  <a:moveTo>
                    <a:pt x="561223" y="41148"/>
                  </a:moveTo>
                  <a:lnTo>
                    <a:pt x="547116" y="41148"/>
                  </a:lnTo>
                  <a:lnTo>
                    <a:pt x="553212" y="36576"/>
                  </a:lnTo>
                  <a:lnTo>
                    <a:pt x="553212" y="16764"/>
                  </a:lnTo>
                  <a:lnTo>
                    <a:pt x="547116" y="12192"/>
                  </a:lnTo>
                  <a:lnTo>
                    <a:pt x="561562" y="12192"/>
                  </a:lnTo>
                  <a:lnTo>
                    <a:pt x="563427" y="14787"/>
                  </a:lnTo>
                  <a:lnTo>
                    <a:pt x="565404" y="25908"/>
                  </a:lnTo>
                  <a:lnTo>
                    <a:pt x="563427" y="37909"/>
                  </a:lnTo>
                  <a:lnTo>
                    <a:pt x="561223" y="41148"/>
                  </a:lnTo>
                  <a:close/>
                </a:path>
                <a:path w="701039" h="78105">
                  <a:moveTo>
                    <a:pt x="611124" y="77724"/>
                  </a:moveTo>
                  <a:lnTo>
                    <a:pt x="596884" y="75485"/>
                  </a:lnTo>
                  <a:lnTo>
                    <a:pt x="586359" y="68961"/>
                  </a:lnTo>
                  <a:lnTo>
                    <a:pt x="579834" y="58435"/>
                  </a:lnTo>
                  <a:lnTo>
                    <a:pt x="577596" y="44196"/>
                  </a:lnTo>
                  <a:lnTo>
                    <a:pt x="577596" y="0"/>
                  </a:lnTo>
                  <a:lnTo>
                    <a:pt x="589788" y="0"/>
                  </a:lnTo>
                  <a:lnTo>
                    <a:pt x="589788" y="44196"/>
                  </a:lnTo>
                  <a:lnTo>
                    <a:pt x="591192" y="53316"/>
                  </a:lnTo>
                  <a:lnTo>
                    <a:pt x="595312" y="60007"/>
                  </a:lnTo>
                  <a:lnTo>
                    <a:pt x="602003" y="64127"/>
                  </a:lnTo>
                  <a:lnTo>
                    <a:pt x="611124" y="65532"/>
                  </a:lnTo>
                  <a:lnTo>
                    <a:pt x="636626" y="65532"/>
                  </a:lnTo>
                  <a:lnTo>
                    <a:pt x="634555" y="68961"/>
                  </a:lnTo>
                  <a:lnTo>
                    <a:pt x="624482" y="75485"/>
                  </a:lnTo>
                  <a:lnTo>
                    <a:pt x="611124" y="77724"/>
                  </a:lnTo>
                  <a:close/>
                </a:path>
                <a:path w="701039" h="78105">
                  <a:moveTo>
                    <a:pt x="636626" y="65532"/>
                  </a:moveTo>
                  <a:lnTo>
                    <a:pt x="611124" y="65532"/>
                  </a:lnTo>
                  <a:lnTo>
                    <a:pt x="619363" y="64127"/>
                  </a:lnTo>
                  <a:lnTo>
                    <a:pt x="625602" y="60007"/>
                  </a:lnTo>
                  <a:lnTo>
                    <a:pt x="629554" y="53316"/>
                  </a:lnTo>
                  <a:lnTo>
                    <a:pt x="630936" y="44196"/>
                  </a:lnTo>
                  <a:lnTo>
                    <a:pt x="630936" y="0"/>
                  </a:lnTo>
                  <a:lnTo>
                    <a:pt x="643128" y="0"/>
                  </a:lnTo>
                  <a:lnTo>
                    <a:pt x="643128" y="44196"/>
                  </a:lnTo>
                  <a:lnTo>
                    <a:pt x="640913" y="58435"/>
                  </a:lnTo>
                  <a:lnTo>
                    <a:pt x="636626" y="65532"/>
                  </a:lnTo>
                  <a:close/>
                </a:path>
                <a:path w="701039" h="78105">
                  <a:moveTo>
                    <a:pt x="699271" y="67056"/>
                  </a:moveTo>
                  <a:lnTo>
                    <a:pt x="684276" y="67056"/>
                  </a:lnTo>
                  <a:lnTo>
                    <a:pt x="687324" y="65532"/>
                  </a:lnTo>
                  <a:lnTo>
                    <a:pt x="687324" y="60960"/>
                  </a:lnTo>
                  <a:lnTo>
                    <a:pt x="682561" y="54768"/>
                  </a:lnTo>
                  <a:lnTo>
                    <a:pt x="672084" y="51435"/>
                  </a:lnTo>
                  <a:lnTo>
                    <a:pt x="661606" y="46386"/>
                  </a:lnTo>
                  <a:lnTo>
                    <a:pt x="656844" y="35052"/>
                  </a:lnTo>
                  <a:lnTo>
                    <a:pt x="658677" y="27289"/>
                  </a:lnTo>
                  <a:lnTo>
                    <a:pt x="663511" y="22098"/>
                  </a:lnTo>
                  <a:lnTo>
                    <a:pt x="670345" y="19192"/>
                  </a:lnTo>
                  <a:lnTo>
                    <a:pt x="678180" y="18288"/>
                  </a:lnTo>
                  <a:lnTo>
                    <a:pt x="685800" y="18288"/>
                  </a:lnTo>
                  <a:lnTo>
                    <a:pt x="693420" y="19812"/>
                  </a:lnTo>
                  <a:lnTo>
                    <a:pt x="699516" y="24384"/>
                  </a:lnTo>
                  <a:lnTo>
                    <a:pt x="697992" y="27432"/>
                  </a:lnTo>
                  <a:lnTo>
                    <a:pt x="673608" y="27432"/>
                  </a:lnTo>
                  <a:lnTo>
                    <a:pt x="669036" y="28956"/>
                  </a:lnTo>
                  <a:lnTo>
                    <a:pt x="669036" y="33528"/>
                  </a:lnTo>
                  <a:lnTo>
                    <a:pt x="674036" y="39076"/>
                  </a:lnTo>
                  <a:lnTo>
                    <a:pt x="685038" y="42481"/>
                  </a:lnTo>
                  <a:lnTo>
                    <a:pt x="696039" y="47886"/>
                  </a:lnTo>
                  <a:lnTo>
                    <a:pt x="701040" y="59436"/>
                  </a:lnTo>
                  <a:lnTo>
                    <a:pt x="699271" y="67056"/>
                  </a:lnTo>
                  <a:close/>
                </a:path>
                <a:path w="701039" h="78105">
                  <a:moveTo>
                    <a:pt x="694944" y="33528"/>
                  </a:moveTo>
                  <a:lnTo>
                    <a:pt x="682752" y="27432"/>
                  </a:lnTo>
                  <a:lnTo>
                    <a:pt x="697992" y="27432"/>
                  </a:lnTo>
                  <a:lnTo>
                    <a:pt x="694944" y="33528"/>
                  </a:lnTo>
                  <a:close/>
                </a:path>
                <a:path w="701039" h="78105">
                  <a:moveTo>
                    <a:pt x="678180" y="77724"/>
                  </a:moveTo>
                  <a:lnTo>
                    <a:pt x="671369" y="77152"/>
                  </a:lnTo>
                  <a:lnTo>
                    <a:pt x="664845" y="75438"/>
                  </a:lnTo>
                  <a:lnTo>
                    <a:pt x="658891" y="72580"/>
                  </a:lnTo>
                  <a:lnTo>
                    <a:pt x="653796" y="68580"/>
                  </a:lnTo>
                  <a:lnTo>
                    <a:pt x="658368" y="59436"/>
                  </a:lnTo>
                  <a:lnTo>
                    <a:pt x="664464" y="64008"/>
                  </a:lnTo>
                  <a:lnTo>
                    <a:pt x="672084" y="67056"/>
                  </a:lnTo>
                  <a:lnTo>
                    <a:pt x="699271" y="67056"/>
                  </a:lnTo>
                  <a:lnTo>
                    <a:pt x="699182" y="67437"/>
                  </a:lnTo>
                  <a:lnTo>
                    <a:pt x="694182" y="73152"/>
                  </a:lnTo>
                  <a:lnTo>
                    <a:pt x="686895" y="76581"/>
                  </a:lnTo>
                  <a:lnTo>
                    <a:pt x="678180" y="7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9940" y="2063495"/>
            <a:ext cx="2430779" cy="2430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-38100" y="7620993"/>
            <a:ext cx="473709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z="1000" spc="-5">
                <a:latin typeface="Times New Roman"/>
                <a:cs typeface="Times New Roman"/>
              </a:rPr>
              <a:t>10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483108"/>
            <a:ext cx="382905" cy="97790"/>
          </a:xfrm>
          <a:custGeom>
            <a:avLst/>
            <a:gdLst/>
            <a:ahLst/>
            <a:cxnLst/>
            <a:rect l="l" t="t" r="r" b="b"/>
            <a:pathLst>
              <a:path w="382905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82905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82905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82905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82905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82905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82905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82905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82905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82905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82905" h="97790">
                <a:moveTo>
                  <a:pt x="248412" y="35052"/>
                </a:moveTo>
                <a:lnTo>
                  <a:pt x="242316" y="28956"/>
                </a:lnTo>
                <a:lnTo>
                  <a:pt x="265176" y="6096"/>
                </a:lnTo>
                <a:lnTo>
                  <a:pt x="281940" y="6096"/>
                </a:lnTo>
                <a:lnTo>
                  <a:pt x="281940" y="13716"/>
                </a:lnTo>
                <a:lnTo>
                  <a:pt x="271272" y="13716"/>
                </a:lnTo>
                <a:lnTo>
                  <a:pt x="248412" y="35052"/>
                </a:lnTo>
                <a:close/>
              </a:path>
              <a:path w="382905" h="97790">
                <a:moveTo>
                  <a:pt x="281940" y="85344"/>
                </a:moveTo>
                <a:lnTo>
                  <a:pt x="271272" y="85344"/>
                </a:lnTo>
                <a:lnTo>
                  <a:pt x="271272" y="13716"/>
                </a:lnTo>
                <a:lnTo>
                  <a:pt x="281940" y="13716"/>
                </a:lnTo>
                <a:lnTo>
                  <a:pt x="281940" y="85344"/>
                </a:lnTo>
                <a:close/>
              </a:path>
              <a:path w="382905" h="97790">
                <a:moveTo>
                  <a:pt x="306324" y="96012"/>
                </a:moveTo>
                <a:lnTo>
                  <a:pt x="246888" y="96012"/>
                </a:lnTo>
                <a:lnTo>
                  <a:pt x="246888" y="85344"/>
                </a:lnTo>
                <a:lnTo>
                  <a:pt x="306324" y="85344"/>
                </a:lnTo>
                <a:lnTo>
                  <a:pt x="306324" y="96012"/>
                </a:lnTo>
                <a:close/>
              </a:path>
              <a:path w="382905" h="97790">
                <a:moveTo>
                  <a:pt x="326136" y="35052"/>
                </a:moveTo>
                <a:lnTo>
                  <a:pt x="318516" y="28956"/>
                </a:lnTo>
                <a:lnTo>
                  <a:pt x="342900" y="6096"/>
                </a:lnTo>
                <a:lnTo>
                  <a:pt x="359664" y="6096"/>
                </a:lnTo>
                <a:lnTo>
                  <a:pt x="359664" y="13716"/>
                </a:lnTo>
                <a:lnTo>
                  <a:pt x="347472" y="13716"/>
                </a:lnTo>
                <a:lnTo>
                  <a:pt x="326136" y="35052"/>
                </a:lnTo>
                <a:close/>
              </a:path>
              <a:path w="382905" h="97790">
                <a:moveTo>
                  <a:pt x="359664" y="85344"/>
                </a:moveTo>
                <a:lnTo>
                  <a:pt x="348996" y="85344"/>
                </a:lnTo>
                <a:lnTo>
                  <a:pt x="348996" y="13716"/>
                </a:lnTo>
                <a:lnTo>
                  <a:pt x="359664" y="13716"/>
                </a:lnTo>
                <a:lnTo>
                  <a:pt x="359664" y="85344"/>
                </a:lnTo>
                <a:close/>
              </a:path>
              <a:path w="382905" h="97790">
                <a:moveTo>
                  <a:pt x="382524" y="96012"/>
                </a:moveTo>
                <a:lnTo>
                  <a:pt x="323088" y="96012"/>
                </a:lnTo>
                <a:lnTo>
                  <a:pt x="323088" y="85344"/>
                </a:lnTo>
                <a:lnTo>
                  <a:pt x="382524" y="85344"/>
                </a:lnTo>
                <a:lnTo>
                  <a:pt x="382524" y="96012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4819" y="621791"/>
            <a:ext cx="8183880" cy="4607560"/>
          </a:xfrm>
          <a:custGeom>
            <a:avLst/>
            <a:gdLst/>
            <a:ahLst/>
            <a:cxnLst/>
            <a:rect l="l" t="t" r="r" b="b"/>
            <a:pathLst>
              <a:path w="8183880" h="4607560">
                <a:moveTo>
                  <a:pt x="8183880" y="4607052"/>
                </a:moveTo>
                <a:lnTo>
                  <a:pt x="0" y="4607052"/>
                </a:lnTo>
                <a:lnTo>
                  <a:pt x="0" y="0"/>
                </a:lnTo>
                <a:lnTo>
                  <a:pt x="8183880" y="0"/>
                </a:lnTo>
                <a:lnTo>
                  <a:pt x="8183880" y="4607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5508" y="745236"/>
            <a:ext cx="4230624" cy="14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59507" y="1876044"/>
            <a:ext cx="0" cy="2693035"/>
          </a:xfrm>
          <a:custGeom>
            <a:avLst/>
            <a:gdLst/>
            <a:ahLst/>
            <a:cxnLst/>
            <a:rect l="l" t="t" r="r" b="b"/>
            <a:pathLst>
              <a:path w="0" h="2693035">
                <a:moveTo>
                  <a:pt x="0" y="269290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35223" y="1876044"/>
            <a:ext cx="0" cy="2693035"/>
          </a:xfrm>
          <a:custGeom>
            <a:avLst/>
            <a:gdLst/>
            <a:ahLst/>
            <a:cxnLst/>
            <a:rect l="l" t="t" r="r" b="b"/>
            <a:pathLst>
              <a:path w="0" h="2693035">
                <a:moveTo>
                  <a:pt x="0" y="269290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12464" y="1876044"/>
            <a:ext cx="0" cy="2693035"/>
          </a:xfrm>
          <a:custGeom>
            <a:avLst/>
            <a:gdLst/>
            <a:ahLst/>
            <a:cxnLst/>
            <a:rect l="l" t="t" r="r" b="b"/>
            <a:pathLst>
              <a:path w="0" h="2693035">
                <a:moveTo>
                  <a:pt x="0" y="269290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89703" y="1876044"/>
            <a:ext cx="0" cy="2693035"/>
          </a:xfrm>
          <a:custGeom>
            <a:avLst/>
            <a:gdLst/>
            <a:ahLst/>
            <a:cxnLst/>
            <a:rect l="l" t="t" r="r" b="b"/>
            <a:pathLst>
              <a:path w="0" h="2693035">
                <a:moveTo>
                  <a:pt x="0" y="269290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66944" y="1876044"/>
            <a:ext cx="0" cy="2693035"/>
          </a:xfrm>
          <a:custGeom>
            <a:avLst/>
            <a:gdLst/>
            <a:ahLst/>
            <a:cxnLst/>
            <a:rect l="l" t="t" r="r" b="b"/>
            <a:pathLst>
              <a:path w="0" h="2693035">
                <a:moveTo>
                  <a:pt x="0" y="269290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44184" y="1876044"/>
            <a:ext cx="0" cy="2693035"/>
          </a:xfrm>
          <a:custGeom>
            <a:avLst/>
            <a:gdLst/>
            <a:ahLst/>
            <a:cxnLst/>
            <a:rect l="l" t="t" r="r" b="b"/>
            <a:pathLst>
              <a:path w="0" h="2693035">
                <a:moveTo>
                  <a:pt x="0" y="269290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21423" y="1876044"/>
            <a:ext cx="0" cy="2693035"/>
          </a:xfrm>
          <a:custGeom>
            <a:avLst/>
            <a:gdLst/>
            <a:ahLst/>
            <a:cxnLst/>
            <a:rect l="l" t="t" r="r" b="b"/>
            <a:pathLst>
              <a:path w="0" h="2693035">
                <a:moveTo>
                  <a:pt x="0" y="269290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98664" y="1876044"/>
            <a:ext cx="0" cy="2693035"/>
          </a:xfrm>
          <a:custGeom>
            <a:avLst/>
            <a:gdLst/>
            <a:ahLst/>
            <a:cxnLst/>
            <a:rect l="l" t="t" r="r" b="b"/>
            <a:pathLst>
              <a:path w="0" h="2693035">
                <a:moveTo>
                  <a:pt x="0" y="269290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75904" y="1876044"/>
            <a:ext cx="0" cy="2693035"/>
          </a:xfrm>
          <a:custGeom>
            <a:avLst/>
            <a:gdLst/>
            <a:ahLst/>
            <a:cxnLst/>
            <a:rect l="l" t="t" r="r" b="b"/>
            <a:pathLst>
              <a:path w="0" h="2693035">
                <a:moveTo>
                  <a:pt x="0" y="2692907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54935" y="1888235"/>
            <a:ext cx="699770" cy="303530"/>
          </a:xfrm>
          <a:custGeom>
            <a:avLst/>
            <a:gdLst/>
            <a:ahLst/>
            <a:cxnLst/>
            <a:rect l="l" t="t" r="r" b="b"/>
            <a:pathLst>
              <a:path w="699769" h="303530">
                <a:moveTo>
                  <a:pt x="0" y="0"/>
                </a:moveTo>
                <a:lnTo>
                  <a:pt x="699515" y="0"/>
                </a:lnTo>
                <a:lnTo>
                  <a:pt x="699515" y="303275"/>
                </a:lnTo>
                <a:lnTo>
                  <a:pt x="0" y="303275"/>
                </a:lnTo>
                <a:lnTo>
                  <a:pt x="0" y="0"/>
                </a:lnTo>
                <a:close/>
              </a:path>
            </a:pathLst>
          </a:custGeom>
          <a:ln w="16764">
            <a:solidFill>
              <a:srgbClr val="002D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17548" y="1997964"/>
            <a:ext cx="294640" cy="82550"/>
          </a:xfrm>
          <a:custGeom>
            <a:avLst/>
            <a:gdLst/>
            <a:ahLst/>
            <a:cxnLst/>
            <a:rect l="l" t="t" r="r" b="b"/>
            <a:pathLst>
              <a:path w="294639" h="82550">
                <a:moveTo>
                  <a:pt x="12192" y="82296"/>
                </a:moveTo>
                <a:lnTo>
                  <a:pt x="0" y="82296"/>
                </a:lnTo>
                <a:lnTo>
                  <a:pt x="33528" y="6096"/>
                </a:lnTo>
                <a:lnTo>
                  <a:pt x="45720" y="6096"/>
                </a:lnTo>
                <a:lnTo>
                  <a:pt x="51755" y="19812"/>
                </a:lnTo>
                <a:lnTo>
                  <a:pt x="39624" y="19812"/>
                </a:lnTo>
                <a:lnTo>
                  <a:pt x="24384" y="53340"/>
                </a:lnTo>
                <a:lnTo>
                  <a:pt x="66507" y="53340"/>
                </a:lnTo>
                <a:lnTo>
                  <a:pt x="71201" y="64008"/>
                </a:lnTo>
                <a:lnTo>
                  <a:pt x="19812" y="64008"/>
                </a:lnTo>
                <a:lnTo>
                  <a:pt x="12192" y="82296"/>
                </a:lnTo>
                <a:close/>
              </a:path>
              <a:path w="294639" h="82550">
                <a:moveTo>
                  <a:pt x="66507" y="53340"/>
                </a:moveTo>
                <a:lnTo>
                  <a:pt x="53340" y="53340"/>
                </a:lnTo>
                <a:lnTo>
                  <a:pt x="39624" y="19812"/>
                </a:lnTo>
                <a:lnTo>
                  <a:pt x="51755" y="19812"/>
                </a:lnTo>
                <a:lnTo>
                  <a:pt x="66507" y="53340"/>
                </a:lnTo>
                <a:close/>
              </a:path>
              <a:path w="294639" h="82550">
                <a:moveTo>
                  <a:pt x="79248" y="82296"/>
                </a:moveTo>
                <a:lnTo>
                  <a:pt x="65532" y="82296"/>
                </a:lnTo>
                <a:lnTo>
                  <a:pt x="59436" y="64008"/>
                </a:lnTo>
                <a:lnTo>
                  <a:pt x="71201" y="64008"/>
                </a:lnTo>
                <a:lnTo>
                  <a:pt x="79248" y="82296"/>
                </a:lnTo>
                <a:close/>
              </a:path>
              <a:path w="294639" h="82550">
                <a:moveTo>
                  <a:pt x="102108" y="82296"/>
                </a:moveTo>
                <a:lnTo>
                  <a:pt x="89916" y="82296"/>
                </a:lnTo>
                <a:lnTo>
                  <a:pt x="89916" y="1524"/>
                </a:lnTo>
                <a:lnTo>
                  <a:pt x="102108" y="1524"/>
                </a:lnTo>
                <a:lnTo>
                  <a:pt x="102108" y="82296"/>
                </a:lnTo>
                <a:close/>
              </a:path>
              <a:path w="294639" h="82550">
                <a:moveTo>
                  <a:pt x="135636" y="25908"/>
                </a:moveTo>
                <a:lnTo>
                  <a:pt x="123444" y="25908"/>
                </a:lnTo>
                <a:lnTo>
                  <a:pt x="123444" y="10668"/>
                </a:lnTo>
                <a:lnTo>
                  <a:pt x="135636" y="10668"/>
                </a:lnTo>
                <a:lnTo>
                  <a:pt x="135636" y="25908"/>
                </a:lnTo>
                <a:close/>
              </a:path>
              <a:path w="294639" h="82550">
                <a:moveTo>
                  <a:pt x="153924" y="35052"/>
                </a:moveTo>
                <a:lnTo>
                  <a:pt x="115824" y="35052"/>
                </a:lnTo>
                <a:lnTo>
                  <a:pt x="115824" y="25908"/>
                </a:lnTo>
                <a:lnTo>
                  <a:pt x="153924" y="25908"/>
                </a:lnTo>
                <a:lnTo>
                  <a:pt x="153924" y="35052"/>
                </a:lnTo>
                <a:close/>
              </a:path>
              <a:path w="294639" h="82550">
                <a:moveTo>
                  <a:pt x="144780" y="82296"/>
                </a:moveTo>
                <a:lnTo>
                  <a:pt x="131064" y="82296"/>
                </a:lnTo>
                <a:lnTo>
                  <a:pt x="123444" y="77724"/>
                </a:lnTo>
                <a:lnTo>
                  <a:pt x="123444" y="35052"/>
                </a:lnTo>
                <a:lnTo>
                  <a:pt x="135636" y="35052"/>
                </a:lnTo>
                <a:lnTo>
                  <a:pt x="135636" y="70104"/>
                </a:lnTo>
                <a:lnTo>
                  <a:pt x="138684" y="71628"/>
                </a:lnTo>
                <a:lnTo>
                  <a:pt x="151892" y="71628"/>
                </a:lnTo>
                <a:lnTo>
                  <a:pt x="153924" y="77724"/>
                </a:lnTo>
                <a:lnTo>
                  <a:pt x="149352" y="80772"/>
                </a:lnTo>
                <a:lnTo>
                  <a:pt x="144780" y="82296"/>
                </a:lnTo>
                <a:close/>
              </a:path>
              <a:path w="294639" h="82550">
                <a:moveTo>
                  <a:pt x="151892" y="71628"/>
                </a:moveTo>
                <a:lnTo>
                  <a:pt x="144780" y="71628"/>
                </a:lnTo>
                <a:lnTo>
                  <a:pt x="150876" y="68580"/>
                </a:lnTo>
                <a:lnTo>
                  <a:pt x="151892" y="71628"/>
                </a:lnTo>
                <a:close/>
              </a:path>
              <a:path w="294639" h="82550">
                <a:moveTo>
                  <a:pt x="169164" y="39624"/>
                </a:moveTo>
                <a:lnTo>
                  <a:pt x="190500" y="22860"/>
                </a:lnTo>
                <a:lnTo>
                  <a:pt x="199858" y="24264"/>
                </a:lnTo>
                <a:lnTo>
                  <a:pt x="207073" y="28384"/>
                </a:lnTo>
                <a:lnTo>
                  <a:pt x="210642" y="33528"/>
                </a:lnTo>
                <a:lnTo>
                  <a:pt x="181356" y="33528"/>
                </a:lnTo>
                <a:lnTo>
                  <a:pt x="175260" y="35052"/>
                </a:lnTo>
                <a:lnTo>
                  <a:pt x="169164" y="39624"/>
                </a:lnTo>
                <a:close/>
              </a:path>
              <a:path w="294639" h="82550">
                <a:moveTo>
                  <a:pt x="190500" y="82296"/>
                </a:moveTo>
                <a:lnTo>
                  <a:pt x="181356" y="82296"/>
                </a:lnTo>
                <a:lnTo>
                  <a:pt x="173116" y="80938"/>
                </a:lnTo>
                <a:lnTo>
                  <a:pt x="166878" y="77152"/>
                </a:lnTo>
                <a:lnTo>
                  <a:pt x="162925" y="71366"/>
                </a:lnTo>
                <a:lnTo>
                  <a:pt x="161544" y="64008"/>
                </a:lnTo>
                <a:lnTo>
                  <a:pt x="162948" y="56888"/>
                </a:lnTo>
                <a:lnTo>
                  <a:pt x="167068" y="51625"/>
                </a:lnTo>
                <a:lnTo>
                  <a:pt x="173759" y="48363"/>
                </a:lnTo>
                <a:lnTo>
                  <a:pt x="182880" y="47244"/>
                </a:lnTo>
                <a:lnTo>
                  <a:pt x="201168" y="47244"/>
                </a:lnTo>
                <a:lnTo>
                  <a:pt x="201168" y="38100"/>
                </a:lnTo>
                <a:lnTo>
                  <a:pt x="196596" y="33528"/>
                </a:lnTo>
                <a:lnTo>
                  <a:pt x="210642" y="33528"/>
                </a:lnTo>
                <a:lnTo>
                  <a:pt x="211716" y="35075"/>
                </a:lnTo>
                <a:lnTo>
                  <a:pt x="213360" y="44196"/>
                </a:lnTo>
                <a:lnTo>
                  <a:pt x="213360" y="56388"/>
                </a:lnTo>
                <a:lnTo>
                  <a:pt x="176784" y="56388"/>
                </a:lnTo>
                <a:lnTo>
                  <a:pt x="173736" y="57912"/>
                </a:lnTo>
                <a:lnTo>
                  <a:pt x="173736" y="68580"/>
                </a:lnTo>
                <a:lnTo>
                  <a:pt x="176784" y="73152"/>
                </a:lnTo>
                <a:lnTo>
                  <a:pt x="213360" y="73152"/>
                </a:lnTo>
                <a:lnTo>
                  <a:pt x="213360" y="74676"/>
                </a:lnTo>
                <a:lnTo>
                  <a:pt x="201168" y="74676"/>
                </a:lnTo>
                <a:lnTo>
                  <a:pt x="196596" y="80772"/>
                </a:lnTo>
                <a:lnTo>
                  <a:pt x="190500" y="82296"/>
                </a:lnTo>
                <a:close/>
              </a:path>
              <a:path w="294639" h="82550">
                <a:moveTo>
                  <a:pt x="213360" y="73152"/>
                </a:moveTo>
                <a:lnTo>
                  <a:pt x="193548" y="73152"/>
                </a:lnTo>
                <a:lnTo>
                  <a:pt x="199644" y="68580"/>
                </a:lnTo>
                <a:lnTo>
                  <a:pt x="201168" y="60960"/>
                </a:lnTo>
                <a:lnTo>
                  <a:pt x="201168" y="56388"/>
                </a:lnTo>
                <a:lnTo>
                  <a:pt x="213360" y="56388"/>
                </a:lnTo>
                <a:lnTo>
                  <a:pt x="213360" y="73152"/>
                </a:lnTo>
                <a:close/>
              </a:path>
              <a:path w="294639" h="82550">
                <a:moveTo>
                  <a:pt x="213360" y="82296"/>
                </a:moveTo>
                <a:lnTo>
                  <a:pt x="201168" y="82296"/>
                </a:lnTo>
                <a:lnTo>
                  <a:pt x="201168" y="74676"/>
                </a:lnTo>
                <a:lnTo>
                  <a:pt x="213360" y="74676"/>
                </a:lnTo>
                <a:lnTo>
                  <a:pt x="213360" y="82296"/>
                </a:lnTo>
                <a:close/>
              </a:path>
              <a:path w="294639" h="82550">
                <a:moveTo>
                  <a:pt x="240792" y="15240"/>
                </a:moveTo>
                <a:lnTo>
                  <a:pt x="233172" y="15240"/>
                </a:lnTo>
                <a:lnTo>
                  <a:pt x="228600" y="12192"/>
                </a:lnTo>
                <a:lnTo>
                  <a:pt x="228600" y="3048"/>
                </a:lnTo>
                <a:lnTo>
                  <a:pt x="233172" y="0"/>
                </a:lnTo>
                <a:lnTo>
                  <a:pt x="240792" y="0"/>
                </a:lnTo>
                <a:lnTo>
                  <a:pt x="243840" y="3048"/>
                </a:lnTo>
                <a:lnTo>
                  <a:pt x="243840" y="12192"/>
                </a:lnTo>
                <a:lnTo>
                  <a:pt x="240792" y="15240"/>
                </a:lnTo>
                <a:close/>
              </a:path>
              <a:path w="294639" h="82550">
                <a:moveTo>
                  <a:pt x="242316" y="82296"/>
                </a:moveTo>
                <a:lnTo>
                  <a:pt x="230124" y="82296"/>
                </a:lnTo>
                <a:lnTo>
                  <a:pt x="230124" y="24384"/>
                </a:lnTo>
                <a:lnTo>
                  <a:pt x="242316" y="24384"/>
                </a:lnTo>
                <a:lnTo>
                  <a:pt x="242316" y="82296"/>
                </a:lnTo>
                <a:close/>
              </a:path>
              <a:path w="294639" h="82550">
                <a:moveTo>
                  <a:pt x="294132" y="35052"/>
                </a:moveTo>
                <a:lnTo>
                  <a:pt x="274320" y="35052"/>
                </a:lnTo>
                <a:lnTo>
                  <a:pt x="277368" y="27432"/>
                </a:lnTo>
                <a:lnTo>
                  <a:pt x="284988" y="22860"/>
                </a:lnTo>
                <a:lnTo>
                  <a:pt x="294132" y="22860"/>
                </a:lnTo>
                <a:lnTo>
                  <a:pt x="294132" y="35052"/>
                </a:lnTo>
                <a:close/>
              </a:path>
              <a:path w="294639" h="82550">
                <a:moveTo>
                  <a:pt x="274320" y="82296"/>
                </a:moveTo>
                <a:lnTo>
                  <a:pt x="262128" y="82296"/>
                </a:lnTo>
                <a:lnTo>
                  <a:pt x="262128" y="24384"/>
                </a:lnTo>
                <a:lnTo>
                  <a:pt x="274320" y="24384"/>
                </a:lnTo>
                <a:lnTo>
                  <a:pt x="274320" y="35052"/>
                </a:lnTo>
                <a:lnTo>
                  <a:pt x="294132" y="35052"/>
                </a:lnTo>
                <a:lnTo>
                  <a:pt x="285892" y="36171"/>
                </a:lnTo>
                <a:lnTo>
                  <a:pt x="279654" y="39433"/>
                </a:lnTo>
                <a:lnTo>
                  <a:pt x="275701" y="44696"/>
                </a:lnTo>
                <a:lnTo>
                  <a:pt x="274320" y="51816"/>
                </a:lnTo>
                <a:lnTo>
                  <a:pt x="27432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76400" y="2334767"/>
            <a:ext cx="329565" cy="82550"/>
          </a:xfrm>
          <a:custGeom>
            <a:avLst/>
            <a:gdLst/>
            <a:ahLst/>
            <a:cxnLst/>
            <a:rect l="l" t="t" r="r" b="b"/>
            <a:pathLst>
              <a:path w="329564" h="82550">
                <a:moveTo>
                  <a:pt x="35052" y="82296"/>
                </a:moveTo>
                <a:lnTo>
                  <a:pt x="0" y="82296"/>
                </a:lnTo>
                <a:lnTo>
                  <a:pt x="0" y="4572"/>
                </a:lnTo>
                <a:lnTo>
                  <a:pt x="33528" y="4572"/>
                </a:lnTo>
                <a:lnTo>
                  <a:pt x="44648" y="5953"/>
                </a:lnTo>
                <a:lnTo>
                  <a:pt x="52768" y="9906"/>
                </a:lnTo>
                <a:lnTo>
                  <a:pt x="57745" y="16144"/>
                </a:lnTo>
                <a:lnTo>
                  <a:pt x="57872" y="16764"/>
                </a:lnTo>
                <a:lnTo>
                  <a:pt x="13716" y="16764"/>
                </a:lnTo>
                <a:lnTo>
                  <a:pt x="13716" y="36576"/>
                </a:lnTo>
                <a:lnTo>
                  <a:pt x="57150" y="36576"/>
                </a:lnTo>
                <a:lnTo>
                  <a:pt x="54864" y="39624"/>
                </a:lnTo>
                <a:lnTo>
                  <a:pt x="45720" y="41148"/>
                </a:lnTo>
                <a:lnTo>
                  <a:pt x="52839" y="43386"/>
                </a:lnTo>
                <a:lnTo>
                  <a:pt x="58102" y="47625"/>
                </a:lnTo>
                <a:lnTo>
                  <a:pt x="58728" y="48768"/>
                </a:lnTo>
                <a:lnTo>
                  <a:pt x="13716" y="48768"/>
                </a:lnTo>
                <a:lnTo>
                  <a:pt x="13716" y="70104"/>
                </a:lnTo>
                <a:lnTo>
                  <a:pt x="60535" y="70104"/>
                </a:lnTo>
                <a:lnTo>
                  <a:pt x="55054" y="76771"/>
                </a:lnTo>
                <a:lnTo>
                  <a:pt x="46410" y="80891"/>
                </a:lnTo>
                <a:lnTo>
                  <a:pt x="35052" y="82296"/>
                </a:lnTo>
                <a:close/>
              </a:path>
              <a:path w="329564" h="82550">
                <a:moveTo>
                  <a:pt x="57150" y="36576"/>
                </a:moveTo>
                <a:lnTo>
                  <a:pt x="41148" y="36576"/>
                </a:lnTo>
                <a:lnTo>
                  <a:pt x="47244" y="33528"/>
                </a:lnTo>
                <a:lnTo>
                  <a:pt x="47244" y="19812"/>
                </a:lnTo>
                <a:lnTo>
                  <a:pt x="41148" y="16764"/>
                </a:lnTo>
                <a:lnTo>
                  <a:pt x="57872" y="16764"/>
                </a:lnTo>
                <a:lnTo>
                  <a:pt x="59436" y="24384"/>
                </a:lnTo>
                <a:lnTo>
                  <a:pt x="59436" y="33528"/>
                </a:lnTo>
                <a:lnTo>
                  <a:pt x="57150" y="36576"/>
                </a:lnTo>
                <a:close/>
              </a:path>
              <a:path w="329564" h="82550">
                <a:moveTo>
                  <a:pt x="60535" y="70104"/>
                </a:moveTo>
                <a:lnTo>
                  <a:pt x="42672" y="70104"/>
                </a:lnTo>
                <a:lnTo>
                  <a:pt x="48768" y="67056"/>
                </a:lnTo>
                <a:lnTo>
                  <a:pt x="48768" y="51816"/>
                </a:lnTo>
                <a:lnTo>
                  <a:pt x="42672" y="48768"/>
                </a:lnTo>
                <a:lnTo>
                  <a:pt x="58728" y="48768"/>
                </a:lnTo>
                <a:lnTo>
                  <a:pt x="61364" y="53578"/>
                </a:lnTo>
                <a:lnTo>
                  <a:pt x="62484" y="60960"/>
                </a:lnTo>
                <a:lnTo>
                  <a:pt x="60555" y="70080"/>
                </a:lnTo>
                <a:close/>
              </a:path>
              <a:path w="329564" h="82550">
                <a:moveTo>
                  <a:pt x="102108" y="82296"/>
                </a:moveTo>
                <a:lnTo>
                  <a:pt x="89630" y="80129"/>
                </a:lnTo>
                <a:lnTo>
                  <a:pt x="80010" y="74104"/>
                </a:lnTo>
                <a:lnTo>
                  <a:pt x="73818" y="64936"/>
                </a:lnTo>
                <a:lnTo>
                  <a:pt x="71628" y="53340"/>
                </a:lnTo>
                <a:lnTo>
                  <a:pt x="73818" y="40862"/>
                </a:lnTo>
                <a:lnTo>
                  <a:pt x="80010" y="31242"/>
                </a:lnTo>
                <a:lnTo>
                  <a:pt x="89630" y="25050"/>
                </a:lnTo>
                <a:lnTo>
                  <a:pt x="102108" y="22860"/>
                </a:lnTo>
                <a:lnTo>
                  <a:pt x="114585" y="25050"/>
                </a:lnTo>
                <a:lnTo>
                  <a:pt x="124206" y="31242"/>
                </a:lnTo>
                <a:lnTo>
                  <a:pt x="125677" y="33528"/>
                </a:lnTo>
                <a:lnTo>
                  <a:pt x="102108" y="33528"/>
                </a:lnTo>
                <a:lnTo>
                  <a:pt x="94749" y="34909"/>
                </a:lnTo>
                <a:lnTo>
                  <a:pt x="88963" y="38862"/>
                </a:lnTo>
                <a:lnTo>
                  <a:pt x="85177" y="45100"/>
                </a:lnTo>
                <a:lnTo>
                  <a:pt x="83820" y="53340"/>
                </a:lnTo>
                <a:lnTo>
                  <a:pt x="85177" y="60698"/>
                </a:lnTo>
                <a:lnTo>
                  <a:pt x="88963" y="66484"/>
                </a:lnTo>
                <a:lnTo>
                  <a:pt x="94749" y="70270"/>
                </a:lnTo>
                <a:lnTo>
                  <a:pt x="102108" y="71628"/>
                </a:lnTo>
                <a:lnTo>
                  <a:pt x="125878" y="71628"/>
                </a:lnTo>
                <a:lnTo>
                  <a:pt x="124206" y="74104"/>
                </a:lnTo>
                <a:lnTo>
                  <a:pt x="114585" y="80129"/>
                </a:lnTo>
                <a:lnTo>
                  <a:pt x="102108" y="82296"/>
                </a:lnTo>
                <a:close/>
              </a:path>
              <a:path w="329564" h="82550">
                <a:moveTo>
                  <a:pt x="125878" y="71628"/>
                </a:moveTo>
                <a:lnTo>
                  <a:pt x="102108" y="71628"/>
                </a:lnTo>
                <a:lnTo>
                  <a:pt x="109466" y="70270"/>
                </a:lnTo>
                <a:lnTo>
                  <a:pt x="115252" y="66484"/>
                </a:lnTo>
                <a:lnTo>
                  <a:pt x="119038" y="60698"/>
                </a:lnTo>
                <a:lnTo>
                  <a:pt x="120396" y="53340"/>
                </a:lnTo>
                <a:lnTo>
                  <a:pt x="119038" y="45100"/>
                </a:lnTo>
                <a:lnTo>
                  <a:pt x="115252" y="38862"/>
                </a:lnTo>
                <a:lnTo>
                  <a:pt x="109466" y="34909"/>
                </a:lnTo>
                <a:lnTo>
                  <a:pt x="102108" y="33528"/>
                </a:lnTo>
                <a:lnTo>
                  <a:pt x="125677" y="33528"/>
                </a:lnTo>
                <a:lnTo>
                  <a:pt x="130397" y="40862"/>
                </a:lnTo>
                <a:lnTo>
                  <a:pt x="132588" y="53340"/>
                </a:lnTo>
                <a:lnTo>
                  <a:pt x="130397" y="64936"/>
                </a:lnTo>
                <a:lnTo>
                  <a:pt x="125878" y="71628"/>
                </a:lnTo>
                <a:close/>
              </a:path>
              <a:path w="329564" h="82550">
                <a:moveTo>
                  <a:pt x="158496" y="82296"/>
                </a:moveTo>
                <a:lnTo>
                  <a:pt x="146304" y="82296"/>
                </a:lnTo>
                <a:lnTo>
                  <a:pt x="146304" y="0"/>
                </a:lnTo>
                <a:lnTo>
                  <a:pt x="158496" y="0"/>
                </a:lnTo>
                <a:lnTo>
                  <a:pt x="158496" y="50292"/>
                </a:lnTo>
                <a:lnTo>
                  <a:pt x="179832" y="50292"/>
                </a:lnTo>
                <a:lnTo>
                  <a:pt x="182880" y="54864"/>
                </a:lnTo>
                <a:lnTo>
                  <a:pt x="169164" y="54864"/>
                </a:lnTo>
                <a:lnTo>
                  <a:pt x="158496" y="65532"/>
                </a:lnTo>
                <a:lnTo>
                  <a:pt x="158496" y="82296"/>
                </a:lnTo>
                <a:close/>
              </a:path>
              <a:path w="329564" h="82550">
                <a:moveTo>
                  <a:pt x="179832" y="50292"/>
                </a:moveTo>
                <a:lnTo>
                  <a:pt x="158496" y="50292"/>
                </a:lnTo>
                <a:lnTo>
                  <a:pt x="184404" y="24384"/>
                </a:lnTo>
                <a:lnTo>
                  <a:pt x="199644" y="24384"/>
                </a:lnTo>
                <a:lnTo>
                  <a:pt x="176784" y="45720"/>
                </a:lnTo>
                <a:lnTo>
                  <a:pt x="179832" y="50292"/>
                </a:lnTo>
                <a:close/>
              </a:path>
              <a:path w="329564" h="82550">
                <a:moveTo>
                  <a:pt x="201168" y="82296"/>
                </a:moveTo>
                <a:lnTo>
                  <a:pt x="185928" y="82296"/>
                </a:lnTo>
                <a:lnTo>
                  <a:pt x="169164" y="54864"/>
                </a:lnTo>
                <a:lnTo>
                  <a:pt x="182880" y="54864"/>
                </a:lnTo>
                <a:lnTo>
                  <a:pt x="201168" y="82296"/>
                </a:lnTo>
                <a:close/>
              </a:path>
              <a:path w="329564" h="82550">
                <a:moveTo>
                  <a:pt x="231648" y="82296"/>
                </a:moveTo>
                <a:lnTo>
                  <a:pt x="220051" y="80129"/>
                </a:lnTo>
                <a:lnTo>
                  <a:pt x="210883" y="74104"/>
                </a:lnTo>
                <a:lnTo>
                  <a:pt x="204858" y="64936"/>
                </a:lnTo>
                <a:lnTo>
                  <a:pt x="202692" y="53340"/>
                </a:lnTo>
                <a:lnTo>
                  <a:pt x="204858" y="40862"/>
                </a:lnTo>
                <a:lnTo>
                  <a:pt x="210883" y="31242"/>
                </a:lnTo>
                <a:lnTo>
                  <a:pt x="220051" y="25050"/>
                </a:lnTo>
                <a:lnTo>
                  <a:pt x="231648" y="22860"/>
                </a:lnTo>
                <a:lnTo>
                  <a:pt x="245149" y="25336"/>
                </a:lnTo>
                <a:lnTo>
                  <a:pt x="253936" y="32385"/>
                </a:lnTo>
                <a:lnTo>
                  <a:pt x="254402" y="33528"/>
                </a:lnTo>
                <a:lnTo>
                  <a:pt x="222504" y="33528"/>
                </a:lnTo>
                <a:lnTo>
                  <a:pt x="216408" y="39624"/>
                </a:lnTo>
                <a:lnTo>
                  <a:pt x="214884" y="48768"/>
                </a:lnTo>
                <a:lnTo>
                  <a:pt x="258673" y="48768"/>
                </a:lnTo>
                <a:lnTo>
                  <a:pt x="259080" y="57912"/>
                </a:lnTo>
                <a:lnTo>
                  <a:pt x="214884" y="57912"/>
                </a:lnTo>
                <a:lnTo>
                  <a:pt x="217932" y="67056"/>
                </a:lnTo>
                <a:lnTo>
                  <a:pt x="224028" y="71628"/>
                </a:lnTo>
                <a:lnTo>
                  <a:pt x="254812" y="71628"/>
                </a:lnTo>
                <a:lnTo>
                  <a:pt x="256032" y="73152"/>
                </a:lnTo>
                <a:lnTo>
                  <a:pt x="251793" y="77152"/>
                </a:lnTo>
                <a:lnTo>
                  <a:pt x="246126" y="80010"/>
                </a:lnTo>
                <a:lnTo>
                  <a:pt x="239315" y="81724"/>
                </a:lnTo>
                <a:lnTo>
                  <a:pt x="231648" y="82296"/>
                </a:lnTo>
                <a:close/>
              </a:path>
              <a:path w="329564" h="82550">
                <a:moveTo>
                  <a:pt x="258673" y="48768"/>
                </a:moveTo>
                <a:lnTo>
                  <a:pt x="248412" y="48768"/>
                </a:lnTo>
                <a:lnTo>
                  <a:pt x="248412" y="39624"/>
                </a:lnTo>
                <a:lnTo>
                  <a:pt x="242316" y="33528"/>
                </a:lnTo>
                <a:lnTo>
                  <a:pt x="254402" y="33528"/>
                </a:lnTo>
                <a:lnTo>
                  <a:pt x="258437" y="43434"/>
                </a:lnTo>
                <a:lnTo>
                  <a:pt x="258673" y="48768"/>
                </a:lnTo>
                <a:close/>
              </a:path>
              <a:path w="329564" h="82550">
                <a:moveTo>
                  <a:pt x="254812" y="71628"/>
                </a:moveTo>
                <a:lnTo>
                  <a:pt x="239268" y="71628"/>
                </a:lnTo>
                <a:lnTo>
                  <a:pt x="245364" y="70104"/>
                </a:lnTo>
                <a:lnTo>
                  <a:pt x="249936" y="65532"/>
                </a:lnTo>
                <a:lnTo>
                  <a:pt x="254812" y="71628"/>
                </a:lnTo>
                <a:close/>
              </a:path>
              <a:path w="329564" h="82550">
                <a:moveTo>
                  <a:pt x="284988" y="82296"/>
                </a:moveTo>
                <a:lnTo>
                  <a:pt x="272796" y="82296"/>
                </a:lnTo>
                <a:lnTo>
                  <a:pt x="272796" y="0"/>
                </a:lnTo>
                <a:lnTo>
                  <a:pt x="284988" y="0"/>
                </a:lnTo>
                <a:lnTo>
                  <a:pt x="284988" y="35052"/>
                </a:lnTo>
                <a:lnTo>
                  <a:pt x="291084" y="35052"/>
                </a:lnTo>
                <a:lnTo>
                  <a:pt x="284988" y="42672"/>
                </a:lnTo>
                <a:lnTo>
                  <a:pt x="284988" y="82296"/>
                </a:lnTo>
                <a:close/>
              </a:path>
              <a:path w="329564" h="82550">
                <a:moveTo>
                  <a:pt x="329184" y="82296"/>
                </a:moveTo>
                <a:lnTo>
                  <a:pt x="316992" y="82296"/>
                </a:lnTo>
                <a:lnTo>
                  <a:pt x="316992" y="41148"/>
                </a:lnTo>
                <a:lnTo>
                  <a:pt x="310896" y="35052"/>
                </a:lnTo>
                <a:lnTo>
                  <a:pt x="284988" y="35052"/>
                </a:lnTo>
                <a:lnTo>
                  <a:pt x="288988" y="29932"/>
                </a:lnTo>
                <a:lnTo>
                  <a:pt x="294132" y="26098"/>
                </a:lnTo>
                <a:lnTo>
                  <a:pt x="300418" y="23693"/>
                </a:lnTo>
                <a:lnTo>
                  <a:pt x="307848" y="22860"/>
                </a:lnTo>
                <a:lnTo>
                  <a:pt x="316325" y="24503"/>
                </a:lnTo>
                <a:lnTo>
                  <a:pt x="323088" y="29146"/>
                </a:lnTo>
                <a:lnTo>
                  <a:pt x="327564" y="36361"/>
                </a:lnTo>
                <a:lnTo>
                  <a:pt x="329184" y="45720"/>
                </a:lnTo>
                <a:lnTo>
                  <a:pt x="329184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67839" y="2670048"/>
            <a:ext cx="242316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44752" y="3006851"/>
            <a:ext cx="563880" cy="104139"/>
          </a:xfrm>
          <a:custGeom>
            <a:avLst/>
            <a:gdLst/>
            <a:ahLst/>
            <a:cxnLst/>
            <a:rect l="l" t="t" r="r" b="b"/>
            <a:pathLst>
              <a:path w="563880" h="104139">
                <a:moveTo>
                  <a:pt x="39624" y="83820"/>
                </a:moveTo>
                <a:lnTo>
                  <a:pt x="23788" y="80843"/>
                </a:lnTo>
                <a:lnTo>
                  <a:pt x="11239" y="72580"/>
                </a:lnTo>
                <a:lnTo>
                  <a:pt x="2976" y="60031"/>
                </a:lnTo>
                <a:lnTo>
                  <a:pt x="0" y="44196"/>
                </a:lnTo>
                <a:lnTo>
                  <a:pt x="3000" y="29241"/>
                </a:lnTo>
                <a:lnTo>
                  <a:pt x="11430" y="17145"/>
                </a:lnTo>
                <a:lnTo>
                  <a:pt x="24431" y="9048"/>
                </a:lnTo>
                <a:lnTo>
                  <a:pt x="41148" y="6096"/>
                </a:lnTo>
                <a:lnTo>
                  <a:pt x="49101" y="6905"/>
                </a:lnTo>
                <a:lnTo>
                  <a:pt x="56769" y="9144"/>
                </a:lnTo>
                <a:lnTo>
                  <a:pt x="63865" y="12525"/>
                </a:lnTo>
                <a:lnTo>
                  <a:pt x="70104" y="16764"/>
                </a:lnTo>
                <a:lnTo>
                  <a:pt x="68834" y="18288"/>
                </a:lnTo>
                <a:lnTo>
                  <a:pt x="41148" y="18288"/>
                </a:lnTo>
                <a:lnTo>
                  <a:pt x="29551" y="20193"/>
                </a:lnTo>
                <a:lnTo>
                  <a:pt x="20383" y="25527"/>
                </a:lnTo>
                <a:lnTo>
                  <a:pt x="14358" y="33718"/>
                </a:lnTo>
                <a:lnTo>
                  <a:pt x="12192" y="44196"/>
                </a:lnTo>
                <a:lnTo>
                  <a:pt x="14358" y="54911"/>
                </a:lnTo>
                <a:lnTo>
                  <a:pt x="20383" y="63627"/>
                </a:lnTo>
                <a:lnTo>
                  <a:pt x="29551" y="69484"/>
                </a:lnTo>
                <a:lnTo>
                  <a:pt x="41148" y="71628"/>
                </a:lnTo>
                <a:lnTo>
                  <a:pt x="70104" y="71628"/>
                </a:lnTo>
                <a:lnTo>
                  <a:pt x="70104" y="73152"/>
                </a:lnTo>
                <a:lnTo>
                  <a:pt x="62984" y="77390"/>
                </a:lnTo>
                <a:lnTo>
                  <a:pt x="55435" y="80772"/>
                </a:lnTo>
                <a:lnTo>
                  <a:pt x="47601" y="83010"/>
                </a:lnTo>
                <a:lnTo>
                  <a:pt x="39624" y="83820"/>
                </a:lnTo>
                <a:close/>
              </a:path>
              <a:path w="563880" h="104139">
                <a:moveTo>
                  <a:pt x="62484" y="25908"/>
                </a:moveTo>
                <a:lnTo>
                  <a:pt x="56388" y="21336"/>
                </a:lnTo>
                <a:lnTo>
                  <a:pt x="48768" y="18288"/>
                </a:lnTo>
                <a:lnTo>
                  <a:pt x="68834" y="18288"/>
                </a:lnTo>
                <a:lnTo>
                  <a:pt x="62484" y="25908"/>
                </a:lnTo>
                <a:close/>
              </a:path>
              <a:path w="563880" h="104139">
                <a:moveTo>
                  <a:pt x="70104" y="71628"/>
                </a:moveTo>
                <a:lnTo>
                  <a:pt x="45720" y="71628"/>
                </a:lnTo>
                <a:lnTo>
                  <a:pt x="53340" y="70104"/>
                </a:lnTo>
                <a:lnTo>
                  <a:pt x="57912" y="67056"/>
                </a:lnTo>
                <a:lnTo>
                  <a:pt x="57912" y="45720"/>
                </a:lnTo>
                <a:lnTo>
                  <a:pt x="70104" y="45720"/>
                </a:lnTo>
                <a:lnTo>
                  <a:pt x="70104" y="71628"/>
                </a:lnTo>
                <a:close/>
              </a:path>
              <a:path w="563880" h="104139">
                <a:moveTo>
                  <a:pt x="111252" y="83820"/>
                </a:moveTo>
                <a:lnTo>
                  <a:pt x="98774" y="81629"/>
                </a:lnTo>
                <a:lnTo>
                  <a:pt x="89154" y="75438"/>
                </a:lnTo>
                <a:lnTo>
                  <a:pt x="82962" y="65817"/>
                </a:lnTo>
                <a:lnTo>
                  <a:pt x="80772" y="53340"/>
                </a:lnTo>
                <a:lnTo>
                  <a:pt x="82962" y="41743"/>
                </a:lnTo>
                <a:lnTo>
                  <a:pt x="89154" y="32575"/>
                </a:lnTo>
                <a:lnTo>
                  <a:pt x="98774" y="26550"/>
                </a:lnTo>
                <a:lnTo>
                  <a:pt x="111252" y="24384"/>
                </a:lnTo>
                <a:lnTo>
                  <a:pt x="124110" y="26860"/>
                </a:lnTo>
                <a:lnTo>
                  <a:pt x="132969" y="33909"/>
                </a:lnTo>
                <a:lnTo>
                  <a:pt x="133471" y="35052"/>
                </a:lnTo>
                <a:lnTo>
                  <a:pt x="102108" y="35052"/>
                </a:lnTo>
                <a:lnTo>
                  <a:pt x="96012" y="39624"/>
                </a:lnTo>
                <a:lnTo>
                  <a:pt x="94488" y="48768"/>
                </a:lnTo>
                <a:lnTo>
                  <a:pt x="138052" y="48768"/>
                </a:lnTo>
                <a:lnTo>
                  <a:pt x="138684" y="59436"/>
                </a:lnTo>
                <a:lnTo>
                  <a:pt x="94488" y="59436"/>
                </a:lnTo>
                <a:lnTo>
                  <a:pt x="96012" y="67056"/>
                </a:lnTo>
                <a:lnTo>
                  <a:pt x="103632" y="73152"/>
                </a:lnTo>
                <a:lnTo>
                  <a:pt x="135636" y="73152"/>
                </a:lnTo>
                <a:lnTo>
                  <a:pt x="130754" y="77390"/>
                </a:lnTo>
                <a:lnTo>
                  <a:pt x="125158" y="80772"/>
                </a:lnTo>
                <a:lnTo>
                  <a:pt x="118705" y="83010"/>
                </a:lnTo>
                <a:lnTo>
                  <a:pt x="111252" y="83820"/>
                </a:lnTo>
                <a:close/>
              </a:path>
              <a:path w="563880" h="104139">
                <a:moveTo>
                  <a:pt x="138052" y="48768"/>
                </a:moveTo>
                <a:lnTo>
                  <a:pt x="126492" y="48768"/>
                </a:lnTo>
                <a:lnTo>
                  <a:pt x="126492" y="39624"/>
                </a:lnTo>
                <a:lnTo>
                  <a:pt x="120396" y="35052"/>
                </a:lnTo>
                <a:lnTo>
                  <a:pt x="133471" y="35052"/>
                </a:lnTo>
                <a:lnTo>
                  <a:pt x="137826" y="44958"/>
                </a:lnTo>
                <a:lnTo>
                  <a:pt x="138052" y="48768"/>
                </a:lnTo>
                <a:close/>
              </a:path>
              <a:path w="563880" h="104139">
                <a:moveTo>
                  <a:pt x="135636" y="73152"/>
                </a:moveTo>
                <a:lnTo>
                  <a:pt x="118872" y="73152"/>
                </a:lnTo>
                <a:lnTo>
                  <a:pt x="124968" y="71628"/>
                </a:lnTo>
                <a:lnTo>
                  <a:pt x="128016" y="67056"/>
                </a:lnTo>
                <a:lnTo>
                  <a:pt x="135636" y="73152"/>
                </a:lnTo>
                <a:close/>
              </a:path>
              <a:path w="563880" h="104139">
                <a:moveTo>
                  <a:pt x="176784" y="83820"/>
                </a:moveTo>
                <a:lnTo>
                  <a:pt x="164306" y="81629"/>
                </a:lnTo>
                <a:lnTo>
                  <a:pt x="154686" y="75438"/>
                </a:lnTo>
                <a:lnTo>
                  <a:pt x="148494" y="65817"/>
                </a:lnTo>
                <a:lnTo>
                  <a:pt x="146304" y="53340"/>
                </a:lnTo>
                <a:lnTo>
                  <a:pt x="148494" y="41743"/>
                </a:lnTo>
                <a:lnTo>
                  <a:pt x="154686" y="32575"/>
                </a:lnTo>
                <a:lnTo>
                  <a:pt x="164306" y="26550"/>
                </a:lnTo>
                <a:lnTo>
                  <a:pt x="176784" y="24384"/>
                </a:lnTo>
                <a:lnTo>
                  <a:pt x="188618" y="26550"/>
                </a:lnTo>
                <a:lnTo>
                  <a:pt x="198310" y="32575"/>
                </a:lnTo>
                <a:lnTo>
                  <a:pt x="200079" y="35052"/>
                </a:lnTo>
                <a:lnTo>
                  <a:pt x="176784" y="35052"/>
                </a:lnTo>
                <a:lnTo>
                  <a:pt x="169425" y="36409"/>
                </a:lnTo>
                <a:lnTo>
                  <a:pt x="163639" y="40195"/>
                </a:lnTo>
                <a:lnTo>
                  <a:pt x="159853" y="45981"/>
                </a:lnTo>
                <a:lnTo>
                  <a:pt x="158496" y="53340"/>
                </a:lnTo>
                <a:lnTo>
                  <a:pt x="159853" y="61579"/>
                </a:lnTo>
                <a:lnTo>
                  <a:pt x="163639" y="67818"/>
                </a:lnTo>
                <a:lnTo>
                  <a:pt x="169425" y="71770"/>
                </a:lnTo>
                <a:lnTo>
                  <a:pt x="176784" y="73152"/>
                </a:lnTo>
                <a:lnTo>
                  <a:pt x="199866" y="73152"/>
                </a:lnTo>
                <a:lnTo>
                  <a:pt x="198310" y="75438"/>
                </a:lnTo>
                <a:lnTo>
                  <a:pt x="188618" y="81629"/>
                </a:lnTo>
                <a:lnTo>
                  <a:pt x="176784" y="83820"/>
                </a:lnTo>
                <a:close/>
              </a:path>
              <a:path w="563880" h="104139">
                <a:moveTo>
                  <a:pt x="199866" y="73152"/>
                </a:moveTo>
                <a:lnTo>
                  <a:pt x="176784" y="73152"/>
                </a:lnTo>
                <a:lnTo>
                  <a:pt x="183261" y="71770"/>
                </a:lnTo>
                <a:lnTo>
                  <a:pt x="188595" y="67818"/>
                </a:lnTo>
                <a:lnTo>
                  <a:pt x="192214" y="61579"/>
                </a:lnTo>
                <a:lnTo>
                  <a:pt x="193548" y="53340"/>
                </a:lnTo>
                <a:lnTo>
                  <a:pt x="193548" y="42672"/>
                </a:lnTo>
                <a:lnTo>
                  <a:pt x="185928" y="35052"/>
                </a:lnTo>
                <a:lnTo>
                  <a:pt x="200079" y="35052"/>
                </a:lnTo>
                <a:lnTo>
                  <a:pt x="204858" y="41743"/>
                </a:lnTo>
                <a:lnTo>
                  <a:pt x="207264" y="53340"/>
                </a:lnTo>
                <a:lnTo>
                  <a:pt x="204858" y="65817"/>
                </a:lnTo>
                <a:lnTo>
                  <a:pt x="199866" y="73152"/>
                </a:lnTo>
                <a:close/>
              </a:path>
              <a:path w="563880" h="104139">
                <a:moveTo>
                  <a:pt x="233172" y="103632"/>
                </a:moveTo>
                <a:lnTo>
                  <a:pt x="220980" y="103632"/>
                </a:lnTo>
                <a:lnTo>
                  <a:pt x="220980" y="24384"/>
                </a:lnTo>
                <a:lnTo>
                  <a:pt x="233172" y="24384"/>
                </a:lnTo>
                <a:lnTo>
                  <a:pt x="233172" y="35052"/>
                </a:lnTo>
                <a:lnTo>
                  <a:pt x="240792" y="35052"/>
                </a:lnTo>
                <a:lnTo>
                  <a:pt x="233172" y="42672"/>
                </a:lnTo>
                <a:lnTo>
                  <a:pt x="233172" y="53340"/>
                </a:lnTo>
                <a:lnTo>
                  <a:pt x="234505" y="61579"/>
                </a:lnTo>
                <a:lnTo>
                  <a:pt x="238125" y="67818"/>
                </a:lnTo>
                <a:lnTo>
                  <a:pt x="243459" y="71770"/>
                </a:lnTo>
                <a:lnTo>
                  <a:pt x="249936" y="73152"/>
                </a:lnTo>
                <a:lnTo>
                  <a:pt x="233172" y="73152"/>
                </a:lnTo>
                <a:lnTo>
                  <a:pt x="233172" y="103632"/>
                </a:lnTo>
                <a:close/>
              </a:path>
              <a:path w="563880" h="104139">
                <a:moveTo>
                  <a:pt x="252984" y="83820"/>
                </a:moveTo>
                <a:lnTo>
                  <a:pt x="243840" y="83820"/>
                </a:lnTo>
                <a:lnTo>
                  <a:pt x="237744" y="79248"/>
                </a:lnTo>
                <a:lnTo>
                  <a:pt x="233172" y="73152"/>
                </a:lnTo>
                <a:lnTo>
                  <a:pt x="249936" y="73152"/>
                </a:lnTo>
                <a:lnTo>
                  <a:pt x="257294" y="71770"/>
                </a:lnTo>
                <a:lnTo>
                  <a:pt x="263080" y="67818"/>
                </a:lnTo>
                <a:lnTo>
                  <a:pt x="266866" y="61579"/>
                </a:lnTo>
                <a:lnTo>
                  <a:pt x="268224" y="53340"/>
                </a:lnTo>
                <a:lnTo>
                  <a:pt x="266866" y="45981"/>
                </a:lnTo>
                <a:lnTo>
                  <a:pt x="263080" y="40195"/>
                </a:lnTo>
                <a:lnTo>
                  <a:pt x="257294" y="36409"/>
                </a:lnTo>
                <a:lnTo>
                  <a:pt x="249936" y="35052"/>
                </a:lnTo>
                <a:lnTo>
                  <a:pt x="233172" y="35052"/>
                </a:lnTo>
                <a:lnTo>
                  <a:pt x="237744" y="27432"/>
                </a:lnTo>
                <a:lnTo>
                  <a:pt x="243840" y="24384"/>
                </a:lnTo>
                <a:lnTo>
                  <a:pt x="252984" y="24384"/>
                </a:lnTo>
                <a:lnTo>
                  <a:pt x="264342" y="26574"/>
                </a:lnTo>
                <a:lnTo>
                  <a:pt x="272986" y="32766"/>
                </a:lnTo>
                <a:lnTo>
                  <a:pt x="278487" y="42386"/>
                </a:lnTo>
                <a:lnTo>
                  <a:pt x="280416" y="54864"/>
                </a:lnTo>
                <a:lnTo>
                  <a:pt x="278487" y="66460"/>
                </a:lnTo>
                <a:lnTo>
                  <a:pt x="272986" y="75628"/>
                </a:lnTo>
                <a:lnTo>
                  <a:pt x="264342" y="81653"/>
                </a:lnTo>
                <a:lnTo>
                  <a:pt x="252984" y="83820"/>
                </a:lnTo>
                <a:close/>
              </a:path>
              <a:path w="563880" h="104139">
                <a:moveTo>
                  <a:pt x="307848" y="82296"/>
                </a:moveTo>
                <a:lnTo>
                  <a:pt x="294132" y="82296"/>
                </a:lnTo>
                <a:lnTo>
                  <a:pt x="294132" y="1524"/>
                </a:lnTo>
                <a:lnTo>
                  <a:pt x="307848" y="1524"/>
                </a:lnTo>
                <a:lnTo>
                  <a:pt x="307848" y="82296"/>
                </a:lnTo>
                <a:close/>
              </a:path>
              <a:path w="563880" h="104139">
                <a:moveTo>
                  <a:pt x="352044" y="83820"/>
                </a:moveTo>
                <a:lnTo>
                  <a:pt x="339566" y="81629"/>
                </a:lnTo>
                <a:lnTo>
                  <a:pt x="329946" y="75438"/>
                </a:lnTo>
                <a:lnTo>
                  <a:pt x="323754" y="65817"/>
                </a:lnTo>
                <a:lnTo>
                  <a:pt x="321564" y="53340"/>
                </a:lnTo>
                <a:lnTo>
                  <a:pt x="323754" y="41743"/>
                </a:lnTo>
                <a:lnTo>
                  <a:pt x="329946" y="32575"/>
                </a:lnTo>
                <a:lnTo>
                  <a:pt x="339566" y="26550"/>
                </a:lnTo>
                <a:lnTo>
                  <a:pt x="352044" y="24384"/>
                </a:lnTo>
                <a:lnTo>
                  <a:pt x="363878" y="26550"/>
                </a:lnTo>
                <a:lnTo>
                  <a:pt x="373570" y="32575"/>
                </a:lnTo>
                <a:lnTo>
                  <a:pt x="375339" y="35052"/>
                </a:lnTo>
                <a:lnTo>
                  <a:pt x="352044" y="35052"/>
                </a:lnTo>
                <a:lnTo>
                  <a:pt x="344685" y="36409"/>
                </a:lnTo>
                <a:lnTo>
                  <a:pt x="338899" y="40195"/>
                </a:lnTo>
                <a:lnTo>
                  <a:pt x="335113" y="45981"/>
                </a:lnTo>
                <a:lnTo>
                  <a:pt x="333756" y="53340"/>
                </a:lnTo>
                <a:lnTo>
                  <a:pt x="335113" y="61579"/>
                </a:lnTo>
                <a:lnTo>
                  <a:pt x="338899" y="67818"/>
                </a:lnTo>
                <a:lnTo>
                  <a:pt x="344685" y="71770"/>
                </a:lnTo>
                <a:lnTo>
                  <a:pt x="352044" y="73152"/>
                </a:lnTo>
                <a:lnTo>
                  <a:pt x="375126" y="73152"/>
                </a:lnTo>
                <a:lnTo>
                  <a:pt x="373570" y="75438"/>
                </a:lnTo>
                <a:lnTo>
                  <a:pt x="363878" y="81629"/>
                </a:lnTo>
                <a:lnTo>
                  <a:pt x="352044" y="83820"/>
                </a:lnTo>
                <a:close/>
              </a:path>
              <a:path w="563880" h="104139">
                <a:moveTo>
                  <a:pt x="375126" y="73152"/>
                </a:moveTo>
                <a:lnTo>
                  <a:pt x="352044" y="73152"/>
                </a:lnTo>
                <a:lnTo>
                  <a:pt x="358521" y="71770"/>
                </a:lnTo>
                <a:lnTo>
                  <a:pt x="363855" y="67818"/>
                </a:lnTo>
                <a:lnTo>
                  <a:pt x="367474" y="61579"/>
                </a:lnTo>
                <a:lnTo>
                  <a:pt x="368808" y="53340"/>
                </a:lnTo>
                <a:lnTo>
                  <a:pt x="368808" y="42672"/>
                </a:lnTo>
                <a:lnTo>
                  <a:pt x="361188" y="35052"/>
                </a:lnTo>
                <a:lnTo>
                  <a:pt x="375339" y="35052"/>
                </a:lnTo>
                <a:lnTo>
                  <a:pt x="380118" y="41743"/>
                </a:lnTo>
                <a:lnTo>
                  <a:pt x="382524" y="53340"/>
                </a:lnTo>
                <a:lnTo>
                  <a:pt x="380118" y="65817"/>
                </a:lnTo>
                <a:lnTo>
                  <a:pt x="375126" y="73152"/>
                </a:lnTo>
                <a:close/>
              </a:path>
              <a:path w="563880" h="104139">
                <a:moveTo>
                  <a:pt x="409956" y="27432"/>
                </a:moveTo>
                <a:lnTo>
                  <a:pt x="397764" y="27432"/>
                </a:lnTo>
                <a:lnTo>
                  <a:pt x="397764" y="10668"/>
                </a:lnTo>
                <a:lnTo>
                  <a:pt x="409956" y="10668"/>
                </a:lnTo>
                <a:lnTo>
                  <a:pt x="409956" y="27432"/>
                </a:lnTo>
                <a:close/>
              </a:path>
              <a:path w="563880" h="104139">
                <a:moveTo>
                  <a:pt x="426720" y="36576"/>
                </a:moveTo>
                <a:lnTo>
                  <a:pt x="388620" y="36576"/>
                </a:lnTo>
                <a:lnTo>
                  <a:pt x="388620" y="27432"/>
                </a:lnTo>
                <a:lnTo>
                  <a:pt x="426720" y="27432"/>
                </a:lnTo>
                <a:lnTo>
                  <a:pt x="426720" y="36576"/>
                </a:lnTo>
                <a:close/>
              </a:path>
              <a:path w="563880" h="104139">
                <a:moveTo>
                  <a:pt x="419100" y="83820"/>
                </a:moveTo>
                <a:lnTo>
                  <a:pt x="405384" y="83820"/>
                </a:lnTo>
                <a:lnTo>
                  <a:pt x="397764" y="79248"/>
                </a:lnTo>
                <a:lnTo>
                  <a:pt x="397764" y="36576"/>
                </a:lnTo>
                <a:lnTo>
                  <a:pt x="409956" y="36576"/>
                </a:lnTo>
                <a:lnTo>
                  <a:pt x="409956" y="70104"/>
                </a:lnTo>
                <a:lnTo>
                  <a:pt x="411480" y="71628"/>
                </a:lnTo>
                <a:lnTo>
                  <a:pt x="425704" y="71628"/>
                </a:lnTo>
                <a:lnTo>
                  <a:pt x="428244" y="79248"/>
                </a:lnTo>
                <a:lnTo>
                  <a:pt x="423672" y="82296"/>
                </a:lnTo>
                <a:lnTo>
                  <a:pt x="419100" y="83820"/>
                </a:lnTo>
                <a:close/>
              </a:path>
              <a:path w="563880" h="104139">
                <a:moveTo>
                  <a:pt x="425704" y="71628"/>
                </a:moveTo>
                <a:lnTo>
                  <a:pt x="420624" y="71628"/>
                </a:lnTo>
                <a:lnTo>
                  <a:pt x="425196" y="70104"/>
                </a:lnTo>
                <a:lnTo>
                  <a:pt x="425704" y="71628"/>
                </a:lnTo>
                <a:close/>
              </a:path>
              <a:path w="563880" h="104139">
                <a:moveTo>
                  <a:pt x="452628" y="82296"/>
                </a:moveTo>
                <a:lnTo>
                  <a:pt x="440436" y="82296"/>
                </a:lnTo>
                <a:lnTo>
                  <a:pt x="440436" y="1524"/>
                </a:lnTo>
                <a:lnTo>
                  <a:pt x="452628" y="1524"/>
                </a:lnTo>
                <a:lnTo>
                  <a:pt x="452628" y="82296"/>
                </a:lnTo>
                <a:close/>
              </a:path>
              <a:path w="563880" h="104139">
                <a:moveTo>
                  <a:pt x="481584" y="15240"/>
                </a:moveTo>
                <a:lnTo>
                  <a:pt x="473964" y="15240"/>
                </a:lnTo>
                <a:lnTo>
                  <a:pt x="470916" y="12192"/>
                </a:lnTo>
                <a:lnTo>
                  <a:pt x="470916" y="3048"/>
                </a:lnTo>
                <a:lnTo>
                  <a:pt x="473964" y="0"/>
                </a:lnTo>
                <a:lnTo>
                  <a:pt x="481584" y="0"/>
                </a:lnTo>
                <a:lnTo>
                  <a:pt x="486156" y="3048"/>
                </a:lnTo>
                <a:lnTo>
                  <a:pt x="486156" y="12192"/>
                </a:lnTo>
                <a:lnTo>
                  <a:pt x="481584" y="15240"/>
                </a:lnTo>
                <a:close/>
              </a:path>
              <a:path w="563880" h="104139">
                <a:moveTo>
                  <a:pt x="484632" y="82296"/>
                </a:moveTo>
                <a:lnTo>
                  <a:pt x="472440" y="82296"/>
                </a:lnTo>
                <a:lnTo>
                  <a:pt x="472440" y="24384"/>
                </a:lnTo>
                <a:lnTo>
                  <a:pt x="484632" y="24384"/>
                </a:lnTo>
                <a:lnTo>
                  <a:pt x="484632" y="82296"/>
                </a:lnTo>
                <a:close/>
              </a:path>
              <a:path w="563880" h="104139">
                <a:moveTo>
                  <a:pt x="516636" y="82296"/>
                </a:moveTo>
                <a:lnTo>
                  <a:pt x="502920" y="82296"/>
                </a:lnTo>
                <a:lnTo>
                  <a:pt x="502920" y="1524"/>
                </a:lnTo>
                <a:lnTo>
                  <a:pt x="516636" y="1524"/>
                </a:lnTo>
                <a:lnTo>
                  <a:pt x="516636" y="35052"/>
                </a:lnTo>
                <a:lnTo>
                  <a:pt x="522732" y="35052"/>
                </a:lnTo>
                <a:lnTo>
                  <a:pt x="516636" y="42672"/>
                </a:lnTo>
                <a:lnTo>
                  <a:pt x="516636" y="53340"/>
                </a:lnTo>
                <a:lnTo>
                  <a:pt x="517755" y="61579"/>
                </a:lnTo>
                <a:lnTo>
                  <a:pt x="521017" y="67818"/>
                </a:lnTo>
                <a:lnTo>
                  <a:pt x="526280" y="71770"/>
                </a:lnTo>
                <a:lnTo>
                  <a:pt x="533400" y="73152"/>
                </a:lnTo>
                <a:lnTo>
                  <a:pt x="516636" y="73152"/>
                </a:lnTo>
                <a:lnTo>
                  <a:pt x="516636" y="82296"/>
                </a:lnTo>
                <a:close/>
              </a:path>
              <a:path w="563880" h="104139">
                <a:moveTo>
                  <a:pt x="536448" y="83820"/>
                </a:moveTo>
                <a:lnTo>
                  <a:pt x="527304" y="83820"/>
                </a:lnTo>
                <a:lnTo>
                  <a:pt x="519684" y="79248"/>
                </a:lnTo>
                <a:lnTo>
                  <a:pt x="516636" y="73152"/>
                </a:lnTo>
                <a:lnTo>
                  <a:pt x="533400" y="73152"/>
                </a:lnTo>
                <a:lnTo>
                  <a:pt x="540758" y="71770"/>
                </a:lnTo>
                <a:lnTo>
                  <a:pt x="546544" y="67818"/>
                </a:lnTo>
                <a:lnTo>
                  <a:pt x="550330" y="61579"/>
                </a:lnTo>
                <a:lnTo>
                  <a:pt x="551688" y="53340"/>
                </a:lnTo>
                <a:lnTo>
                  <a:pt x="550330" y="45981"/>
                </a:lnTo>
                <a:lnTo>
                  <a:pt x="546544" y="40195"/>
                </a:lnTo>
                <a:lnTo>
                  <a:pt x="540758" y="36409"/>
                </a:lnTo>
                <a:lnTo>
                  <a:pt x="533400" y="35052"/>
                </a:lnTo>
                <a:lnTo>
                  <a:pt x="516636" y="35052"/>
                </a:lnTo>
                <a:lnTo>
                  <a:pt x="519684" y="27432"/>
                </a:lnTo>
                <a:lnTo>
                  <a:pt x="527304" y="24384"/>
                </a:lnTo>
                <a:lnTo>
                  <a:pt x="536448" y="24384"/>
                </a:lnTo>
                <a:lnTo>
                  <a:pt x="547806" y="26574"/>
                </a:lnTo>
                <a:lnTo>
                  <a:pt x="556450" y="32766"/>
                </a:lnTo>
                <a:lnTo>
                  <a:pt x="561951" y="42386"/>
                </a:lnTo>
                <a:lnTo>
                  <a:pt x="563880" y="54864"/>
                </a:lnTo>
                <a:lnTo>
                  <a:pt x="561951" y="66460"/>
                </a:lnTo>
                <a:lnTo>
                  <a:pt x="556450" y="75628"/>
                </a:lnTo>
                <a:lnTo>
                  <a:pt x="547806" y="81653"/>
                </a:lnTo>
                <a:lnTo>
                  <a:pt x="5364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82624" y="3337560"/>
            <a:ext cx="822960" cy="102235"/>
          </a:xfrm>
          <a:custGeom>
            <a:avLst/>
            <a:gdLst/>
            <a:ahLst/>
            <a:cxnLst/>
            <a:rect l="l" t="t" r="r" b="b"/>
            <a:pathLst>
              <a:path w="822960" h="102235">
                <a:moveTo>
                  <a:pt x="45720" y="88392"/>
                </a:moveTo>
                <a:lnTo>
                  <a:pt x="0" y="88392"/>
                </a:lnTo>
                <a:lnTo>
                  <a:pt x="0" y="12192"/>
                </a:lnTo>
                <a:lnTo>
                  <a:pt x="12192" y="12192"/>
                </a:lnTo>
                <a:lnTo>
                  <a:pt x="12192" y="77724"/>
                </a:lnTo>
                <a:lnTo>
                  <a:pt x="45720" y="77724"/>
                </a:lnTo>
                <a:lnTo>
                  <a:pt x="45720" y="88392"/>
                </a:lnTo>
                <a:close/>
              </a:path>
              <a:path w="822960" h="102235">
                <a:moveTo>
                  <a:pt x="91440" y="89916"/>
                </a:moveTo>
                <a:lnTo>
                  <a:pt x="82296" y="89916"/>
                </a:lnTo>
                <a:lnTo>
                  <a:pt x="69818" y="87725"/>
                </a:lnTo>
                <a:lnTo>
                  <a:pt x="60198" y="81534"/>
                </a:lnTo>
                <a:lnTo>
                  <a:pt x="54006" y="71913"/>
                </a:lnTo>
                <a:lnTo>
                  <a:pt x="51816" y="59436"/>
                </a:lnTo>
                <a:lnTo>
                  <a:pt x="53982" y="47839"/>
                </a:lnTo>
                <a:lnTo>
                  <a:pt x="60007" y="38671"/>
                </a:lnTo>
                <a:lnTo>
                  <a:pt x="69175" y="32646"/>
                </a:lnTo>
                <a:lnTo>
                  <a:pt x="80772" y="30480"/>
                </a:lnTo>
                <a:lnTo>
                  <a:pt x="94273" y="32932"/>
                </a:lnTo>
                <a:lnTo>
                  <a:pt x="102817" y="39624"/>
                </a:lnTo>
                <a:lnTo>
                  <a:pt x="71628" y="39624"/>
                </a:lnTo>
                <a:lnTo>
                  <a:pt x="65532" y="45720"/>
                </a:lnTo>
                <a:lnTo>
                  <a:pt x="64008" y="54864"/>
                </a:lnTo>
                <a:lnTo>
                  <a:pt x="107771" y="54864"/>
                </a:lnTo>
                <a:lnTo>
                  <a:pt x="108204" y="64008"/>
                </a:lnTo>
                <a:lnTo>
                  <a:pt x="64008" y="64008"/>
                </a:lnTo>
                <a:lnTo>
                  <a:pt x="67056" y="73152"/>
                </a:lnTo>
                <a:lnTo>
                  <a:pt x="73152" y="79248"/>
                </a:lnTo>
                <a:lnTo>
                  <a:pt x="105156" y="79248"/>
                </a:lnTo>
                <a:lnTo>
                  <a:pt x="100584" y="85344"/>
                </a:lnTo>
                <a:lnTo>
                  <a:pt x="91440" y="89916"/>
                </a:lnTo>
                <a:close/>
              </a:path>
              <a:path w="822960" h="102235">
                <a:moveTo>
                  <a:pt x="107771" y="54864"/>
                </a:moveTo>
                <a:lnTo>
                  <a:pt x="97536" y="54864"/>
                </a:lnTo>
                <a:lnTo>
                  <a:pt x="97536" y="45720"/>
                </a:lnTo>
                <a:lnTo>
                  <a:pt x="91440" y="39624"/>
                </a:lnTo>
                <a:lnTo>
                  <a:pt x="102817" y="39624"/>
                </a:lnTo>
                <a:lnTo>
                  <a:pt x="103060" y="39814"/>
                </a:lnTo>
                <a:lnTo>
                  <a:pt x="107561" y="50411"/>
                </a:lnTo>
                <a:lnTo>
                  <a:pt x="107771" y="54864"/>
                </a:lnTo>
                <a:close/>
              </a:path>
              <a:path w="822960" h="102235">
                <a:moveTo>
                  <a:pt x="105156" y="79248"/>
                </a:moveTo>
                <a:lnTo>
                  <a:pt x="88392" y="79248"/>
                </a:lnTo>
                <a:lnTo>
                  <a:pt x="94488" y="76200"/>
                </a:lnTo>
                <a:lnTo>
                  <a:pt x="99060" y="73152"/>
                </a:lnTo>
                <a:lnTo>
                  <a:pt x="105156" y="79248"/>
                </a:lnTo>
                <a:close/>
              </a:path>
              <a:path w="822960" h="102235">
                <a:moveTo>
                  <a:pt x="124968" y="45720"/>
                </a:moveTo>
                <a:lnTo>
                  <a:pt x="144780" y="30480"/>
                </a:lnTo>
                <a:lnTo>
                  <a:pt x="155019" y="31861"/>
                </a:lnTo>
                <a:lnTo>
                  <a:pt x="162687" y="35814"/>
                </a:lnTo>
                <a:lnTo>
                  <a:pt x="166799" y="41148"/>
                </a:lnTo>
                <a:lnTo>
                  <a:pt x="137160" y="41148"/>
                </a:lnTo>
                <a:lnTo>
                  <a:pt x="131064" y="42672"/>
                </a:lnTo>
                <a:lnTo>
                  <a:pt x="124968" y="45720"/>
                </a:lnTo>
                <a:close/>
              </a:path>
              <a:path w="822960" h="102235">
                <a:moveTo>
                  <a:pt x="146304" y="89916"/>
                </a:moveTo>
                <a:lnTo>
                  <a:pt x="137160" y="89916"/>
                </a:lnTo>
                <a:lnTo>
                  <a:pt x="128920" y="88558"/>
                </a:lnTo>
                <a:lnTo>
                  <a:pt x="122682" y="84772"/>
                </a:lnTo>
                <a:lnTo>
                  <a:pt x="118729" y="78986"/>
                </a:lnTo>
                <a:lnTo>
                  <a:pt x="117348" y="71628"/>
                </a:lnTo>
                <a:lnTo>
                  <a:pt x="118752" y="64269"/>
                </a:lnTo>
                <a:lnTo>
                  <a:pt x="122872" y="58483"/>
                </a:lnTo>
                <a:lnTo>
                  <a:pt x="129563" y="54697"/>
                </a:lnTo>
                <a:lnTo>
                  <a:pt x="138684" y="53340"/>
                </a:lnTo>
                <a:lnTo>
                  <a:pt x="156972" y="53340"/>
                </a:lnTo>
                <a:lnTo>
                  <a:pt x="156972" y="44196"/>
                </a:lnTo>
                <a:lnTo>
                  <a:pt x="152400" y="41148"/>
                </a:lnTo>
                <a:lnTo>
                  <a:pt x="166799" y="41148"/>
                </a:lnTo>
                <a:lnTo>
                  <a:pt x="167497" y="42052"/>
                </a:lnTo>
                <a:lnTo>
                  <a:pt x="169164" y="50292"/>
                </a:lnTo>
                <a:lnTo>
                  <a:pt x="169164" y="62484"/>
                </a:lnTo>
                <a:lnTo>
                  <a:pt x="132588" y="62484"/>
                </a:lnTo>
                <a:lnTo>
                  <a:pt x="128016" y="65532"/>
                </a:lnTo>
                <a:lnTo>
                  <a:pt x="128016" y="76200"/>
                </a:lnTo>
                <a:lnTo>
                  <a:pt x="132588" y="79248"/>
                </a:lnTo>
                <a:lnTo>
                  <a:pt x="169164" y="79248"/>
                </a:lnTo>
                <a:lnTo>
                  <a:pt x="169164" y="82296"/>
                </a:lnTo>
                <a:lnTo>
                  <a:pt x="156972" y="82296"/>
                </a:lnTo>
                <a:lnTo>
                  <a:pt x="152400" y="86868"/>
                </a:lnTo>
                <a:lnTo>
                  <a:pt x="146304" y="89916"/>
                </a:lnTo>
                <a:close/>
              </a:path>
              <a:path w="822960" h="102235">
                <a:moveTo>
                  <a:pt x="169164" y="79248"/>
                </a:moveTo>
                <a:lnTo>
                  <a:pt x="149352" y="79248"/>
                </a:lnTo>
                <a:lnTo>
                  <a:pt x="155448" y="74676"/>
                </a:lnTo>
                <a:lnTo>
                  <a:pt x="156972" y="68580"/>
                </a:lnTo>
                <a:lnTo>
                  <a:pt x="156972" y="62484"/>
                </a:lnTo>
                <a:lnTo>
                  <a:pt x="169164" y="62484"/>
                </a:lnTo>
                <a:lnTo>
                  <a:pt x="169164" y="79248"/>
                </a:lnTo>
                <a:close/>
              </a:path>
              <a:path w="822960" h="102235">
                <a:moveTo>
                  <a:pt x="169164" y="88392"/>
                </a:moveTo>
                <a:lnTo>
                  <a:pt x="156972" y="88392"/>
                </a:lnTo>
                <a:lnTo>
                  <a:pt x="156972" y="82296"/>
                </a:lnTo>
                <a:lnTo>
                  <a:pt x="169164" y="82296"/>
                </a:lnTo>
                <a:lnTo>
                  <a:pt x="169164" y="88392"/>
                </a:lnTo>
                <a:close/>
              </a:path>
              <a:path w="822960" h="102235">
                <a:moveTo>
                  <a:pt x="201168" y="32004"/>
                </a:moveTo>
                <a:lnTo>
                  <a:pt x="188976" y="32004"/>
                </a:lnTo>
                <a:lnTo>
                  <a:pt x="188976" y="25908"/>
                </a:lnTo>
                <a:lnTo>
                  <a:pt x="190357" y="17668"/>
                </a:lnTo>
                <a:lnTo>
                  <a:pt x="194310" y="11430"/>
                </a:lnTo>
                <a:lnTo>
                  <a:pt x="200548" y="7477"/>
                </a:lnTo>
                <a:lnTo>
                  <a:pt x="208788" y="6096"/>
                </a:lnTo>
                <a:lnTo>
                  <a:pt x="211836" y="6096"/>
                </a:lnTo>
                <a:lnTo>
                  <a:pt x="216408" y="7620"/>
                </a:lnTo>
                <a:lnTo>
                  <a:pt x="219456" y="9144"/>
                </a:lnTo>
                <a:lnTo>
                  <a:pt x="219456" y="16764"/>
                </a:lnTo>
                <a:lnTo>
                  <a:pt x="205740" y="16764"/>
                </a:lnTo>
                <a:lnTo>
                  <a:pt x="201168" y="21336"/>
                </a:lnTo>
                <a:lnTo>
                  <a:pt x="201168" y="32004"/>
                </a:lnTo>
                <a:close/>
              </a:path>
              <a:path w="822960" h="102235">
                <a:moveTo>
                  <a:pt x="219456" y="19812"/>
                </a:moveTo>
                <a:lnTo>
                  <a:pt x="213360" y="16764"/>
                </a:lnTo>
                <a:lnTo>
                  <a:pt x="219456" y="16764"/>
                </a:lnTo>
                <a:lnTo>
                  <a:pt x="219456" y="19812"/>
                </a:lnTo>
                <a:close/>
              </a:path>
              <a:path w="822960" h="102235">
                <a:moveTo>
                  <a:pt x="216408" y="42672"/>
                </a:moveTo>
                <a:lnTo>
                  <a:pt x="181356" y="42672"/>
                </a:lnTo>
                <a:lnTo>
                  <a:pt x="181356" y="32004"/>
                </a:lnTo>
                <a:lnTo>
                  <a:pt x="216408" y="32004"/>
                </a:lnTo>
                <a:lnTo>
                  <a:pt x="216408" y="42672"/>
                </a:lnTo>
                <a:close/>
              </a:path>
              <a:path w="822960" h="102235">
                <a:moveTo>
                  <a:pt x="201168" y="88392"/>
                </a:moveTo>
                <a:lnTo>
                  <a:pt x="188976" y="88392"/>
                </a:lnTo>
                <a:lnTo>
                  <a:pt x="188976" y="42672"/>
                </a:lnTo>
                <a:lnTo>
                  <a:pt x="201168" y="42672"/>
                </a:lnTo>
                <a:lnTo>
                  <a:pt x="201168" y="88392"/>
                </a:lnTo>
                <a:close/>
              </a:path>
              <a:path w="822960" h="102235">
                <a:moveTo>
                  <a:pt x="237744" y="88392"/>
                </a:moveTo>
                <a:lnTo>
                  <a:pt x="225552" y="88392"/>
                </a:lnTo>
                <a:lnTo>
                  <a:pt x="225552" y="7620"/>
                </a:lnTo>
                <a:lnTo>
                  <a:pt x="237744" y="7620"/>
                </a:lnTo>
                <a:lnTo>
                  <a:pt x="237744" y="88392"/>
                </a:lnTo>
                <a:close/>
              </a:path>
              <a:path w="822960" h="102235">
                <a:moveTo>
                  <a:pt x="281940" y="89916"/>
                </a:moveTo>
                <a:lnTo>
                  <a:pt x="269462" y="87725"/>
                </a:lnTo>
                <a:lnTo>
                  <a:pt x="259842" y="81534"/>
                </a:lnTo>
                <a:lnTo>
                  <a:pt x="253650" y="71913"/>
                </a:lnTo>
                <a:lnTo>
                  <a:pt x="251460" y="59436"/>
                </a:lnTo>
                <a:lnTo>
                  <a:pt x="253650" y="47839"/>
                </a:lnTo>
                <a:lnTo>
                  <a:pt x="259842" y="38671"/>
                </a:lnTo>
                <a:lnTo>
                  <a:pt x="269462" y="32646"/>
                </a:lnTo>
                <a:lnTo>
                  <a:pt x="281940" y="30480"/>
                </a:lnTo>
                <a:lnTo>
                  <a:pt x="294560" y="32932"/>
                </a:lnTo>
                <a:lnTo>
                  <a:pt x="302664" y="39624"/>
                </a:lnTo>
                <a:lnTo>
                  <a:pt x="272796" y="39624"/>
                </a:lnTo>
                <a:lnTo>
                  <a:pt x="265176" y="45720"/>
                </a:lnTo>
                <a:lnTo>
                  <a:pt x="263652" y="54864"/>
                </a:lnTo>
                <a:lnTo>
                  <a:pt x="307431" y="54864"/>
                </a:lnTo>
                <a:lnTo>
                  <a:pt x="307848" y="64008"/>
                </a:lnTo>
                <a:lnTo>
                  <a:pt x="265176" y="64008"/>
                </a:lnTo>
                <a:lnTo>
                  <a:pt x="266700" y="73152"/>
                </a:lnTo>
                <a:lnTo>
                  <a:pt x="272796" y="79248"/>
                </a:lnTo>
                <a:lnTo>
                  <a:pt x="306324" y="79248"/>
                </a:lnTo>
                <a:lnTo>
                  <a:pt x="301228" y="83486"/>
                </a:lnTo>
                <a:lnTo>
                  <a:pt x="295275" y="86868"/>
                </a:lnTo>
                <a:lnTo>
                  <a:pt x="288750" y="89106"/>
                </a:lnTo>
                <a:lnTo>
                  <a:pt x="281940" y="89916"/>
                </a:lnTo>
                <a:close/>
              </a:path>
              <a:path w="822960" h="102235">
                <a:moveTo>
                  <a:pt x="307431" y="54864"/>
                </a:moveTo>
                <a:lnTo>
                  <a:pt x="297180" y="54864"/>
                </a:lnTo>
                <a:lnTo>
                  <a:pt x="297180" y="45720"/>
                </a:lnTo>
                <a:lnTo>
                  <a:pt x="291084" y="39624"/>
                </a:lnTo>
                <a:lnTo>
                  <a:pt x="302664" y="39624"/>
                </a:lnTo>
                <a:lnTo>
                  <a:pt x="302895" y="39814"/>
                </a:lnTo>
                <a:lnTo>
                  <a:pt x="307228" y="50411"/>
                </a:lnTo>
                <a:lnTo>
                  <a:pt x="307431" y="54864"/>
                </a:lnTo>
                <a:close/>
              </a:path>
              <a:path w="822960" h="102235">
                <a:moveTo>
                  <a:pt x="306324" y="79248"/>
                </a:moveTo>
                <a:lnTo>
                  <a:pt x="289560" y="79248"/>
                </a:lnTo>
                <a:lnTo>
                  <a:pt x="298704" y="73152"/>
                </a:lnTo>
                <a:lnTo>
                  <a:pt x="306324" y="79248"/>
                </a:lnTo>
                <a:close/>
              </a:path>
              <a:path w="822960" h="102235">
                <a:moveTo>
                  <a:pt x="336804" y="33528"/>
                </a:moveTo>
                <a:lnTo>
                  <a:pt x="324612" y="33528"/>
                </a:lnTo>
                <a:lnTo>
                  <a:pt x="324612" y="16764"/>
                </a:lnTo>
                <a:lnTo>
                  <a:pt x="336804" y="16764"/>
                </a:lnTo>
                <a:lnTo>
                  <a:pt x="336804" y="33528"/>
                </a:lnTo>
                <a:close/>
              </a:path>
              <a:path w="822960" h="102235">
                <a:moveTo>
                  <a:pt x="353568" y="42672"/>
                </a:moveTo>
                <a:lnTo>
                  <a:pt x="315468" y="42672"/>
                </a:lnTo>
                <a:lnTo>
                  <a:pt x="315468" y="33528"/>
                </a:lnTo>
                <a:lnTo>
                  <a:pt x="353568" y="33528"/>
                </a:lnTo>
                <a:lnTo>
                  <a:pt x="353568" y="42672"/>
                </a:lnTo>
                <a:close/>
              </a:path>
              <a:path w="822960" h="102235">
                <a:moveTo>
                  <a:pt x="344424" y="89916"/>
                </a:moveTo>
                <a:lnTo>
                  <a:pt x="332232" y="89916"/>
                </a:lnTo>
                <a:lnTo>
                  <a:pt x="324612" y="83820"/>
                </a:lnTo>
                <a:lnTo>
                  <a:pt x="324612" y="42672"/>
                </a:lnTo>
                <a:lnTo>
                  <a:pt x="336804" y="42672"/>
                </a:lnTo>
                <a:lnTo>
                  <a:pt x="336804" y="76200"/>
                </a:lnTo>
                <a:lnTo>
                  <a:pt x="338328" y="77724"/>
                </a:lnTo>
                <a:lnTo>
                  <a:pt x="352552" y="77724"/>
                </a:lnTo>
                <a:lnTo>
                  <a:pt x="355092" y="85344"/>
                </a:lnTo>
                <a:lnTo>
                  <a:pt x="350520" y="88392"/>
                </a:lnTo>
                <a:lnTo>
                  <a:pt x="344424" y="89916"/>
                </a:lnTo>
                <a:close/>
              </a:path>
              <a:path w="822960" h="102235">
                <a:moveTo>
                  <a:pt x="352552" y="77724"/>
                </a:moveTo>
                <a:lnTo>
                  <a:pt x="347472" y="77724"/>
                </a:lnTo>
                <a:lnTo>
                  <a:pt x="352044" y="76200"/>
                </a:lnTo>
                <a:lnTo>
                  <a:pt x="352552" y="77724"/>
                </a:lnTo>
                <a:close/>
              </a:path>
              <a:path w="822960" h="102235">
                <a:moveTo>
                  <a:pt x="393192" y="102108"/>
                </a:moveTo>
                <a:lnTo>
                  <a:pt x="382524" y="102108"/>
                </a:lnTo>
                <a:lnTo>
                  <a:pt x="417576" y="0"/>
                </a:lnTo>
                <a:lnTo>
                  <a:pt x="428244" y="0"/>
                </a:lnTo>
                <a:lnTo>
                  <a:pt x="393192" y="102108"/>
                </a:lnTo>
                <a:close/>
              </a:path>
              <a:path w="822960" h="102235">
                <a:moveTo>
                  <a:pt x="472440" y="88392"/>
                </a:moveTo>
                <a:lnTo>
                  <a:pt x="460248" y="88392"/>
                </a:lnTo>
                <a:lnTo>
                  <a:pt x="460248" y="12192"/>
                </a:lnTo>
                <a:lnTo>
                  <a:pt x="510540" y="12192"/>
                </a:lnTo>
                <a:lnTo>
                  <a:pt x="510540" y="24384"/>
                </a:lnTo>
                <a:lnTo>
                  <a:pt x="472440" y="24384"/>
                </a:lnTo>
                <a:lnTo>
                  <a:pt x="472440" y="45720"/>
                </a:lnTo>
                <a:lnTo>
                  <a:pt x="507492" y="45720"/>
                </a:lnTo>
                <a:lnTo>
                  <a:pt x="507492" y="57912"/>
                </a:lnTo>
                <a:lnTo>
                  <a:pt x="472440" y="57912"/>
                </a:lnTo>
                <a:lnTo>
                  <a:pt x="472440" y="88392"/>
                </a:lnTo>
                <a:close/>
              </a:path>
              <a:path w="822960" h="102235">
                <a:moveTo>
                  <a:pt x="547116" y="89916"/>
                </a:moveTo>
                <a:lnTo>
                  <a:pt x="534638" y="87725"/>
                </a:lnTo>
                <a:lnTo>
                  <a:pt x="525018" y="81534"/>
                </a:lnTo>
                <a:lnTo>
                  <a:pt x="518826" y="71913"/>
                </a:lnTo>
                <a:lnTo>
                  <a:pt x="516636" y="59436"/>
                </a:lnTo>
                <a:lnTo>
                  <a:pt x="518826" y="47839"/>
                </a:lnTo>
                <a:lnTo>
                  <a:pt x="525018" y="38671"/>
                </a:lnTo>
                <a:lnTo>
                  <a:pt x="534638" y="32646"/>
                </a:lnTo>
                <a:lnTo>
                  <a:pt x="547116" y="30480"/>
                </a:lnTo>
                <a:lnTo>
                  <a:pt x="559593" y="32646"/>
                </a:lnTo>
                <a:lnTo>
                  <a:pt x="569214" y="38671"/>
                </a:lnTo>
                <a:lnTo>
                  <a:pt x="570886" y="41148"/>
                </a:lnTo>
                <a:lnTo>
                  <a:pt x="547116" y="41148"/>
                </a:lnTo>
                <a:lnTo>
                  <a:pt x="539757" y="42505"/>
                </a:lnTo>
                <a:lnTo>
                  <a:pt x="533971" y="46291"/>
                </a:lnTo>
                <a:lnTo>
                  <a:pt x="530185" y="52077"/>
                </a:lnTo>
                <a:lnTo>
                  <a:pt x="528828" y="59436"/>
                </a:lnTo>
                <a:lnTo>
                  <a:pt x="530185" y="67675"/>
                </a:lnTo>
                <a:lnTo>
                  <a:pt x="533971" y="73914"/>
                </a:lnTo>
                <a:lnTo>
                  <a:pt x="539757" y="77866"/>
                </a:lnTo>
                <a:lnTo>
                  <a:pt x="547116" y="79248"/>
                </a:lnTo>
                <a:lnTo>
                  <a:pt x="570685" y="79248"/>
                </a:lnTo>
                <a:lnTo>
                  <a:pt x="569214" y="81534"/>
                </a:lnTo>
                <a:lnTo>
                  <a:pt x="559593" y="87725"/>
                </a:lnTo>
                <a:lnTo>
                  <a:pt x="547116" y="89916"/>
                </a:lnTo>
                <a:close/>
              </a:path>
              <a:path w="822960" h="102235">
                <a:moveTo>
                  <a:pt x="570685" y="79248"/>
                </a:moveTo>
                <a:lnTo>
                  <a:pt x="547116" y="79248"/>
                </a:lnTo>
                <a:lnTo>
                  <a:pt x="554474" y="77866"/>
                </a:lnTo>
                <a:lnTo>
                  <a:pt x="560260" y="73914"/>
                </a:lnTo>
                <a:lnTo>
                  <a:pt x="564046" y="67675"/>
                </a:lnTo>
                <a:lnTo>
                  <a:pt x="565404" y="59436"/>
                </a:lnTo>
                <a:lnTo>
                  <a:pt x="564046" y="52077"/>
                </a:lnTo>
                <a:lnTo>
                  <a:pt x="560260" y="46291"/>
                </a:lnTo>
                <a:lnTo>
                  <a:pt x="554474" y="42505"/>
                </a:lnTo>
                <a:lnTo>
                  <a:pt x="547116" y="41148"/>
                </a:lnTo>
                <a:lnTo>
                  <a:pt x="570886" y="41148"/>
                </a:lnTo>
                <a:lnTo>
                  <a:pt x="575405" y="47839"/>
                </a:lnTo>
                <a:lnTo>
                  <a:pt x="577596" y="59436"/>
                </a:lnTo>
                <a:lnTo>
                  <a:pt x="575405" y="71913"/>
                </a:lnTo>
                <a:lnTo>
                  <a:pt x="570685" y="79248"/>
                </a:lnTo>
                <a:close/>
              </a:path>
              <a:path w="822960" h="102235">
                <a:moveTo>
                  <a:pt x="603504" y="88392"/>
                </a:moveTo>
                <a:lnTo>
                  <a:pt x="591312" y="88392"/>
                </a:lnTo>
                <a:lnTo>
                  <a:pt x="591312" y="7620"/>
                </a:lnTo>
                <a:lnTo>
                  <a:pt x="603504" y="7620"/>
                </a:lnTo>
                <a:lnTo>
                  <a:pt x="603504" y="88392"/>
                </a:lnTo>
                <a:close/>
              </a:path>
              <a:path w="822960" h="102235">
                <a:moveTo>
                  <a:pt x="632460" y="21336"/>
                </a:moveTo>
                <a:lnTo>
                  <a:pt x="624840" y="21336"/>
                </a:lnTo>
                <a:lnTo>
                  <a:pt x="621792" y="18288"/>
                </a:lnTo>
                <a:lnTo>
                  <a:pt x="621792" y="9144"/>
                </a:lnTo>
                <a:lnTo>
                  <a:pt x="624840" y="6096"/>
                </a:lnTo>
                <a:lnTo>
                  <a:pt x="632460" y="6096"/>
                </a:lnTo>
                <a:lnTo>
                  <a:pt x="637032" y="9144"/>
                </a:lnTo>
                <a:lnTo>
                  <a:pt x="637032" y="18288"/>
                </a:lnTo>
                <a:lnTo>
                  <a:pt x="632460" y="21336"/>
                </a:lnTo>
                <a:close/>
              </a:path>
              <a:path w="822960" h="102235">
                <a:moveTo>
                  <a:pt x="635508" y="88392"/>
                </a:moveTo>
                <a:lnTo>
                  <a:pt x="623316" y="88392"/>
                </a:lnTo>
                <a:lnTo>
                  <a:pt x="623316" y="30480"/>
                </a:lnTo>
                <a:lnTo>
                  <a:pt x="635508" y="30480"/>
                </a:lnTo>
                <a:lnTo>
                  <a:pt x="635508" y="88392"/>
                </a:lnTo>
                <a:close/>
              </a:path>
              <a:path w="822960" h="102235">
                <a:moveTo>
                  <a:pt x="682752" y="89916"/>
                </a:moveTo>
                <a:lnTo>
                  <a:pt x="673608" y="89916"/>
                </a:lnTo>
                <a:lnTo>
                  <a:pt x="664487" y="88272"/>
                </a:lnTo>
                <a:lnTo>
                  <a:pt x="657796" y="83629"/>
                </a:lnTo>
                <a:lnTo>
                  <a:pt x="653676" y="76414"/>
                </a:lnTo>
                <a:lnTo>
                  <a:pt x="652272" y="67056"/>
                </a:lnTo>
                <a:lnTo>
                  <a:pt x="652272" y="30480"/>
                </a:lnTo>
                <a:lnTo>
                  <a:pt x="664464" y="30480"/>
                </a:lnTo>
                <a:lnTo>
                  <a:pt x="664464" y="71628"/>
                </a:lnTo>
                <a:lnTo>
                  <a:pt x="669036" y="77724"/>
                </a:lnTo>
                <a:lnTo>
                  <a:pt x="693420" y="77724"/>
                </a:lnTo>
                <a:lnTo>
                  <a:pt x="690372" y="85344"/>
                </a:lnTo>
                <a:lnTo>
                  <a:pt x="682752" y="89916"/>
                </a:lnTo>
                <a:close/>
              </a:path>
              <a:path w="822960" h="102235">
                <a:moveTo>
                  <a:pt x="707136" y="88392"/>
                </a:moveTo>
                <a:lnTo>
                  <a:pt x="693420" y="88392"/>
                </a:lnTo>
                <a:lnTo>
                  <a:pt x="693420" y="77724"/>
                </a:lnTo>
                <a:lnTo>
                  <a:pt x="688848" y="77724"/>
                </a:lnTo>
                <a:lnTo>
                  <a:pt x="693420" y="70104"/>
                </a:lnTo>
                <a:lnTo>
                  <a:pt x="693420" y="30480"/>
                </a:lnTo>
                <a:lnTo>
                  <a:pt x="707136" y="30480"/>
                </a:lnTo>
                <a:lnTo>
                  <a:pt x="707136" y="88392"/>
                </a:lnTo>
                <a:close/>
              </a:path>
              <a:path w="822960" h="102235">
                <a:moveTo>
                  <a:pt x="737616" y="88392"/>
                </a:moveTo>
                <a:lnTo>
                  <a:pt x="725424" y="88392"/>
                </a:lnTo>
                <a:lnTo>
                  <a:pt x="725424" y="30480"/>
                </a:lnTo>
                <a:lnTo>
                  <a:pt x="737616" y="30480"/>
                </a:lnTo>
                <a:lnTo>
                  <a:pt x="737616" y="42672"/>
                </a:lnTo>
                <a:lnTo>
                  <a:pt x="743712" y="42672"/>
                </a:lnTo>
                <a:lnTo>
                  <a:pt x="737616" y="50292"/>
                </a:lnTo>
                <a:lnTo>
                  <a:pt x="737616" y="88392"/>
                </a:lnTo>
                <a:close/>
              </a:path>
              <a:path w="822960" h="102235">
                <a:moveTo>
                  <a:pt x="780288" y="88392"/>
                </a:moveTo>
                <a:lnTo>
                  <a:pt x="768096" y="88392"/>
                </a:lnTo>
                <a:lnTo>
                  <a:pt x="768096" y="47244"/>
                </a:lnTo>
                <a:lnTo>
                  <a:pt x="762000" y="42672"/>
                </a:lnTo>
                <a:lnTo>
                  <a:pt x="737616" y="42672"/>
                </a:lnTo>
                <a:lnTo>
                  <a:pt x="742188" y="33528"/>
                </a:lnTo>
                <a:lnTo>
                  <a:pt x="749808" y="30480"/>
                </a:lnTo>
                <a:lnTo>
                  <a:pt x="769620" y="30480"/>
                </a:lnTo>
                <a:lnTo>
                  <a:pt x="775716" y="35052"/>
                </a:lnTo>
                <a:lnTo>
                  <a:pt x="778764" y="44196"/>
                </a:lnTo>
                <a:lnTo>
                  <a:pt x="785164" y="44196"/>
                </a:lnTo>
                <a:lnTo>
                  <a:pt x="780288" y="50292"/>
                </a:lnTo>
                <a:lnTo>
                  <a:pt x="780288" y="88392"/>
                </a:lnTo>
                <a:close/>
              </a:path>
              <a:path w="822960" h="102235">
                <a:moveTo>
                  <a:pt x="785164" y="44196"/>
                </a:moveTo>
                <a:lnTo>
                  <a:pt x="778764" y="44196"/>
                </a:lnTo>
                <a:lnTo>
                  <a:pt x="782764" y="38195"/>
                </a:lnTo>
                <a:lnTo>
                  <a:pt x="787908" y="33909"/>
                </a:lnTo>
                <a:lnTo>
                  <a:pt x="794194" y="31337"/>
                </a:lnTo>
                <a:lnTo>
                  <a:pt x="801624" y="30480"/>
                </a:lnTo>
                <a:lnTo>
                  <a:pt x="810744" y="31908"/>
                </a:lnTo>
                <a:lnTo>
                  <a:pt x="817435" y="36195"/>
                </a:lnTo>
                <a:lnTo>
                  <a:pt x="821170" y="42672"/>
                </a:lnTo>
                <a:lnTo>
                  <a:pt x="786384" y="42672"/>
                </a:lnTo>
                <a:lnTo>
                  <a:pt x="785164" y="44196"/>
                </a:lnTo>
                <a:close/>
              </a:path>
              <a:path w="822960" h="102235">
                <a:moveTo>
                  <a:pt x="822960" y="88392"/>
                </a:moveTo>
                <a:lnTo>
                  <a:pt x="810768" y="88392"/>
                </a:lnTo>
                <a:lnTo>
                  <a:pt x="810768" y="47244"/>
                </a:lnTo>
                <a:lnTo>
                  <a:pt x="804672" y="42672"/>
                </a:lnTo>
                <a:lnTo>
                  <a:pt x="821170" y="42672"/>
                </a:lnTo>
                <a:lnTo>
                  <a:pt x="821555" y="43338"/>
                </a:lnTo>
                <a:lnTo>
                  <a:pt x="822960" y="53340"/>
                </a:lnTo>
                <a:lnTo>
                  <a:pt x="82296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55419" y="3680459"/>
            <a:ext cx="553720" cy="104139"/>
          </a:xfrm>
          <a:custGeom>
            <a:avLst/>
            <a:gdLst/>
            <a:ahLst/>
            <a:cxnLst/>
            <a:rect l="l" t="t" r="r" b="b"/>
            <a:pathLst>
              <a:path w="553719" h="104139">
                <a:moveTo>
                  <a:pt x="12192" y="82296"/>
                </a:moveTo>
                <a:lnTo>
                  <a:pt x="0" y="82296"/>
                </a:lnTo>
                <a:lnTo>
                  <a:pt x="0" y="6096"/>
                </a:lnTo>
                <a:lnTo>
                  <a:pt x="15240" y="6096"/>
                </a:lnTo>
                <a:lnTo>
                  <a:pt x="24845" y="25908"/>
                </a:lnTo>
                <a:lnTo>
                  <a:pt x="12192" y="25908"/>
                </a:lnTo>
                <a:lnTo>
                  <a:pt x="12192" y="82296"/>
                </a:lnTo>
                <a:close/>
              </a:path>
              <a:path w="553719" h="104139">
                <a:moveTo>
                  <a:pt x="53340" y="56388"/>
                </a:moveTo>
                <a:lnTo>
                  <a:pt x="39624" y="56388"/>
                </a:lnTo>
                <a:lnTo>
                  <a:pt x="65532" y="6096"/>
                </a:lnTo>
                <a:lnTo>
                  <a:pt x="80772" y="6096"/>
                </a:lnTo>
                <a:lnTo>
                  <a:pt x="80772" y="25908"/>
                </a:lnTo>
                <a:lnTo>
                  <a:pt x="68580" y="25908"/>
                </a:lnTo>
                <a:lnTo>
                  <a:pt x="53340" y="56388"/>
                </a:lnTo>
                <a:close/>
              </a:path>
              <a:path w="553719" h="104139">
                <a:moveTo>
                  <a:pt x="44196" y="74676"/>
                </a:moveTo>
                <a:lnTo>
                  <a:pt x="36576" y="74676"/>
                </a:lnTo>
                <a:lnTo>
                  <a:pt x="12192" y="25908"/>
                </a:lnTo>
                <a:lnTo>
                  <a:pt x="24845" y="25908"/>
                </a:lnTo>
                <a:lnTo>
                  <a:pt x="39624" y="56388"/>
                </a:lnTo>
                <a:lnTo>
                  <a:pt x="53340" y="56388"/>
                </a:lnTo>
                <a:lnTo>
                  <a:pt x="44196" y="74676"/>
                </a:lnTo>
                <a:close/>
              </a:path>
              <a:path w="553719" h="104139">
                <a:moveTo>
                  <a:pt x="80772" y="82296"/>
                </a:moveTo>
                <a:lnTo>
                  <a:pt x="68580" y="82296"/>
                </a:lnTo>
                <a:lnTo>
                  <a:pt x="68580" y="25908"/>
                </a:lnTo>
                <a:lnTo>
                  <a:pt x="80772" y="25908"/>
                </a:lnTo>
                <a:lnTo>
                  <a:pt x="80772" y="82296"/>
                </a:lnTo>
                <a:close/>
              </a:path>
              <a:path w="553719" h="104139">
                <a:moveTo>
                  <a:pt x="103632" y="39624"/>
                </a:moveTo>
                <a:lnTo>
                  <a:pt x="123444" y="24384"/>
                </a:lnTo>
                <a:lnTo>
                  <a:pt x="133683" y="25765"/>
                </a:lnTo>
                <a:lnTo>
                  <a:pt x="141351" y="29718"/>
                </a:lnTo>
                <a:lnTo>
                  <a:pt x="144288" y="33528"/>
                </a:lnTo>
                <a:lnTo>
                  <a:pt x="115824" y="33528"/>
                </a:lnTo>
                <a:lnTo>
                  <a:pt x="103632" y="39624"/>
                </a:lnTo>
                <a:close/>
              </a:path>
              <a:path w="553719" h="104139">
                <a:moveTo>
                  <a:pt x="124968" y="83820"/>
                </a:moveTo>
                <a:lnTo>
                  <a:pt x="115824" y="83820"/>
                </a:lnTo>
                <a:lnTo>
                  <a:pt x="107584" y="82248"/>
                </a:lnTo>
                <a:lnTo>
                  <a:pt x="101346" y="78105"/>
                </a:lnTo>
                <a:lnTo>
                  <a:pt x="97393" y="72247"/>
                </a:lnTo>
                <a:lnTo>
                  <a:pt x="96012" y="65532"/>
                </a:lnTo>
                <a:lnTo>
                  <a:pt x="97416" y="58173"/>
                </a:lnTo>
                <a:lnTo>
                  <a:pt x="101536" y="52387"/>
                </a:lnTo>
                <a:lnTo>
                  <a:pt x="108227" y="48601"/>
                </a:lnTo>
                <a:lnTo>
                  <a:pt x="117348" y="47244"/>
                </a:lnTo>
                <a:lnTo>
                  <a:pt x="135636" y="47244"/>
                </a:lnTo>
                <a:lnTo>
                  <a:pt x="135636" y="38100"/>
                </a:lnTo>
                <a:lnTo>
                  <a:pt x="131064" y="33528"/>
                </a:lnTo>
                <a:lnTo>
                  <a:pt x="144288" y="33528"/>
                </a:lnTo>
                <a:lnTo>
                  <a:pt x="146161" y="35956"/>
                </a:lnTo>
                <a:lnTo>
                  <a:pt x="147828" y="44196"/>
                </a:lnTo>
                <a:lnTo>
                  <a:pt x="147828" y="56388"/>
                </a:lnTo>
                <a:lnTo>
                  <a:pt x="111252" y="56388"/>
                </a:lnTo>
                <a:lnTo>
                  <a:pt x="106680" y="59436"/>
                </a:lnTo>
                <a:lnTo>
                  <a:pt x="106680" y="70104"/>
                </a:lnTo>
                <a:lnTo>
                  <a:pt x="111252" y="73152"/>
                </a:lnTo>
                <a:lnTo>
                  <a:pt x="147828" y="73152"/>
                </a:lnTo>
                <a:lnTo>
                  <a:pt x="147828" y="76200"/>
                </a:lnTo>
                <a:lnTo>
                  <a:pt x="135636" y="76200"/>
                </a:lnTo>
                <a:lnTo>
                  <a:pt x="131064" y="80772"/>
                </a:lnTo>
                <a:lnTo>
                  <a:pt x="124968" y="83820"/>
                </a:lnTo>
                <a:close/>
              </a:path>
              <a:path w="553719" h="104139">
                <a:moveTo>
                  <a:pt x="147828" y="73152"/>
                </a:moveTo>
                <a:lnTo>
                  <a:pt x="128016" y="73152"/>
                </a:lnTo>
                <a:lnTo>
                  <a:pt x="134112" y="68580"/>
                </a:lnTo>
                <a:lnTo>
                  <a:pt x="135636" y="62484"/>
                </a:lnTo>
                <a:lnTo>
                  <a:pt x="135636" y="56388"/>
                </a:lnTo>
                <a:lnTo>
                  <a:pt x="147828" y="56388"/>
                </a:lnTo>
                <a:lnTo>
                  <a:pt x="147828" y="73152"/>
                </a:lnTo>
                <a:close/>
              </a:path>
              <a:path w="553719" h="104139">
                <a:moveTo>
                  <a:pt x="147828" y="82296"/>
                </a:moveTo>
                <a:lnTo>
                  <a:pt x="135636" y="82296"/>
                </a:lnTo>
                <a:lnTo>
                  <a:pt x="135636" y="76200"/>
                </a:lnTo>
                <a:lnTo>
                  <a:pt x="147828" y="76200"/>
                </a:lnTo>
                <a:lnTo>
                  <a:pt x="147828" y="82296"/>
                </a:lnTo>
                <a:close/>
              </a:path>
              <a:path w="553719" h="104139">
                <a:moveTo>
                  <a:pt x="179832" y="25908"/>
                </a:moveTo>
                <a:lnTo>
                  <a:pt x="166116" y="25908"/>
                </a:lnTo>
                <a:lnTo>
                  <a:pt x="166116" y="10668"/>
                </a:lnTo>
                <a:lnTo>
                  <a:pt x="179832" y="10668"/>
                </a:lnTo>
                <a:lnTo>
                  <a:pt x="179832" y="25908"/>
                </a:lnTo>
                <a:close/>
              </a:path>
              <a:path w="553719" h="104139">
                <a:moveTo>
                  <a:pt x="196596" y="36576"/>
                </a:moveTo>
                <a:lnTo>
                  <a:pt x="158496" y="36576"/>
                </a:lnTo>
                <a:lnTo>
                  <a:pt x="158496" y="25908"/>
                </a:lnTo>
                <a:lnTo>
                  <a:pt x="196596" y="25908"/>
                </a:lnTo>
                <a:lnTo>
                  <a:pt x="196596" y="36576"/>
                </a:lnTo>
                <a:close/>
              </a:path>
              <a:path w="553719" h="104139">
                <a:moveTo>
                  <a:pt x="187452" y="83820"/>
                </a:moveTo>
                <a:lnTo>
                  <a:pt x="173736" y="83820"/>
                </a:lnTo>
                <a:lnTo>
                  <a:pt x="166116" y="77724"/>
                </a:lnTo>
                <a:lnTo>
                  <a:pt x="166116" y="36576"/>
                </a:lnTo>
                <a:lnTo>
                  <a:pt x="179832" y="36576"/>
                </a:lnTo>
                <a:lnTo>
                  <a:pt x="179832" y="70104"/>
                </a:lnTo>
                <a:lnTo>
                  <a:pt x="181356" y="71628"/>
                </a:lnTo>
                <a:lnTo>
                  <a:pt x="194854" y="71628"/>
                </a:lnTo>
                <a:lnTo>
                  <a:pt x="198120" y="79248"/>
                </a:lnTo>
                <a:lnTo>
                  <a:pt x="193548" y="82296"/>
                </a:lnTo>
                <a:lnTo>
                  <a:pt x="187452" y="83820"/>
                </a:lnTo>
                <a:close/>
              </a:path>
              <a:path w="553719" h="104139">
                <a:moveTo>
                  <a:pt x="194854" y="71628"/>
                </a:moveTo>
                <a:lnTo>
                  <a:pt x="190500" y="71628"/>
                </a:lnTo>
                <a:lnTo>
                  <a:pt x="193548" y="68580"/>
                </a:lnTo>
                <a:lnTo>
                  <a:pt x="194854" y="71628"/>
                </a:lnTo>
                <a:close/>
              </a:path>
              <a:path w="553719" h="104139">
                <a:moveTo>
                  <a:pt x="222504" y="103632"/>
                </a:moveTo>
                <a:lnTo>
                  <a:pt x="210312" y="103632"/>
                </a:lnTo>
                <a:lnTo>
                  <a:pt x="210312" y="24384"/>
                </a:lnTo>
                <a:lnTo>
                  <a:pt x="222504" y="24384"/>
                </a:lnTo>
                <a:lnTo>
                  <a:pt x="222504" y="35052"/>
                </a:lnTo>
                <a:lnTo>
                  <a:pt x="230124" y="35052"/>
                </a:lnTo>
                <a:lnTo>
                  <a:pt x="222504" y="42672"/>
                </a:lnTo>
                <a:lnTo>
                  <a:pt x="222504" y="64008"/>
                </a:lnTo>
                <a:lnTo>
                  <a:pt x="230124" y="71628"/>
                </a:lnTo>
                <a:lnTo>
                  <a:pt x="264496" y="71628"/>
                </a:lnTo>
                <a:lnTo>
                  <a:pt x="263625" y="73152"/>
                </a:lnTo>
                <a:lnTo>
                  <a:pt x="222504" y="73152"/>
                </a:lnTo>
                <a:lnTo>
                  <a:pt x="222504" y="103632"/>
                </a:lnTo>
                <a:close/>
              </a:path>
              <a:path w="553719" h="104139">
                <a:moveTo>
                  <a:pt x="264496" y="71628"/>
                </a:moveTo>
                <a:lnTo>
                  <a:pt x="239268" y="71628"/>
                </a:lnTo>
                <a:lnTo>
                  <a:pt x="246626" y="70270"/>
                </a:lnTo>
                <a:lnTo>
                  <a:pt x="252412" y="66484"/>
                </a:lnTo>
                <a:lnTo>
                  <a:pt x="256198" y="60698"/>
                </a:lnTo>
                <a:lnTo>
                  <a:pt x="257556" y="53340"/>
                </a:lnTo>
                <a:lnTo>
                  <a:pt x="256198" y="45981"/>
                </a:lnTo>
                <a:lnTo>
                  <a:pt x="252412" y="40195"/>
                </a:lnTo>
                <a:lnTo>
                  <a:pt x="246626" y="36409"/>
                </a:lnTo>
                <a:lnTo>
                  <a:pt x="239268" y="35052"/>
                </a:lnTo>
                <a:lnTo>
                  <a:pt x="222504" y="35052"/>
                </a:lnTo>
                <a:lnTo>
                  <a:pt x="227076" y="27432"/>
                </a:lnTo>
                <a:lnTo>
                  <a:pt x="233172" y="24384"/>
                </a:lnTo>
                <a:lnTo>
                  <a:pt x="242316" y="24384"/>
                </a:lnTo>
                <a:lnTo>
                  <a:pt x="253674" y="26550"/>
                </a:lnTo>
                <a:lnTo>
                  <a:pt x="262318" y="32575"/>
                </a:lnTo>
                <a:lnTo>
                  <a:pt x="267819" y="41743"/>
                </a:lnTo>
                <a:lnTo>
                  <a:pt x="269748" y="53340"/>
                </a:lnTo>
                <a:lnTo>
                  <a:pt x="267819" y="65817"/>
                </a:lnTo>
                <a:lnTo>
                  <a:pt x="264496" y="71628"/>
                </a:lnTo>
                <a:close/>
              </a:path>
              <a:path w="553719" h="104139">
                <a:moveTo>
                  <a:pt x="242316" y="83820"/>
                </a:moveTo>
                <a:lnTo>
                  <a:pt x="233172" y="83820"/>
                </a:lnTo>
                <a:lnTo>
                  <a:pt x="227076" y="79248"/>
                </a:lnTo>
                <a:lnTo>
                  <a:pt x="222504" y="73152"/>
                </a:lnTo>
                <a:lnTo>
                  <a:pt x="263625" y="73152"/>
                </a:lnTo>
                <a:lnTo>
                  <a:pt x="262318" y="75438"/>
                </a:lnTo>
                <a:lnTo>
                  <a:pt x="253674" y="81629"/>
                </a:lnTo>
                <a:lnTo>
                  <a:pt x="242316" y="83820"/>
                </a:lnTo>
                <a:close/>
              </a:path>
              <a:path w="553719" h="104139">
                <a:moveTo>
                  <a:pt x="297180" y="82296"/>
                </a:moveTo>
                <a:lnTo>
                  <a:pt x="283464" y="82296"/>
                </a:lnTo>
                <a:lnTo>
                  <a:pt x="283464" y="1524"/>
                </a:lnTo>
                <a:lnTo>
                  <a:pt x="297180" y="1524"/>
                </a:lnTo>
                <a:lnTo>
                  <a:pt x="297180" y="82296"/>
                </a:lnTo>
                <a:close/>
              </a:path>
              <a:path w="553719" h="104139">
                <a:moveTo>
                  <a:pt x="341376" y="83820"/>
                </a:moveTo>
                <a:lnTo>
                  <a:pt x="328898" y="81629"/>
                </a:lnTo>
                <a:lnTo>
                  <a:pt x="319278" y="75438"/>
                </a:lnTo>
                <a:lnTo>
                  <a:pt x="313086" y="65817"/>
                </a:lnTo>
                <a:lnTo>
                  <a:pt x="310896" y="53340"/>
                </a:lnTo>
                <a:lnTo>
                  <a:pt x="313086" y="41743"/>
                </a:lnTo>
                <a:lnTo>
                  <a:pt x="319278" y="32575"/>
                </a:lnTo>
                <a:lnTo>
                  <a:pt x="328898" y="26550"/>
                </a:lnTo>
                <a:lnTo>
                  <a:pt x="341376" y="24384"/>
                </a:lnTo>
                <a:lnTo>
                  <a:pt x="353210" y="26550"/>
                </a:lnTo>
                <a:lnTo>
                  <a:pt x="362902" y="32575"/>
                </a:lnTo>
                <a:lnTo>
                  <a:pt x="364671" y="35052"/>
                </a:lnTo>
                <a:lnTo>
                  <a:pt x="341376" y="35052"/>
                </a:lnTo>
                <a:lnTo>
                  <a:pt x="334017" y="36409"/>
                </a:lnTo>
                <a:lnTo>
                  <a:pt x="328231" y="40195"/>
                </a:lnTo>
                <a:lnTo>
                  <a:pt x="324445" y="45981"/>
                </a:lnTo>
                <a:lnTo>
                  <a:pt x="323088" y="53340"/>
                </a:lnTo>
                <a:lnTo>
                  <a:pt x="324445" y="61579"/>
                </a:lnTo>
                <a:lnTo>
                  <a:pt x="328231" y="67818"/>
                </a:lnTo>
                <a:lnTo>
                  <a:pt x="334017" y="71770"/>
                </a:lnTo>
                <a:lnTo>
                  <a:pt x="341376" y="73152"/>
                </a:lnTo>
                <a:lnTo>
                  <a:pt x="364458" y="73152"/>
                </a:lnTo>
                <a:lnTo>
                  <a:pt x="362902" y="75438"/>
                </a:lnTo>
                <a:lnTo>
                  <a:pt x="353210" y="81629"/>
                </a:lnTo>
                <a:lnTo>
                  <a:pt x="341376" y="83820"/>
                </a:lnTo>
                <a:close/>
              </a:path>
              <a:path w="553719" h="104139">
                <a:moveTo>
                  <a:pt x="364458" y="73152"/>
                </a:moveTo>
                <a:lnTo>
                  <a:pt x="341376" y="73152"/>
                </a:lnTo>
                <a:lnTo>
                  <a:pt x="347853" y="71770"/>
                </a:lnTo>
                <a:lnTo>
                  <a:pt x="353187" y="67818"/>
                </a:lnTo>
                <a:lnTo>
                  <a:pt x="356806" y="61579"/>
                </a:lnTo>
                <a:lnTo>
                  <a:pt x="358140" y="53340"/>
                </a:lnTo>
                <a:lnTo>
                  <a:pt x="358140" y="42672"/>
                </a:lnTo>
                <a:lnTo>
                  <a:pt x="350520" y="35052"/>
                </a:lnTo>
                <a:lnTo>
                  <a:pt x="364671" y="35052"/>
                </a:lnTo>
                <a:lnTo>
                  <a:pt x="369450" y="41743"/>
                </a:lnTo>
                <a:lnTo>
                  <a:pt x="371856" y="53340"/>
                </a:lnTo>
                <a:lnTo>
                  <a:pt x="369450" y="65817"/>
                </a:lnTo>
                <a:lnTo>
                  <a:pt x="364458" y="73152"/>
                </a:lnTo>
                <a:close/>
              </a:path>
              <a:path w="553719" h="104139">
                <a:moveTo>
                  <a:pt x="399288" y="25908"/>
                </a:moveTo>
                <a:lnTo>
                  <a:pt x="387096" y="25908"/>
                </a:lnTo>
                <a:lnTo>
                  <a:pt x="387096" y="10668"/>
                </a:lnTo>
                <a:lnTo>
                  <a:pt x="399288" y="10668"/>
                </a:lnTo>
                <a:lnTo>
                  <a:pt x="399288" y="25908"/>
                </a:lnTo>
                <a:close/>
              </a:path>
              <a:path w="553719" h="104139">
                <a:moveTo>
                  <a:pt x="416052" y="36576"/>
                </a:moveTo>
                <a:lnTo>
                  <a:pt x="377952" y="36576"/>
                </a:lnTo>
                <a:lnTo>
                  <a:pt x="377952" y="25908"/>
                </a:lnTo>
                <a:lnTo>
                  <a:pt x="416052" y="25908"/>
                </a:lnTo>
                <a:lnTo>
                  <a:pt x="416052" y="36576"/>
                </a:lnTo>
                <a:close/>
              </a:path>
              <a:path w="553719" h="104139">
                <a:moveTo>
                  <a:pt x="408432" y="83820"/>
                </a:moveTo>
                <a:lnTo>
                  <a:pt x="394716" y="83820"/>
                </a:lnTo>
                <a:lnTo>
                  <a:pt x="387096" y="77724"/>
                </a:lnTo>
                <a:lnTo>
                  <a:pt x="387096" y="36576"/>
                </a:lnTo>
                <a:lnTo>
                  <a:pt x="399288" y="36576"/>
                </a:lnTo>
                <a:lnTo>
                  <a:pt x="399288" y="70104"/>
                </a:lnTo>
                <a:lnTo>
                  <a:pt x="400812" y="71628"/>
                </a:lnTo>
                <a:lnTo>
                  <a:pt x="415398" y="71628"/>
                </a:lnTo>
                <a:lnTo>
                  <a:pt x="417576" y="79248"/>
                </a:lnTo>
                <a:lnTo>
                  <a:pt x="413004" y="82296"/>
                </a:lnTo>
                <a:lnTo>
                  <a:pt x="408432" y="83820"/>
                </a:lnTo>
                <a:close/>
              </a:path>
              <a:path w="553719" h="104139">
                <a:moveTo>
                  <a:pt x="415398" y="71628"/>
                </a:moveTo>
                <a:lnTo>
                  <a:pt x="409956" y="71628"/>
                </a:lnTo>
                <a:lnTo>
                  <a:pt x="414528" y="68580"/>
                </a:lnTo>
                <a:lnTo>
                  <a:pt x="415398" y="71628"/>
                </a:lnTo>
                <a:close/>
              </a:path>
              <a:path w="553719" h="104139">
                <a:moveTo>
                  <a:pt x="441960" y="82296"/>
                </a:moveTo>
                <a:lnTo>
                  <a:pt x="429768" y="82296"/>
                </a:lnTo>
                <a:lnTo>
                  <a:pt x="429768" y="1524"/>
                </a:lnTo>
                <a:lnTo>
                  <a:pt x="441960" y="1524"/>
                </a:lnTo>
                <a:lnTo>
                  <a:pt x="441960" y="82296"/>
                </a:lnTo>
                <a:close/>
              </a:path>
              <a:path w="553719" h="104139">
                <a:moveTo>
                  <a:pt x="470916" y="15240"/>
                </a:moveTo>
                <a:lnTo>
                  <a:pt x="463296" y="15240"/>
                </a:lnTo>
                <a:lnTo>
                  <a:pt x="460248" y="12192"/>
                </a:lnTo>
                <a:lnTo>
                  <a:pt x="460248" y="3048"/>
                </a:lnTo>
                <a:lnTo>
                  <a:pt x="463296" y="0"/>
                </a:lnTo>
                <a:lnTo>
                  <a:pt x="470916" y="0"/>
                </a:lnTo>
                <a:lnTo>
                  <a:pt x="475488" y="3048"/>
                </a:lnTo>
                <a:lnTo>
                  <a:pt x="475488" y="12192"/>
                </a:lnTo>
                <a:lnTo>
                  <a:pt x="470916" y="15240"/>
                </a:lnTo>
                <a:close/>
              </a:path>
              <a:path w="553719" h="104139">
                <a:moveTo>
                  <a:pt x="473964" y="82296"/>
                </a:moveTo>
                <a:lnTo>
                  <a:pt x="461772" y="82296"/>
                </a:lnTo>
                <a:lnTo>
                  <a:pt x="461772" y="24384"/>
                </a:lnTo>
                <a:lnTo>
                  <a:pt x="473964" y="24384"/>
                </a:lnTo>
                <a:lnTo>
                  <a:pt x="473964" y="82296"/>
                </a:lnTo>
                <a:close/>
              </a:path>
              <a:path w="553719" h="104139">
                <a:moveTo>
                  <a:pt x="505968" y="82296"/>
                </a:moveTo>
                <a:lnTo>
                  <a:pt x="492252" y="82296"/>
                </a:lnTo>
                <a:lnTo>
                  <a:pt x="492252" y="1524"/>
                </a:lnTo>
                <a:lnTo>
                  <a:pt x="505968" y="1524"/>
                </a:lnTo>
                <a:lnTo>
                  <a:pt x="505968" y="35052"/>
                </a:lnTo>
                <a:lnTo>
                  <a:pt x="512064" y="35052"/>
                </a:lnTo>
                <a:lnTo>
                  <a:pt x="505968" y="42672"/>
                </a:lnTo>
                <a:lnTo>
                  <a:pt x="505968" y="64008"/>
                </a:lnTo>
                <a:lnTo>
                  <a:pt x="512064" y="71628"/>
                </a:lnTo>
                <a:lnTo>
                  <a:pt x="547961" y="71628"/>
                </a:lnTo>
                <a:lnTo>
                  <a:pt x="547089" y="73152"/>
                </a:lnTo>
                <a:lnTo>
                  <a:pt x="505968" y="73152"/>
                </a:lnTo>
                <a:lnTo>
                  <a:pt x="505968" y="82296"/>
                </a:lnTo>
                <a:close/>
              </a:path>
              <a:path w="553719" h="104139">
                <a:moveTo>
                  <a:pt x="547961" y="71628"/>
                </a:moveTo>
                <a:lnTo>
                  <a:pt x="522732" y="71628"/>
                </a:lnTo>
                <a:lnTo>
                  <a:pt x="530090" y="70270"/>
                </a:lnTo>
                <a:lnTo>
                  <a:pt x="535876" y="66484"/>
                </a:lnTo>
                <a:lnTo>
                  <a:pt x="539662" y="60698"/>
                </a:lnTo>
                <a:lnTo>
                  <a:pt x="541020" y="53340"/>
                </a:lnTo>
                <a:lnTo>
                  <a:pt x="539662" y="45981"/>
                </a:lnTo>
                <a:lnTo>
                  <a:pt x="535876" y="40195"/>
                </a:lnTo>
                <a:lnTo>
                  <a:pt x="530090" y="36409"/>
                </a:lnTo>
                <a:lnTo>
                  <a:pt x="522732" y="35052"/>
                </a:lnTo>
                <a:lnTo>
                  <a:pt x="505968" y="35052"/>
                </a:lnTo>
                <a:lnTo>
                  <a:pt x="509016" y="27432"/>
                </a:lnTo>
                <a:lnTo>
                  <a:pt x="516636" y="24384"/>
                </a:lnTo>
                <a:lnTo>
                  <a:pt x="525780" y="24384"/>
                </a:lnTo>
                <a:lnTo>
                  <a:pt x="537138" y="26550"/>
                </a:lnTo>
                <a:lnTo>
                  <a:pt x="545782" y="32575"/>
                </a:lnTo>
                <a:lnTo>
                  <a:pt x="551283" y="41743"/>
                </a:lnTo>
                <a:lnTo>
                  <a:pt x="553212" y="53340"/>
                </a:lnTo>
                <a:lnTo>
                  <a:pt x="551283" y="65817"/>
                </a:lnTo>
                <a:lnTo>
                  <a:pt x="547961" y="71628"/>
                </a:lnTo>
                <a:close/>
              </a:path>
              <a:path w="553719" h="104139">
                <a:moveTo>
                  <a:pt x="525780" y="83820"/>
                </a:moveTo>
                <a:lnTo>
                  <a:pt x="516636" y="83820"/>
                </a:lnTo>
                <a:lnTo>
                  <a:pt x="509016" y="79248"/>
                </a:lnTo>
                <a:lnTo>
                  <a:pt x="505968" y="73152"/>
                </a:lnTo>
                <a:lnTo>
                  <a:pt x="547089" y="73152"/>
                </a:lnTo>
                <a:lnTo>
                  <a:pt x="545782" y="75438"/>
                </a:lnTo>
                <a:lnTo>
                  <a:pt x="537138" y="81629"/>
                </a:lnTo>
                <a:lnTo>
                  <a:pt x="525780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5632" y="4009644"/>
            <a:ext cx="1144905" cy="111760"/>
          </a:xfrm>
          <a:custGeom>
            <a:avLst/>
            <a:gdLst/>
            <a:ahLst/>
            <a:cxnLst/>
            <a:rect l="l" t="t" r="r" b="b"/>
            <a:pathLst>
              <a:path w="1144905" h="111760">
                <a:moveTo>
                  <a:pt x="12192" y="89916"/>
                </a:moveTo>
                <a:lnTo>
                  <a:pt x="0" y="89916"/>
                </a:lnTo>
                <a:lnTo>
                  <a:pt x="0" y="13716"/>
                </a:lnTo>
                <a:lnTo>
                  <a:pt x="30480" y="13716"/>
                </a:lnTo>
                <a:lnTo>
                  <a:pt x="43600" y="15406"/>
                </a:lnTo>
                <a:lnTo>
                  <a:pt x="53149" y="20383"/>
                </a:lnTo>
                <a:lnTo>
                  <a:pt x="56023" y="24384"/>
                </a:lnTo>
                <a:lnTo>
                  <a:pt x="12192" y="24384"/>
                </a:lnTo>
                <a:lnTo>
                  <a:pt x="12192" y="54864"/>
                </a:lnTo>
                <a:lnTo>
                  <a:pt x="56363" y="54864"/>
                </a:lnTo>
                <a:lnTo>
                  <a:pt x="53149" y="59626"/>
                </a:lnTo>
                <a:lnTo>
                  <a:pt x="43600" y="65127"/>
                </a:lnTo>
                <a:lnTo>
                  <a:pt x="30480" y="67056"/>
                </a:lnTo>
                <a:lnTo>
                  <a:pt x="12192" y="67056"/>
                </a:lnTo>
                <a:lnTo>
                  <a:pt x="12192" y="89916"/>
                </a:lnTo>
                <a:close/>
              </a:path>
              <a:path w="1144905" h="111760">
                <a:moveTo>
                  <a:pt x="56363" y="54864"/>
                </a:moveTo>
                <a:lnTo>
                  <a:pt x="41148" y="54864"/>
                </a:lnTo>
                <a:lnTo>
                  <a:pt x="48768" y="50292"/>
                </a:lnTo>
                <a:lnTo>
                  <a:pt x="48768" y="30480"/>
                </a:lnTo>
                <a:lnTo>
                  <a:pt x="41148" y="24384"/>
                </a:lnTo>
                <a:lnTo>
                  <a:pt x="56023" y="24384"/>
                </a:lnTo>
                <a:lnTo>
                  <a:pt x="58983" y="28503"/>
                </a:lnTo>
                <a:lnTo>
                  <a:pt x="60960" y="39624"/>
                </a:lnTo>
                <a:lnTo>
                  <a:pt x="58983" y="50982"/>
                </a:lnTo>
                <a:lnTo>
                  <a:pt x="56363" y="54864"/>
                </a:lnTo>
                <a:close/>
              </a:path>
              <a:path w="1144905" h="111760">
                <a:moveTo>
                  <a:pt x="85344" y="89916"/>
                </a:moveTo>
                <a:lnTo>
                  <a:pt x="73152" y="89916"/>
                </a:lnTo>
                <a:lnTo>
                  <a:pt x="73152" y="9144"/>
                </a:lnTo>
                <a:lnTo>
                  <a:pt x="85344" y="9144"/>
                </a:lnTo>
                <a:lnTo>
                  <a:pt x="85344" y="89916"/>
                </a:lnTo>
                <a:close/>
              </a:path>
              <a:path w="1144905" h="111760">
                <a:moveTo>
                  <a:pt x="129540" y="89916"/>
                </a:moveTo>
                <a:lnTo>
                  <a:pt x="117062" y="87749"/>
                </a:lnTo>
                <a:lnTo>
                  <a:pt x="107442" y="81724"/>
                </a:lnTo>
                <a:lnTo>
                  <a:pt x="101250" y="72556"/>
                </a:lnTo>
                <a:lnTo>
                  <a:pt x="99060" y="60960"/>
                </a:lnTo>
                <a:lnTo>
                  <a:pt x="101250" y="48720"/>
                </a:lnTo>
                <a:lnTo>
                  <a:pt x="107442" y="39624"/>
                </a:lnTo>
                <a:lnTo>
                  <a:pt x="117062" y="33956"/>
                </a:lnTo>
                <a:lnTo>
                  <a:pt x="129540" y="32004"/>
                </a:lnTo>
                <a:lnTo>
                  <a:pt x="142017" y="33956"/>
                </a:lnTo>
                <a:lnTo>
                  <a:pt x="151638" y="39624"/>
                </a:lnTo>
                <a:lnTo>
                  <a:pt x="153712" y="42672"/>
                </a:lnTo>
                <a:lnTo>
                  <a:pt x="118872" y="42672"/>
                </a:lnTo>
                <a:lnTo>
                  <a:pt x="112776" y="50292"/>
                </a:lnTo>
                <a:lnTo>
                  <a:pt x="112776" y="71628"/>
                </a:lnTo>
                <a:lnTo>
                  <a:pt x="118872" y="79248"/>
                </a:lnTo>
                <a:lnTo>
                  <a:pt x="153310" y="79248"/>
                </a:lnTo>
                <a:lnTo>
                  <a:pt x="151638" y="81724"/>
                </a:lnTo>
                <a:lnTo>
                  <a:pt x="142017" y="87749"/>
                </a:lnTo>
                <a:lnTo>
                  <a:pt x="129540" y="89916"/>
                </a:lnTo>
                <a:close/>
              </a:path>
              <a:path w="1144905" h="111760">
                <a:moveTo>
                  <a:pt x="153310" y="79248"/>
                </a:moveTo>
                <a:lnTo>
                  <a:pt x="129540" y="79248"/>
                </a:lnTo>
                <a:lnTo>
                  <a:pt x="136898" y="77890"/>
                </a:lnTo>
                <a:lnTo>
                  <a:pt x="142684" y="74104"/>
                </a:lnTo>
                <a:lnTo>
                  <a:pt x="146470" y="68318"/>
                </a:lnTo>
                <a:lnTo>
                  <a:pt x="147828" y="60960"/>
                </a:lnTo>
                <a:lnTo>
                  <a:pt x="146470" y="53601"/>
                </a:lnTo>
                <a:lnTo>
                  <a:pt x="142684" y="47815"/>
                </a:lnTo>
                <a:lnTo>
                  <a:pt x="136898" y="44029"/>
                </a:lnTo>
                <a:lnTo>
                  <a:pt x="129540" y="42672"/>
                </a:lnTo>
                <a:lnTo>
                  <a:pt x="153712" y="42672"/>
                </a:lnTo>
                <a:lnTo>
                  <a:pt x="157829" y="48720"/>
                </a:lnTo>
                <a:lnTo>
                  <a:pt x="160020" y="60960"/>
                </a:lnTo>
                <a:lnTo>
                  <a:pt x="157829" y="72556"/>
                </a:lnTo>
                <a:lnTo>
                  <a:pt x="153310" y="79248"/>
                </a:lnTo>
                <a:close/>
              </a:path>
              <a:path w="1144905" h="111760">
                <a:moveTo>
                  <a:pt x="188976" y="33528"/>
                </a:moveTo>
                <a:lnTo>
                  <a:pt x="175260" y="33528"/>
                </a:lnTo>
                <a:lnTo>
                  <a:pt x="175260" y="18288"/>
                </a:lnTo>
                <a:lnTo>
                  <a:pt x="188976" y="18288"/>
                </a:lnTo>
                <a:lnTo>
                  <a:pt x="188976" y="33528"/>
                </a:lnTo>
                <a:close/>
              </a:path>
              <a:path w="1144905" h="111760">
                <a:moveTo>
                  <a:pt x="205740" y="42672"/>
                </a:moveTo>
                <a:lnTo>
                  <a:pt x="167640" y="42672"/>
                </a:lnTo>
                <a:lnTo>
                  <a:pt x="167640" y="33528"/>
                </a:lnTo>
                <a:lnTo>
                  <a:pt x="205740" y="33528"/>
                </a:lnTo>
                <a:lnTo>
                  <a:pt x="205740" y="42672"/>
                </a:lnTo>
                <a:close/>
              </a:path>
              <a:path w="1144905" h="111760">
                <a:moveTo>
                  <a:pt x="196596" y="89916"/>
                </a:moveTo>
                <a:lnTo>
                  <a:pt x="182880" y="89916"/>
                </a:lnTo>
                <a:lnTo>
                  <a:pt x="175260" y="85344"/>
                </a:lnTo>
                <a:lnTo>
                  <a:pt x="175260" y="42672"/>
                </a:lnTo>
                <a:lnTo>
                  <a:pt x="188976" y="42672"/>
                </a:lnTo>
                <a:lnTo>
                  <a:pt x="188976" y="77724"/>
                </a:lnTo>
                <a:lnTo>
                  <a:pt x="190500" y="79248"/>
                </a:lnTo>
                <a:lnTo>
                  <a:pt x="203998" y="79248"/>
                </a:lnTo>
                <a:lnTo>
                  <a:pt x="207264" y="86868"/>
                </a:lnTo>
                <a:lnTo>
                  <a:pt x="201168" y="88392"/>
                </a:lnTo>
                <a:lnTo>
                  <a:pt x="196596" y="89916"/>
                </a:lnTo>
                <a:close/>
              </a:path>
              <a:path w="1144905" h="111760">
                <a:moveTo>
                  <a:pt x="203998" y="79248"/>
                </a:moveTo>
                <a:lnTo>
                  <a:pt x="196596" y="79248"/>
                </a:lnTo>
                <a:lnTo>
                  <a:pt x="202692" y="76200"/>
                </a:lnTo>
                <a:lnTo>
                  <a:pt x="203998" y="79248"/>
                </a:lnTo>
                <a:close/>
              </a:path>
              <a:path w="1144905" h="111760">
                <a:moveTo>
                  <a:pt x="231648" y="89916"/>
                </a:moveTo>
                <a:lnTo>
                  <a:pt x="217932" y="89916"/>
                </a:lnTo>
                <a:lnTo>
                  <a:pt x="217932" y="9144"/>
                </a:lnTo>
                <a:lnTo>
                  <a:pt x="231648" y="9144"/>
                </a:lnTo>
                <a:lnTo>
                  <a:pt x="231648" y="89916"/>
                </a:lnTo>
                <a:close/>
              </a:path>
              <a:path w="1144905" h="111760">
                <a:moveTo>
                  <a:pt x="271780" y="100584"/>
                </a:moveTo>
                <a:lnTo>
                  <a:pt x="257556" y="100584"/>
                </a:lnTo>
                <a:lnTo>
                  <a:pt x="260604" y="97536"/>
                </a:lnTo>
                <a:lnTo>
                  <a:pt x="262128" y="92964"/>
                </a:lnTo>
                <a:lnTo>
                  <a:pt x="265176" y="89916"/>
                </a:lnTo>
                <a:lnTo>
                  <a:pt x="240792" y="32004"/>
                </a:lnTo>
                <a:lnTo>
                  <a:pt x="252984" y="32004"/>
                </a:lnTo>
                <a:lnTo>
                  <a:pt x="271272" y="76200"/>
                </a:lnTo>
                <a:lnTo>
                  <a:pt x="281727" y="76200"/>
                </a:lnTo>
                <a:lnTo>
                  <a:pt x="272796" y="97536"/>
                </a:lnTo>
                <a:lnTo>
                  <a:pt x="271780" y="100584"/>
                </a:lnTo>
                <a:close/>
              </a:path>
              <a:path w="1144905" h="111760">
                <a:moveTo>
                  <a:pt x="281727" y="76200"/>
                </a:moveTo>
                <a:lnTo>
                  <a:pt x="271272" y="76200"/>
                </a:lnTo>
                <a:lnTo>
                  <a:pt x="286512" y="32004"/>
                </a:lnTo>
                <a:lnTo>
                  <a:pt x="300228" y="32004"/>
                </a:lnTo>
                <a:lnTo>
                  <a:pt x="281727" y="76200"/>
                </a:lnTo>
                <a:close/>
              </a:path>
              <a:path w="1144905" h="111760">
                <a:moveTo>
                  <a:pt x="263652" y="111252"/>
                </a:moveTo>
                <a:lnTo>
                  <a:pt x="248412" y="111252"/>
                </a:lnTo>
                <a:lnTo>
                  <a:pt x="245364" y="109728"/>
                </a:lnTo>
                <a:lnTo>
                  <a:pt x="240792" y="106680"/>
                </a:lnTo>
                <a:lnTo>
                  <a:pt x="246888" y="97536"/>
                </a:lnTo>
                <a:lnTo>
                  <a:pt x="248412" y="99060"/>
                </a:lnTo>
                <a:lnTo>
                  <a:pt x="251460" y="100584"/>
                </a:lnTo>
                <a:lnTo>
                  <a:pt x="271780" y="100584"/>
                </a:lnTo>
                <a:lnTo>
                  <a:pt x="269748" y="106680"/>
                </a:lnTo>
                <a:lnTo>
                  <a:pt x="263652" y="111252"/>
                </a:lnTo>
                <a:close/>
              </a:path>
              <a:path w="1144905" h="111760">
                <a:moveTo>
                  <a:pt x="335280" y="103632"/>
                </a:moveTo>
                <a:lnTo>
                  <a:pt x="324612" y="103632"/>
                </a:lnTo>
                <a:lnTo>
                  <a:pt x="359664" y="0"/>
                </a:lnTo>
                <a:lnTo>
                  <a:pt x="370332" y="0"/>
                </a:lnTo>
                <a:lnTo>
                  <a:pt x="335280" y="103632"/>
                </a:lnTo>
                <a:close/>
              </a:path>
              <a:path w="1144905" h="111760">
                <a:moveTo>
                  <a:pt x="414528" y="89916"/>
                </a:moveTo>
                <a:lnTo>
                  <a:pt x="402336" y="89916"/>
                </a:lnTo>
                <a:lnTo>
                  <a:pt x="402336" y="13716"/>
                </a:lnTo>
                <a:lnTo>
                  <a:pt x="432816" y="13716"/>
                </a:lnTo>
                <a:lnTo>
                  <a:pt x="445936" y="15406"/>
                </a:lnTo>
                <a:lnTo>
                  <a:pt x="455485" y="20383"/>
                </a:lnTo>
                <a:lnTo>
                  <a:pt x="458359" y="24384"/>
                </a:lnTo>
                <a:lnTo>
                  <a:pt x="414528" y="24384"/>
                </a:lnTo>
                <a:lnTo>
                  <a:pt x="414528" y="54864"/>
                </a:lnTo>
                <a:lnTo>
                  <a:pt x="458699" y="54864"/>
                </a:lnTo>
                <a:lnTo>
                  <a:pt x="455485" y="59626"/>
                </a:lnTo>
                <a:lnTo>
                  <a:pt x="445936" y="65127"/>
                </a:lnTo>
                <a:lnTo>
                  <a:pt x="432816" y="67056"/>
                </a:lnTo>
                <a:lnTo>
                  <a:pt x="414528" y="67056"/>
                </a:lnTo>
                <a:lnTo>
                  <a:pt x="414528" y="89916"/>
                </a:lnTo>
                <a:close/>
              </a:path>
              <a:path w="1144905" h="111760">
                <a:moveTo>
                  <a:pt x="458699" y="54864"/>
                </a:moveTo>
                <a:lnTo>
                  <a:pt x="443484" y="54864"/>
                </a:lnTo>
                <a:lnTo>
                  <a:pt x="451104" y="50292"/>
                </a:lnTo>
                <a:lnTo>
                  <a:pt x="451104" y="30480"/>
                </a:lnTo>
                <a:lnTo>
                  <a:pt x="443484" y="24384"/>
                </a:lnTo>
                <a:lnTo>
                  <a:pt x="458359" y="24384"/>
                </a:lnTo>
                <a:lnTo>
                  <a:pt x="461319" y="28503"/>
                </a:lnTo>
                <a:lnTo>
                  <a:pt x="463296" y="39624"/>
                </a:lnTo>
                <a:lnTo>
                  <a:pt x="461319" y="50982"/>
                </a:lnTo>
                <a:lnTo>
                  <a:pt x="458699" y="54864"/>
                </a:lnTo>
                <a:close/>
              </a:path>
              <a:path w="1144905" h="111760">
                <a:moveTo>
                  <a:pt x="487680" y="89916"/>
                </a:moveTo>
                <a:lnTo>
                  <a:pt x="475488" y="89916"/>
                </a:lnTo>
                <a:lnTo>
                  <a:pt x="475488" y="9144"/>
                </a:lnTo>
                <a:lnTo>
                  <a:pt x="487680" y="9144"/>
                </a:lnTo>
                <a:lnTo>
                  <a:pt x="487680" y="89916"/>
                </a:lnTo>
                <a:close/>
              </a:path>
              <a:path w="1144905" h="111760">
                <a:moveTo>
                  <a:pt x="531876" y="89916"/>
                </a:moveTo>
                <a:lnTo>
                  <a:pt x="519398" y="87749"/>
                </a:lnTo>
                <a:lnTo>
                  <a:pt x="509778" y="81724"/>
                </a:lnTo>
                <a:lnTo>
                  <a:pt x="503586" y="72556"/>
                </a:lnTo>
                <a:lnTo>
                  <a:pt x="501396" y="60960"/>
                </a:lnTo>
                <a:lnTo>
                  <a:pt x="503586" y="48720"/>
                </a:lnTo>
                <a:lnTo>
                  <a:pt x="509778" y="39624"/>
                </a:lnTo>
                <a:lnTo>
                  <a:pt x="519398" y="33956"/>
                </a:lnTo>
                <a:lnTo>
                  <a:pt x="531876" y="32004"/>
                </a:lnTo>
                <a:lnTo>
                  <a:pt x="544353" y="33956"/>
                </a:lnTo>
                <a:lnTo>
                  <a:pt x="553974" y="39624"/>
                </a:lnTo>
                <a:lnTo>
                  <a:pt x="556048" y="42672"/>
                </a:lnTo>
                <a:lnTo>
                  <a:pt x="521208" y="42672"/>
                </a:lnTo>
                <a:lnTo>
                  <a:pt x="515112" y="50292"/>
                </a:lnTo>
                <a:lnTo>
                  <a:pt x="515112" y="71628"/>
                </a:lnTo>
                <a:lnTo>
                  <a:pt x="521208" y="79248"/>
                </a:lnTo>
                <a:lnTo>
                  <a:pt x="555646" y="79248"/>
                </a:lnTo>
                <a:lnTo>
                  <a:pt x="553974" y="81724"/>
                </a:lnTo>
                <a:lnTo>
                  <a:pt x="544353" y="87749"/>
                </a:lnTo>
                <a:lnTo>
                  <a:pt x="531876" y="89916"/>
                </a:lnTo>
                <a:close/>
              </a:path>
              <a:path w="1144905" h="111760">
                <a:moveTo>
                  <a:pt x="555646" y="79248"/>
                </a:moveTo>
                <a:lnTo>
                  <a:pt x="531876" y="79248"/>
                </a:lnTo>
                <a:lnTo>
                  <a:pt x="539234" y="77890"/>
                </a:lnTo>
                <a:lnTo>
                  <a:pt x="545020" y="74104"/>
                </a:lnTo>
                <a:lnTo>
                  <a:pt x="548806" y="68318"/>
                </a:lnTo>
                <a:lnTo>
                  <a:pt x="550164" y="60960"/>
                </a:lnTo>
                <a:lnTo>
                  <a:pt x="548806" y="53601"/>
                </a:lnTo>
                <a:lnTo>
                  <a:pt x="545020" y="47815"/>
                </a:lnTo>
                <a:lnTo>
                  <a:pt x="539234" y="44029"/>
                </a:lnTo>
                <a:lnTo>
                  <a:pt x="531876" y="42672"/>
                </a:lnTo>
                <a:lnTo>
                  <a:pt x="556048" y="42672"/>
                </a:lnTo>
                <a:lnTo>
                  <a:pt x="560165" y="48720"/>
                </a:lnTo>
                <a:lnTo>
                  <a:pt x="562356" y="60960"/>
                </a:lnTo>
                <a:lnTo>
                  <a:pt x="560165" y="72556"/>
                </a:lnTo>
                <a:lnTo>
                  <a:pt x="555646" y="79248"/>
                </a:lnTo>
                <a:close/>
              </a:path>
              <a:path w="1144905" h="111760">
                <a:moveTo>
                  <a:pt x="591312" y="33528"/>
                </a:moveTo>
                <a:lnTo>
                  <a:pt x="577596" y="33528"/>
                </a:lnTo>
                <a:lnTo>
                  <a:pt x="577596" y="18288"/>
                </a:lnTo>
                <a:lnTo>
                  <a:pt x="591312" y="18288"/>
                </a:lnTo>
                <a:lnTo>
                  <a:pt x="591312" y="33528"/>
                </a:lnTo>
                <a:close/>
              </a:path>
              <a:path w="1144905" h="111760">
                <a:moveTo>
                  <a:pt x="608076" y="42672"/>
                </a:moveTo>
                <a:lnTo>
                  <a:pt x="569976" y="42672"/>
                </a:lnTo>
                <a:lnTo>
                  <a:pt x="569976" y="33528"/>
                </a:lnTo>
                <a:lnTo>
                  <a:pt x="608076" y="33528"/>
                </a:lnTo>
                <a:lnTo>
                  <a:pt x="608076" y="42672"/>
                </a:lnTo>
                <a:close/>
              </a:path>
              <a:path w="1144905" h="111760">
                <a:moveTo>
                  <a:pt x="598932" y="89916"/>
                </a:moveTo>
                <a:lnTo>
                  <a:pt x="585216" y="89916"/>
                </a:lnTo>
                <a:lnTo>
                  <a:pt x="577596" y="85344"/>
                </a:lnTo>
                <a:lnTo>
                  <a:pt x="577596" y="42672"/>
                </a:lnTo>
                <a:lnTo>
                  <a:pt x="591312" y="42672"/>
                </a:lnTo>
                <a:lnTo>
                  <a:pt x="591312" y="77724"/>
                </a:lnTo>
                <a:lnTo>
                  <a:pt x="592836" y="79248"/>
                </a:lnTo>
                <a:lnTo>
                  <a:pt x="605898" y="79248"/>
                </a:lnTo>
                <a:lnTo>
                  <a:pt x="608076" y="86868"/>
                </a:lnTo>
                <a:lnTo>
                  <a:pt x="598932" y="89916"/>
                </a:lnTo>
                <a:close/>
              </a:path>
              <a:path w="1144905" h="111760">
                <a:moveTo>
                  <a:pt x="605898" y="79248"/>
                </a:moveTo>
                <a:lnTo>
                  <a:pt x="598932" y="79248"/>
                </a:lnTo>
                <a:lnTo>
                  <a:pt x="605028" y="76200"/>
                </a:lnTo>
                <a:lnTo>
                  <a:pt x="605898" y="79248"/>
                </a:lnTo>
                <a:close/>
              </a:path>
              <a:path w="1144905" h="111760">
                <a:moveTo>
                  <a:pt x="633984" y="89916"/>
                </a:moveTo>
                <a:lnTo>
                  <a:pt x="620268" y="89916"/>
                </a:lnTo>
                <a:lnTo>
                  <a:pt x="620268" y="9144"/>
                </a:lnTo>
                <a:lnTo>
                  <a:pt x="633984" y="9144"/>
                </a:lnTo>
                <a:lnTo>
                  <a:pt x="633984" y="89916"/>
                </a:lnTo>
                <a:close/>
              </a:path>
              <a:path w="1144905" h="111760">
                <a:moveTo>
                  <a:pt x="674116" y="100584"/>
                </a:moveTo>
                <a:lnTo>
                  <a:pt x="659892" y="100584"/>
                </a:lnTo>
                <a:lnTo>
                  <a:pt x="662940" y="97536"/>
                </a:lnTo>
                <a:lnTo>
                  <a:pt x="664464" y="92964"/>
                </a:lnTo>
                <a:lnTo>
                  <a:pt x="667512" y="89916"/>
                </a:lnTo>
                <a:lnTo>
                  <a:pt x="643128" y="32004"/>
                </a:lnTo>
                <a:lnTo>
                  <a:pt x="655320" y="32004"/>
                </a:lnTo>
                <a:lnTo>
                  <a:pt x="673608" y="76200"/>
                </a:lnTo>
                <a:lnTo>
                  <a:pt x="684063" y="76200"/>
                </a:lnTo>
                <a:lnTo>
                  <a:pt x="675132" y="97536"/>
                </a:lnTo>
                <a:lnTo>
                  <a:pt x="674116" y="100584"/>
                </a:lnTo>
                <a:close/>
              </a:path>
              <a:path w="1144905" h="111760">
                <a:moveTo>
                  <a:pt x="684063" y="76200"/>
                </a:moveTo>
                <a:lnTo>
                  <a:pt x="673608" y="76200"/>
                </a:lnTo>
                <a:lnTo>
                  <a:pt x="688848" y="32004"/>
                </a:lnTo>
                <a:lnTo>
                  <a:pt x="702564" y="32004"/>
                </a:lnTo>
                <a:lnTo>
                  <a:pt x="684063" y="76200"/>
                </a:lnTo>
                <a:close/>
              </a:path>
              <a:path w="1144905" h="111760">
                <a:moveTo>
                  <a:pt x="665988" y="111252"/>
                </a:moveTo>
                <a:lnTo>
                  <a:pt x="650748" y="111252"/>
                </a:lnTo>
                <a:lnTo>
                  <a:pt x="647700" y="109728"/>
                </a:lnTo>
                <a:lnTo>
                  <a:pt x="643128" y="106680"/>
                </a:lnTo>
                <a:lnTo>
                  <a:pt x="649224" y="97536"/>
                </a:lnTo>
                <a:lnTo>
                  <a:pt x="650748" y="99060"/>
                </a:lnTo>
                <a:lnTo>
                  <a:pt x="653796" y="100584"/>
                </a:lnTo>
                <a:lnTo>
                  <a:pt x="674116" y="100584"/>
                </a:lnTo>
                <a:lnTo>
                  <a:pt x="672084" y="106680"/>
                </a:lnTo>
                <a:lnTo>
                  <a:pt x="665988" y="111252"/>
                </a:lnTo>
                <a:close/>
              </a:path>
              <a:path w="1144905" h="111760">
                <a:moveTo>
                  <a:pt x="795528" y="89916"/>
                </a:moveTo>
                <a:lnTo>
                  <a:pt x="739140" y="89916"/>
                </a:lnTo>
                <a:lnTo>
                  <a:pt x="739140" y="13716"/>
                </a:lnTo>
                <a:lnTo>
                  <a:pt x="794004" y="13716"/>
                </a:lnTo>
                <a:lnTo>
                  <a:pt x="794004" y="24384"/>
                </a:lnTo>
                <a:lnTo>
                  <a:pt x="752856" y="24384"/>
                </a:lnTo>
                <a:lnTo>
                  <a:pt x="752856" y="45720"/>
                </a:lnTo>
                <a:lnTo>
                  <a:pt x="790956" y="45720"/>
                </a:lnTo>
                <a:lnTo>
                  <a:pt x="790956" y="57912"/>
                </a:lnTo>
                <a:lnTo>
                  <a:pt x="752856" y="57912"/>
                </a:lnTo>
                <a:lnTo>
                  <a:pt x="752856" y="77724"/>
                </a:lnTo>
                <a:lnTo>
                  <a:pt x="795528" y="77724"/>
                </a:lnTo>
                <a:lnTo>
                  <a:pt x="795528" y="89916"/>
                </a:lnTo>
                <a:close/>
              </a:path>
              <a:path w="1144905" h="111760">
                <a:moveTo>
                  <a:pt x="816864" y="89916"/>
                </a:moveTo>
                <a:lnTo>
                  <a:pt x="803148" y="89916"/>
                </a:lnTo>
                <a:lnTo>
                  <a:pt x="822960" y="59436"/>
                </a:lnTo>
                <a:lnTo>
                  <a:pt x="804672" y="32004"/>
                </a:lnTo>
                <a:lnTo>
                  <a:pt x="818388" y="32004"/>
                </a:lnTo>
                <a:lnTo>
                  <a:pt x="832104" y="51816"/>
                </a:lnTo>
                <a:lnTo>
                  <a:pt x="845227" y="51816"/>
                </a:lnTo>
                <a:lnTo>
                  <a:pt x="839724" y="59436"/>
                </a:lnTo>
                <a:lnTo>
                  <a:pt x="846124" y="68580"/>
                </a:lnTo>
                <a:lnTo>
                  <a:pt x="832104" y="68580"/>
                </a:lnTo>
                <a:lnTo>
                  <a:pt x="816864" y="89916"/>
                </a:lnTo>
                <a:close/>
              </a:path>
              <a:path w="1144905" h="111760">
                <a:moveTo>
                  <a:pt x="845227" y="51816"/>
                </a:moveTo>
                <a:lnTo>
                  <a:pt x="832104" y="51816"/>
                </a:lnTo>
                <a:lnTo>
                  <a:pt x="845820" y="32004"/>
                </a:lnTo>
                <a:lnTo>
                  <a:pt x="859536" y="32004"/>
                </a:lnTo>
                <a:lnTo>
                  <a:pt x="845227" y="51816"/>
                </a:lnTo>
                <a:close/>
              </a:path>
              <a:path w="1144905" h="111760">
                <a:moveTo>
                  <a:pt x="861060" y="89916"/>
                </a:moveTo>
                <a:lnTo>
                  <a:pt x="845820" y="89916"/>
                </a:lnTo>
                <a:lnTo>
                  <a:pt x="832104" y="68580"/>
                </a:lnTo>
                <a:lnTo>
                  <a:pt x="846124" y="68580"/>
                </a:lnTo>
                <a:lnTo>
                  <a:pt x="861060" y="89916"/>
                </a:lnTo>
                <a:close/>
              </a:path>
              <a:path w="1144905" h="111760">
                <a:moveTo>
                  <a:pt x="885444" y="111252"/>
                </a:moveTo>
                <a:lnTo>
                  <a:pt x="871728" y="111252"/>
                </a:lnTo>
                <a:lnTo>
                  <a:pt x="871728" y="32004"/>
                </a:lnTo>
                <a:lnTo>
                  <a:pt x="885444" y="32004"/>
                </a:lnTo>
                <a:lnTo>
                  <a:pt x="885444" y="41148"/>
                </a:lnTo>
                <a:lnTo>
                  <a:pt x="902208" y="41148"/>
                </a:lnTo>
                <a:lnTo>
                  <a:pt x="895088" y="42743"/>
                </a:lnTo>
                <a:lnTo>
                  <a:pt x="889825" y="47053"/>
                </a:lnTo>
                <a:lnTo>
                  <a:pt x="886563" y="53363"/>
                </a:lnTo>
                <a:lnTo>
                  <a:pt x="885444" y="60960"/>
                </a:lnTo>
                <a:lnTo>
                  <a:pt x="885444" y="71628"/>
                </a:lnTo>
                <a:lnTo>
                  <a:pt x="891540" y="79248"/>
                </a:lnTo>
                <a:lnTo>
                  <a:pt x="885444" y="79248"/>
                </a:lnTo>
                <a:lnTo>
                  <a:pt x="885444" y="111252"/>
                </a:lnTo>
                <a:close/>
              </a:path>
              <a:path w="1144905" h="111760">
                <a:moveTo>
                  <a:pt x="905256" y="89916"/>
                </a:moveTo>
                <a:lnTo>
                  <a:pt x="896112" y="89916"/>
                </a:lnTo>
                <a:lnTo>
                  <a:pt x="888492" y="86868"/>
                </a:lnTo>
                <a:lnTo>
                  <a:pt x="885444" y="79248"/>
                </a:lnTo>
                <a:lnTo>
                  <a:pt x="902208" y="79248"/>
                </a:lnTo>
                <a:lnTo>
                  <a:pt x="909566" y="77890"/>
                </a:lnTo>
                <a:lnTo>
                  <a:pt x="915352" y="74104"/>
                </a:lnTo>
                <a:lnTo>
                  <a:pt x="919138" y="68318"/>
                </a:lnTo>
                <a:lnTo>
                  <a:pt x="920496" y="60960"/>
                </a:lnTo>
                <a:lnTo>
                  <a:pt x="919138" y="53363"/>
                </a:lnTo>
                <a:lnTo>
                  <a:pt x="915352" y="47053"/>
                </a:lnTo>
                <a:lnTo>
                  <a:pt x="909566" y="42743"/>
                </a:lnTo>
                <a:lnTo>
                  <a:pt x="902208" y="41148"/>
                </a:lnTo>
                <a:lnTo>
                  <a:pt x="885444" y="41148"/>
                </a:lnTo>
                <a:lnTo>
                  <a:pt x="888492" y="35052"/>
                </a:lnTo>
                <a:lnTo>
                  <a:pt x="896112" y="32004"/>
                </a:lnTo>
                <a:lnTo>
                  <a:pt x="905256" y="32004"/>
                </a:lnTo>
                <a:lnTo>
                  <a:pt x="916614" y="33956"/>
                </a:lnTo>
                <a:lnTo>
                  <a:pt x="925258" y="39624"/>
                </a:lnTo>
                <a:lnTo>
                  <a:pt x="930759" y="48720"/>
                </a:lnTo>
                <a:lnTo>
                  <a:pt x="932688" y="60960"/>
                </a:lnTo>
                <a:lnTo>
                  <a:pt x="930759" y="73199"/>
                </a:lnTo>
                <a:lnTo>
                  <a:pt x="925258" y="82296"/>
                </a:lnTo>
                <a:lnTo>
                  <a:pt x="916614" y="87963"/>
                </a:lnTo>
                <a:lnTo>
                  <a:pt x="905256" y="89916"/>
                </a:lnTo>
                <a:close/>
              </a:path>
              <a:path w="1144905" h="111760">
                <a:moveTo>
                  <a:pt x="958596" y="89916"/>
                </a:moveTo>
                <a:lnTo>
                  <a:pt x="946404" y="89916"/>
                </a:lnTo>
                <a:lnTo>
                  <a:pt x="946404" y="32004"/>
                </a:lnTo>
                <a:lnTo>
                  <a:pt x="958596" y="32004"/>
                </a:lnTo>
                <a:lnTo>
                  <a:pt x="958596" y="42672"/>
                </a:lnTo>
                <a:lnTo>
                  <a:pt x="978408" y="42672"/>
                </a:lnTo>
                <a:lnTo>
                  <a:pt x="971026" y="44005"/>
                </a:lnTo>
                <a:lnTo>
                  <a:pt x="965073" y="47625"/>
                </a:lnTo>
                <a:lnTo>
                  <a:pt x="960834" y="52959"/>
                </a:lnTo>
                <a:lnTo>
                  <a:pt x="958596" y="59436"/>
                </a:lnTo>
                <a:lnTo>
                  <a:pt x="958596" y="89916"/>
                </a:lnTo>
                <a:close/>
              </a:path>
              <a:path w="1144905" h="111760">
                <a:moveTo>
                  <a:pt x="978408" y="42672"/>
                </a:moveTo>
                <a:lnTo>
                  <a:pt x="958596" y="42672"/>
                </a:lnTo>
                <a:lnTo>
                  <a:pt x="963168" y="35052"/>
                </a:lnTo>
                <a:lnTo>
                  <a:pt x="969264" y="32004"/>
                </a:lnTo>
                <a:lnTo>
                  <a:pt x="978408" y="32004"/>
                </a:lnTo>
                <a:lnTo>
                  <a:pt x="978408" y="42672"/>
                </a:lnTo>
                <a:close/>
              </a:path>
              <a:path w="1144905" h="111760">
                <a:moveTo>
                  <a:pt x="1013460" y="89916"/>
                </a:moveTo>
                <a:lnTo>
                  <a:pt x="1001220" y="87963"/>
                </a:lnTo>
                <a:lnTo>
                  <a:pt x="992124" y="82296"/>
                </a:lnTo>
                <a:lnTo>
                  <a:pt x="986456" y="73199"/>
                </a:lnTo>
                <a:lnTo>
                  <a:pt x="984504" y="60960"/>
                </a:lnTo>
                <a:lnTo>
                  <a:pt x="986670" y="48720"/>
                </a:lnTo>
                <a:lnTo>
                  <a:pt x="992695" y="39624"/>
                </a:lnTo>
                <a:lnTo>
                  <a:pt x="1001863" y="33956"/>
                </a:lnTo>
                <a:lnTo>
                  <a:pt x="1013460" y="32004"/>
                </a:lnTo>
                <a:lnTo>
                  <a:pt x="1026318" y="34242"/>
                </a:lnTo>
                <a:lnTo>
                  <a:pt x="1035177" y="40767"/>
                </a:lnTo>
                <a:lnTo>
                  <a:pt x="1035352" y="41148"/>
                </a:lnTo>
                <a:lnTo>
                  <a:pt x="1004316" y="41148"/>
                </a:lnTo>
                <a:lnTo>
                  <a:pt x="998220" y="47244"/>
                </a:lnTo>
                <a:lnTo>
                  <a:pt x="996696" y="56388"/>
                </a:lnTo>
                <a:lnTo>
                  <a:pt x="1040341" y="56388"/>
                </a:lnTo>
                <a:lnTo>
                  <a:pt x="1040892" y="65532"/>
                </a:lnTo>
                <a:lnTo>
                  <a:pt x="996696" y="65532"/>
                </a:lnTo>
                <a:lnTo>
                  <a:pt x="998220" y="74676"/>
                </a:lnTo>
                <a:lnTo>
                  <a:pt x="1005840" y="80772"/>
                </a:lnTo>
                <a:lnTo>
                  <a:pt x="1037844" y="80772"/>
                </a:lnTo>
                <a:lnTo>
                  <a:pt x="1032962" y="84772"/>
                </a:lnTo>
                <a:lnTo>
                  <a:pt x="1027366" y="87630"/>
                </a:lnTo>
                <a:lnTo>
                  <a:pt x="1020913" y="89344"/>
                </a:lnTo>
                <a:lnTo>
                  <a:pt x="1013460" y="89916"/>
                </a:lnTo>
                <a:close/>
              </a:path>
              <a:path w="1144905" h="111760">
                <a:moveTo>
                  <a:pt x="1040341" y="56388"/>
                </a:moveTo>
                <a:lnTo>
                  <a:pt x="1030224" y="56388"/>
                </a:lnTo>
                <a:lnTo>
                  <a:pt x="1028700" y="47244"/>
                </a:lnTo>
                <a:lnTo>
                  <a:pt x="1022604" y="41148"/>
                </a:lnTo>
                <a:lnTo>
                  <a:pt x="1035352" y="41148"/>
                </a:lnTo>
                <a:lnTo>
                  <a:pt x="1040034" y="51292"/>
                </a:lnTo>
                <a:lnTo>
                  <a:pt x="1040341" y="56388"/>
                </a:lnTo>
                <a:close/>
              </a:path>
              <a:path w="1144905" h="111760">
                <a:moveTo>
                  <a:pt x="1037844" y="80772"/>
                </a:moveTo>
                <a:lnTo>
                  <a:pt x="1021080" y="80772"/>
                </a:lnTo>
                <a:lnTo>
                  <a:pt x="1027176" y="77724"/>
                </a:lnTo>
                <a:lnTo>
                  <a:pt x="1031748" y="73152"/>
                </a:lnTo>
                <a:lnTo>
                  <a:pt x="1037844" y="80772"/>
                </a:lnTo>
                <a:close/>
              </a:path>
              <a:path w="1144905" h="111760">
                <a:moveTo>
                  <a:pt x="1090884" y="80772"/>
                </a:moveTo>
                <a:lnTo>
                  <a:pt x="1075944" y="80772"/>
                </a:lnTo>
                <a:lnTo>
                  <a:pt x="1080516" y="79248"/>
                </a:lnTo>
                <a:lnTo>
                  <a:pt x="1080516" y="74676"/>
                </a:lnTo>
                <a:lnTo>
                  <a:pt x="1075753" y="68270"/>
                </a:lnTo>
                <a:lnTo>
                  <a:pt x="1065276" y="64579"/>
                </a:lnTo>
                <a:lnTo>
                  <a:pt x="1054798" y="59459"/>
                </a:lnTo>
                <a:lnTo>
                  <a:pt x="1050036" y="48768"/>
                </a:lnTo>
                <a:lnTo>
                  <a:pt x="1051655" y="41005"/>
                </a:lnTo>
                <a:lnTo>
                  <a:pt x="1056132" y="35814"/>
                </a:lnTo>
                <a:lnTo>
                  <a:pt x="1062894" y="32908"/>
                </a:lnTo>
                <a:lnTo>
                  <a:pt x="1071372" y="32004"/>
                </a:lnTo>
                <a:lnTo>
                  <a:pt x="1078992" y="32004"/>
                </a:lnTo>
                <a:lnTo>
                  <a:pt x="1086612" y="33528"/>
                </a:lnTo>
                <a:lnTo>
                  <a:pt x="1091184" y="36576"/>
                </a:lnTo>
                <a:lnTo>
                  <a:pt x="1089224" y="41148"/>
                </a:lnTo>
                <a:lnTo>
                  <a:pt x="1065276" y="41148"/>
                </a:lnTo>
                <a:lnTo>
                  <a:pt x="1062228" y="42672"/>
                </a:lnTo>
                <a:lnTo>
                  <a:pt x="1062228" y="47244"/>
                </a:lnTo>
                <a:lnTo>
                  <a:pt x="1066990" y="52792"/>
                </a:lnTo>
                <a:lnTo>
                  <a:pt x="1077468" y="56197"/>
                </a:lnTo>
                <a:lnTo>
                  <a:pt x="1087945" y="61602"/>
                </a:lnTo>
                <a:lnTo>
                  <a:pt x="1092708" y="73152"/>
                </a:lnTo>
                <a:lnTo>
                  <a:pt x="1090884" y="80772"/>
                </a:lnTo>
                <a:close/>
              </a:path>
              <a:path w="1144905" h="111760">
                <a:moveTo>
                  <a:pt x="1086612" y="47244"/>
                </a:moveTo>
                <a:lnTo>
                  <a:pt x="1082040" y="42672"/>
                </a:lnTo>
                <a:lnTo>
                  <a:pt x="1075944" y="41148"/>
                </a:lnTo>
                <a:lnTo>
                  <a:pt x="1089224" y="41148"/>
                </a:lnTo>
                <a:lnTo>
                  <a:pt x="1086612" y="47244"/>
                </a:lnTo>
                <a:close/>
              </a:path>
              <a:path w="1144905" h="111760">
                <a:moveTo>
                  <a:pt x="1069848" y="89916"/>
                </a:moveTo>
                <a:lnTo>
                  <a:pt x="1062228" y="89916"/>
                </a:lnTo>
                <a:lnTo>
                  <a:pt x="1053084" y="88392"/>
                </a:lnTo>
                <a:lnTo>
                  <a:pt x="1046988" y="82296"/>
                </a:lnTo>
                <a:lnTo>
                  <a:pt x="1051560" y="73152"/>
                </a:lnTo>
                <a:lnTo>
                  <a:pt x="1056132" y="77724"/>
                </a:lnTo>
                <a:lnTo>
                  <a:pt x="1063752" y="80772"/>
                </a:lnTo>
                <a:lnTo>
                  <a:pt x="1090884" y="80772"/>
                </a:lnTo>
                <a:lnTo>
                  <a:pt x="1090850" y="80914"/>
                </a:lnTo>
                <a:lnTo>
                  <a:pt x="1085850" y="86106"/>
                </a:lnTo>
                <a:lnTo>
                  <a:pt x="1078563" y="89011"/>
                </a:lnTo>
                <a:lnTo>
                  <a:pt x="1069848" y="89916"/>
                </a:lnTo>
                <a:close/>
              </a:path>
              <a:path w="1144905" h="111760">
                <a:moveTo>
                  <a:pt x="1142700" y="80772"/>
                </a:moveTo>
                <a:lnTo>
                  <a:pt x="1127760" y="80772"/>
                </a:lnTo>
                <a:lnTo>
                  <a:pt x="1132332" y="79248"/>
                </a:lnTo>
                <a:lnTo>
                  <a:pt x="1132332" y="74676"/>
                </a:lnTo>
                <a:lnTo>
                  <a:pt x="1127331" y="68270"/>
                </a:lnTo>
                <a:lnTo>
                  <a:pt x="1116330" y="64579"/>
                </a:lnTo>
                <a:lnTo>
                  <a:pt x="1105328" y="59459"/>
                </a:lnTo>
                <a:lnTo>
                  <a:pt x="1100328" y="48768"/>
                </a:lnTo>
                <a:lnTo>
                  <a:pt x="1102185" y="41005"/>
                </a:lnTo>
                <a:lnTo>
                  <a:pt x="1107186" y="35814"/>
                </a:lnTo>
                <a:lnTo>
                  <a:pt x="1114472" y="32908"/>
                </a:lnTo>
                <a:lnTo>
                  <a:pt x="1123188" y="32004"/>
                </a:lnTo>
                <a:lnTo>
                  <a:pt x="1129284" y="32004"/>
                </a:lnTo>
                <a:lnTo>
                  <a:pt x="1136904" y="33528"/>
                </a:lnTo>
                <a:lnTo>
                  <a:pt x="1143000" y="36576"/>
                </a:lnTo>
                <a:lnTo>
                  <a:pt x="1141040" y="41148"/>
                </a:lnTo>
                <a:lnTo>
                  <a:pt x="1117092" y="41148"/>
                </a:lnTo>
                <a:lnTo>
                  <a:pt x="1112520" y="42672"/>
                </a:lnTo>
                <a:lnTo>
                  <a:pt x="1112520" y="47244"/>
                </a:lnTo>
                <a:lnTo>
                  <a:pt x="1117520" y="52792"/>
                </a:lnTo>
                <a:lnTo>
                  <a:pt x="1128522" y="56197"/>
                </a:lnTo>
                <a:lnTo>
                  <a:pt x="1139523" y="61602"/>
                </a:lnTo>
                <a:lnTo>
                  <a:pt x="1144524" y="73152"/>
                </a:lnTo>
                <a:lnTo>
                  <a:pt x="1142700" y="80772"/>
                </a:lnTo>
                <a:close/>
              </a:path>
              <a:path w="1144905" h="111760">
                <a:moveTo>
                  <a:pt x="1138428" y="47244"/>
                </a:moveTo>
                <a:lnTo>
                  <a:pt x="1133856" y="42672"/>
                </a:lnTo>
                <a:lnTo>
                  <a:pt x="1126236" y="41148"/>
                </a:lnTo>
                <a:lnTo>
                  <a:pt x="1141040" y="41148"/>
                </a:lnTo>
                <a:lnTo>
                  <a:pt x="1138428" y="47244"/>
                </a:lnTo>
                <a:close/>
              </a:path>
              <a:path w="1144905" h="111760">
                <a:moveTo>
                  <a:pt x="1121664" y="89916"/>
                </a:moveTo>
                <a:lnTo>
                  <a:pt x="1112520" y="89916"/>
                </a:lnTo>
                <a:lnTo>
                  <a:pt x="1103376" y="88392"/>
                </a:lnTo>
                <a:lnTo>
                  <a:pt x="1098804" y="82296"/>
                </a:lnTo>
                <a:lnTo>
                  <a:pt x="1101852" y="73152"/>
                </a:lnTo>
                <a:lnTo>
                  <a:pt x="1107948" y="77724"/>
                </a:lnTo>
                <a:lnTo>
                  <a:pt x="1115568" y="80772"/>
                </a:lnTo>
                <a:lnTo>
                  <a:pt x="1142700" y="80772"/>
                </a:lnTo>
                <a:lnTo>
                  <a:pt x="1142666" y="80914"/>
                </a:lnTo>
                <a:lnTo>
                  <a:pt x="1137666" y="86106"/>
                </a:lnTo>
                <a:lnTo>
                  <a:pt x="1130379" y="89011"/>
                </a:lnTo>
                <a:lnTo>
                  <a:pt x="1121664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60575" y="4355591"/>
            <a:ext cx="445134" cy="81280"/>
          </a:xfrm>
          <a:custGeom>
            <a:avLst/>
            <a:gdLst/>
            <a:ahLst/>
            <a:cxnLst/>
            <a:rect l="l" t="t" r="r" b="b"/>
            <a:pathLst>
              <a:path w="445135" h="81279">
                <a:moveTo>
                  <a:pt x="57247" y="68580"/>
                </a:moveTo>
                <a:lnTo>
                  <a:pt x="39624" y="68580"/>
                </a:lnTo>
                <a:lnTo>
                  <a:pt x="45720" y="65532"/>
                </a:lnTo>
                <a:lnTo>
                  <a:pt x="45720" y="59436"/>
                </a:lnTo>
                <a:lnTo>
                  <a:pt x="39290" y="50744"/>
                </a:lnTo>
                <a:lnTo>
                  <a:pt x="25146" y="45910"/>
                </a:lnTo>
                <a:lnTo>
                  <a:pt x="11001" y="39076"/>
                </a:lnTo>
                <a:lnTo>
                  <a:pt x="4572" y="24384"/>
                </a:lnTo>
                <a:lnTo>
                  <a:pt x="6500" y="15906"/>
                </a:lnTo>
                <a:lnTo>
                  <a:pt x="12001" y="9144"/>
                </a:lnTo>
                <a:lnTo>
                  <a:pt x="20645" y="4667"/>
                </a:lnTo>
                <a:lnTo>
                  <a:pt x="32004" y="3048"/>
                </a:lnTo>
                <a:lnTo>
                  <a:pt x="39719" y="3595"/>
                </a:lnTo>
                <a:lnTo>
                  <a:pt x="46863" y="5143"/>
                </a:lnTo>
                <a:lnTo>
                  <a:pt x="53435" y="7548"/>
                </a:lnTo>
                <a:lnTo>
                  <a:pt x="59436" y="10668"/>
                </a:lnTo>
                <a:lnTo>
                  <a:pt x="57150" y="15240"/>
                </a:lnTo>
                <a:lnTo>
                  <a:pt x="22860" y="15240"/>
                </a:lnTo>
                <a:lnTo>
                  <a:pt x="18288" y="18288"/>
                </a:lnTo>
                <a:lnTo>
                  <a:pt x="18288" y="24384"/>
                </a:lnTo>
                <a:lnTo>
                  <a:pt x="24717" y="33075"/>
                </a:lnTo>
                <a:lnTo>
                  <a:pt x="38862" y="37909"/>
                </a:lnTo>
                <a:lnTo>
                  <a:pt x="53006" y="44743"/>
                </a:lnTo>
                <a:lnTo>
                  <a:pt x="59436" y="59436"/>
                </a:lnTo>
                <a:lnTo>
                  <a:pt x="57269" y="68556"/>
                </a:lnTo>
                <a:close/>
              </a:path>
              <a:path w="445135" h="81279">
                <a:moveTo>
                  <a:pt x="53340" y="22860"/>
                </a:moveTo>
                <a:lnTo>
                  <a:pt x="45720" y="18288"/>
                </a:lnTo>
                <a:lnTo>
                  <a:pt x="36576" y="15240"/>
                </a:lnTo>
                <a:lnTo>
                  <a:pt x="57150" y="15240"/>
                </a:lnTo>
                <a:lnTo>
                  <a:pt x="53340" y="22860"/>
                </a:lnTo>
                <a:close/>
              </a:path>
              <a:path w="445135" h="81279">
                <a:moveTo>
                  <a:pt x="30480" y="80772"/>
                </a:moveTo>
                <a:lnTo>
                  <a:pt x="21645" y="79938"/>
                </a:lnTo>
                <a:lnTo>
                  <a:pt x="13525" y="77533"/>
                </a:lnTo>
                <a:lnTo>
                  <a:pt x="6262" y="73699"/>
                </a:lnTo>
                <a:lnTo>
                  <a:pt x="0" y="68580"/>
                </a:lnTo>
                <a:lnTo>
                  <a:pt x="4572" y="57912"/>
                </a:lnTo>
                <a:lnTo>
                  <a:pt x="11406" y="62793"/>
                </a:lnTo>
                <a:lnTo>
                  <a:pt x="18097" y="66103"/>
                </a:lnTo>
                <a:lnTo>
                  <a:pt x="24503" y="67984"/>
                </a:lnTo>
                <a:lnTo>
                  <a:pt x="30480" y="68580"/>
                </a:lnTo>
                <a:lnTo>
                  <a:pt x="57247" y="68580"/>
                </a:lnTo>
                <a:lnTo>
                  <a:pt x="51244" y="75247"/>
                </a:lnTo>
                <a:lnTo>
                  <a:pt x="42076" y="79367"/>
                </a:lnTo>
                <a:lnTo>
                  <a:pt x="30480" y="80772"/>
                </a:lnTo>
                <a:close/>
              </a:path>
              <a:path w="445135" h="81279">
                <a:moveTo>
                  <a:pt x="108204" y="80772"/>
                </a:moveTo>
                <a:lnTo>
                  <a:pt x="99060" y="80772"/>
                </a:lnTo>
                <a:lnTo>
                  <a:pt x="86582" y="78605"/>
                </a:lnTo>
                <a:lnTo>
                  <a:pt x="76962" y="72580"/>
                </a:lnTo>
                <a:lnTo>
                  <a:pt x="70770" y="63412"/>
                </a:lnTo>
                <a:lnTo>
                  <a:pt x="68580" y="51816"/>
                </a:lnTo>
                <a:lnTo>
                  <a:pt x="70746" y="39552"/>
                </a:lnTo>
                <a:lnTo>
                  <a:pt x="76771" y="30289"/>
                </a:lnTo>
                <a:lnTo>
                  <a:pt x="85939" y="24169"/>
                </a:lnTo>
                <a:lnTo>
                  <a:pt x="97536" y="21336"/>
                </a:lnTo>
                <a:lnTo>
                  <a:pt x="111037" y="23812"/>
                </a:lnTo>
                <a:lnTo>
                  <a:pt x="119824" y="30861"/>
                </a:lnTo>
                <a:lnTo>
                  <a:pt x="120290" y="32004"/>
                </a:lnTo>
                <a:lnTo>
                  <a:pt x="88392" y="32004"/>
                </a:lnTo>
                <a:lnTo>
                  <a:pt x="82296" y="38100"/>
                </a:lnTo>
                <a:lnTo>
                  <a:pt x="80772" y="47244"/>
                </a:lnTo>
                <a:lnTo>
                  <a:pt x="124561" y="47244"/>
                </a:lnTo>
                <a:lnTo>
                  <a:pt x="124968" y="56388"/>
                </a:lnTo>
                <a:lnTo>
                  <a:pt x="80772" y="56388"/>
                </a:lnTo>
                <a:lnTo>
                  <a:pt x="83820" y="65532"/>
                </a:lnTo>
                <a:lnTo>
                  <a:pt x="89916" y="71628"/>
                </a:lnTo>
                <a:lnTo>
                  <a:pt x="121920" y="71628"/>
                </a:lnTo>
                <a:lnTo>
                  <a:pt x="117348" y="77724"/>
                </a:lnTo>
                <a:lnTo>
                  <a:pt x="108204" y="80772"/>
                </a:lnTo>
                <a:close/>
              </a:path>
              <a:path w="445135" h="81279">
                <a:moveTo>
                  <a:pt x="124561" y="47244"/>
                </a:moveTo>
                <a:lnTo>
                  <a:pt x="114300" y="47244"/>
                </a:lnTo>
                <a:lnTo>
                  <a:pt x="114300" y="38100"/>
                </a:lnTo>
                <a:lnTo>
                  <a:pt x="108204" y="32004"/>
                </a:lnTo>
                <a:lnTo>
                  <a:pt x="120290" y="32004"/>
                </a:lnTo>
                <a:lnTo>
                  <a:pt x="124325" y="41910"/>
                </a:lnTo>
                <a:lnTo>
                  <a:pt x="124561" y="47244"/>
                </a:lnTo>
                <a:close/>
              </a:path>
              <a:path w="445135" h="81279">
                <a:moveTo>
                  <a:pt x="121920" y="71628"/>
                </a:moveTo>
                <a:lnTo>
                  <a:pt x="105156" y="71628"/>
                </a:lnTo>
                <a:lnTo>
                  <a:pt x="111252" y="68580"/>
                </a:lnTo>
                <a:lnTo>
                  <a:pt x="115824" y="64008"/>
                </a:lnTo>
                <a:lnTo>
                  <a:pt x="121920" y="71628"/>
                </a:lnTo>
                <a:close/>
              </a:path>
              <a:path w="445135" h="81279">
                <a:moveTo>
                  <a:pt x="141732" y="38100"/>
                </a:moveTo>
                <a:lnTo>
                  <a:pt x="161544" y="21336"/>
                </a:lnTo>
                <a:lnTo>
                  <a:pt x="171783" y="22955"/>
                </a:lnTo>
                <a:lnTo>
                  <a:pt x="179451" y="27432"/>
                </a:lnTo>
                <a:lnTo>
                  <a:pt x="182702" y="32004"/>
                </a:lnTo>
                <a:lnTo>
                  <a:pt x="153924" y="32004"/>
                </a:lnTo>
                <a:lnTo>
                  <a:pt x="147828" y="33528"/>
                </a:lnTo>
                <a:lnTo>
                  <a:pt x="141732" y="38100"/>
                </a:lnTo>
                <a:close/>
              </a:path>
              <a:path w="445135" h="81279">
                <a:moveTo>
                  <a:pt x="163068" y="80772"/>
                </a:moveTo>
                <a:lnTo>
                  <a:pt x="153924" y="80772"/>
                </a:lnTo>
                <a:lnTo>
                  <a:pt x="145684" y="79414"/>
                </a:lnTo>
                <a:lnTo>
                  <a:pt x="139446" y="75628"/>
                </a:lnTo>
                <a:lnTo>
                  <a:pt x="135493" y="69842"/>
                </a:lnTo>
                <a:lnTo>
                  <a:pt x="134112" y="62484"/>
                </a:lnTo>
                <a:lnTo>
                  <a:pt x="135516" y="56007"/>
                </a:lnTo>
                <a:lnTo>
                  <a:pt x="139636" y="50673"/>
                </a:lnTo>
                <a:lnTo>
                  <a:pt x="146327" y="47053"/>
                </a:lnTo>
                <a:lnTo>
                  <a:pt x="155448" y="45720"/>
                </a:lnTo>
                <a:lnTo>
                  <a:pt x="173736" y="45720"/>
                </a:lnTo>
                <a:lnTo>
                  <a:pt x="173736" y="36576"/>
                </a:lnTo>
                <a:lnTo>
                  <a:pt x="169164" y="32004"/>
                </a:lnTo>
                <a:lnTo>
                  <a:pt x="182702" y="32004"/>
                </a:lnTo>
                <a:lnTo>
                  <a:pt x="184261" y="34194"/>
                </a:lnTo>
                <a:lnTo>
                  <a:pt x="185928" y="42672"/>
                </a:lnTo>
                <a:lnTo>
                  <a:pt x="185928" y="54864"/>
                </a:lnTo>
                <a:lnTo>
                  <a:pt x="149352" y="54864"/>
                </a:lnTo>
                <a:lnTo>
                  <a:pt x="146304" y="56388"/>
                </a:lnTo>
                <a:lnTo>
                  <a:pt x="146304" y="68580"/>
                </a:lnTo>
                <a:lnTo>
                  <a:pt x="149352" y="71628"/>
                </a:lnTo>
                <a:lnTo>
                  <a:pt x="185928" y="71628"/>
                </a:lnTo>
                <a:lnTo>
                  <a:pt x="185928" y="73152"/>
                </a:lnTo>
                <a:lnTo>
                  <a:pt x="173736" y="73152"/>
                </a:lnTo>
                <a:lnTo>
                  <a:pt x="169164" y="79248"/>
                </a:lnTo>
                <a:lnTo>
                  <a:pt x="163068" y="80772"/>
                </a:lnTo>
                <a:close/>
              </a:path>
              <a:path w="445135" h="81279">
                <a:moveTo>
                  <a:pt x="185928" y="71628"/>
                </a:moveTo>
                <a:lnTo>
                  <a:pt x="166116" y="71628"/>
                </a:lnTo>
                <a:lnTo>
                  <a:pt x="172212" y="67056"/>
                </a:lnTo>
                <a:lnTo>
                  <a:pt x="173736" y="60960"/>
                </a:lnTo>
                <a:lnTo>
                  <a:pt x="173736" y="54864"/>
                </a:lnTo>
                <a:lnTo>
                  <a:pt x="185928" y="54864"/>
                </a:lnTo>
                <a:lnTo>
                  <a:pt x="185928" y="71628"/>
                </a:lnTo>
                <a:close/>
              </a:path>
              <a:path w="445135" h="81279">
                <a:moveTo>
                  <a:pt x="185928" y="80772"/>
                </a:moveTo>
                <a:lnTo>
                  <a:pt x="173736" y="80772"/>
                </a:lnTo>
                <a:lnTo>
                  <a:pt x="173736" y="73152"/>
                </a:lnTo>
                <a:lnTo>
                  <a:pt x="185928" y="73152"/>
                </a:lnTo>
                <a:lnTo>
                  <a:pt x="185928" y="80772"/>
                </a:lnTo>
                <a:close/>
              </a:path>
              <a:path w="445135" h="81279">
                <a:moveTo>
                  <a:pt x="216408" y="80772"/>
                </a:moveTo>
                <a:lnTo>
                  <a:pt x="202692" y="80772"/>
                </a:lnTo>
                <a:lnTo>
                  <a:pt x="202692" y="0"/>
                </a:lnTo>
                <a:lnTo>
                  <a:pt x="216408" y="0"/>
                </a:lnTo>
                <a:lnTo>
                  <a:pt x="216408" y="32004"/>
                </a:lnTo>
                <a:lnTo>
                  <a:pt x="233172" y="32004"/>
                </a:lnTo>
                <a:lnTo>
                  <a:pt x="226052" y="33599"/>
                </a:lnTo>
                <a:lnTo>
                  <a:pt x="220789" y="37909"/>
                </a:lnTo>
                <a:lnTo>
                  <a:pt x="217527" y="44219"/>
                </a:lnTo>
                <a:lnTo>
                  <a:pt x="216408" y="51816"/>
                </a:lnTo>
                <a:lnTo>
                  <a:pt x="216408" y="62484"/>
                </a:lnTo>
                <a:lnTo>
                  <a:pt x="222504" y="70104"/>
                </a:lnTo>
                <a:lnTo>
                  <a:pt x="216408" y="70104"/>
                </a:lnTo>
                <a:lnTo>
                  <a:pt x="216408" y="80772"/>
                </a:lnTo>
                <a:close/>
              </a:path>
              <a:path w="445135" h="81279">
                <a:moveTo>
                  <a:pt x="236220" y="80772"/>
                </a:moveTo>
                <a:lnTo>
                  <a:pt x="227076" y="80772"/>
                </a:lnTo>
                <a:lnTo>
                  <a:pt x="219456" y="77724"/>
                </a:lnTo>
                <a:lnTo>
                  <a:pt x="216408" y="70104"/>
                </a:lnTo>
                <a:lnTo>
                  <a:pt x="233172" y="70104"/>
                </a:lnTo>
                <a:lnTo>
                  <a:pt x="240530" y="68746"/>
                </a:lnTo>
                <a:lnTo>
                  <a:pt x="246316" y="64960"/>
                </a:lnTo>
                <a:lnTo>
                  <a:pt x="250102" y="59174"/>
                </a:lnTo>
                <a:lnTo>
                  <a:pt x="251460" y="51816"/>
                </a:lnTo>
                <a:lnTo>
                  <a:pt x="250102" y="44219"/>
                </a:lnTo>
                <a:lnTo>
                  <a:pt x="246316" y="37909"/>
                </a:lnTo>
                <a:lnTo>
                  <a:pt x="240530" y="33599"/>
                </a:lnTo>
                <a:lnTo>
                  <a:pt x="233172" y="32004"/>
                </a:lnTo>
                <a:lnTo>
                  <a:pt x="216408" y="32004"/>
                </a:lnTo>
                <a:lnTo>
                  <a:pt x="219456" y="25908"/>
                </a:lnTo>
                <a:lnTo>
                  <a:pt x="227076" y="21336"/>
                </a:lnTo>
                <a:lnTo>
                  <a:pt x="236220" y="21336"/>
                </a:lnTo>
                <a:lnTo>
                  <a:pt x="247578" y="23526"/>
                </a:lnTo>
                <a:lnTo>
                  <a:pt x="256222" y="29718"/>
                </a:lnTo>
                <a:lnTo>
                  <a:pt x="261723" y="39338"/>
                </a:lnTo>
                <a:lnTo>
                  <a:pt x="263652" y="51816"/>
                </a:lnTo>
                <a:lnTo>
                  <a:pt x="261723" y="63412"/>
                </a:lnTo>
                <a:lnTo>
                  <a:pt x="256222" y="72580"/>
                </a:lnTo>
                <a:lnTo>
                  <a:pt x="247578" y="78605"/>
                </a:lnTo>
                <a:lnTo>
                  <a:pt x="236220" y="80772"/>
                </a:lnTo>
                <a:close/>
              </a:path>
              <a:path w="445135" h="81279">
                <a:moveTo>
                  <a:pt x="301752" y="80772"/>
                </a:moveTo>
                <a:lnTo>
                  <a:pt x="289917" y="78605"/>
                </a:lnTo>
                <a:lnTo>
                  <a:pt x="280225" y="72580"/>
                </a:lnTo>
                <a:lnTo>
                  <a:pt x="273677" y="63412"/>
                </a:lnTo>
                <a:lnTo>
                  <a:pt x="271272" y="51816"/>
                </a:lnTo>
                <a:lnTo>
                  <a:pt x="273677" y="39338"/>
                </a:lnTo>
                <a:lnTo>
                  <a:pt x="280225" y="29718"/>
                </a:lnTo>
                <a:lnTo>
                  <a:pt x="289917" y="23526"/>
                </a:lnTo>
                <a:lnTo>
                  <a:pt x="301752" y="21336"/>
                </a:lnTo>
                <a:lnTo>
                  <a:pt x="314229" y="23526"/>
                </a:lnTo>
                <a:lnTo>
                  <a:pt x="323850" y="29718"/>
                </a:lnTo>
                <a:lnTo>
                  <a:pt x="326301" y="33528"/>
                </a:lnTo>
                <a:lnTo>
                  <a:pt x="291084" y="33528"/>
                </a:lnTo>
                <a:lnTo>
                  <a:pt x="284988" y="41148"/>
                </a:lnTo>
                <a:lnTo>
                  <a:pt x="284988" y="62484"/>
                </a:lnTo>
                <a:lnTo>
                  <a:pt x="291084" y="70104"/>
                </a:lnTo>
                <a:lnTo>
                  <a:pt x="325522" y="70104"/>
                </a:lnTo>
                <a:lnTo>
                  <a:pt x="323850" y="72580"/>
                </a:lnTo>
                <a:lnTo>
                  <a:pt x="314229" y="78605"/>
                </a:lnTo>
                <a:lnTo>
                  <a:pt x="301752" y="80772"/>
                </a:lnTo>
                <a:close/>
              </a:path>
              <a:path w="445135" h="81279">
                <a:moveTo>
                  <a:pt x="325522" y="70104"/>
                </a:moveTo>
                <a:lnTo>
                  <a:pt x="301752" y="70104"/>
                </a:lnTo>
                <a:lnTo>
                  <a:pt x="309110" y="68746"/>
                </a:lnTo>
                <a:lnTo>
                  <a:pt x="314896" y="64960"/>
                </a:lnTo>
                <a:lnTo>
                  <a:pt x="318682" y="59174"/>
                </a:lnTo>
                <a:lnTo>
                  <a:pt x="320040" y="51816"/>
                </a:lnTo>
                <a:lnTo>
                  <a:pt x="318682" y="44457"/>
                </a:lnTo>
                <a:lnTo>
                  <a:pt x="314896" y="38671"/>
                </a:lnTo>
                <a:lnTo>
                  <a:pt x="309110" y="34885"/>
                </a:lnTo>
                <a:lnTo>
                  <a:pt x="301752" y="33528"/>
                </a:lnTo>
                <a:lnTo>
                  <a:pt x="326301" y="33528"/>
                </a:lnTo>
                <a:lnTo>
                  <a:pt x="330041" y="39338"/>
                </a:lnTo>
                <a:lnTo>
                  <a:pt x="332232" y="51816"/>
                </a:lnTo>
                <a:lnTo>
                  <a:pt x="330041" y="63412"/>
                </a:lnTo>
                <a:lnTo>
                  <a:pt x="325522" y="70104"/>
                </a:lnTo>
                <a:close/>
              </a:path>
              <a:path w="445135" h="81279">
                <a:moveTo>
                  <a:pt x="377952" y="33528"/>
                </a:moveTo>
                <a:lnTo>
                  <a:pt x="358140" y="33528"/>
                </a:lnTo>
                <a:lnTo>
                  <a:pt x="362712" y="25908"/>
                </a:lnTo>
                <a:lnTo>
                  <a:pt x="368808" y="21336"/>
                </a:lnTo>
                <a:lnTo>
                  <a:pt x="377952" y="21336"/>
                </a:lnTo>
                <a:lnTo>
                  <a:pt x="377952" y="33528"/>
                </a:lnTo>
                <a:close/>
              </a:path>
              <a:path w="445135" h="81279">
                <a:moveTo>
                  <a:pt x="358140" y="80772"/>
                </a:moveTo>
                <a:lnTo>
                  <a:pt x="345948" y="80772"/>
                </a:lnTo>
                <a:lnTo>
                  <a:pt x="345948" y="22860"/>
                </a:lnTo>
                <a:lnTo>
                  <a:pt x="358140" y="22860"/>
                </a:lnTo>
                <a:lnTo>
                  <a:pt x="358140" y="33528"/>
                </a:lnTo>
                <a:lnTo>
                  <a:pt x="377952" y="33528"/>
                </a:lnTo>
                <a:lnTo>
                  <a:pt x="370570" y="34647"/>
                </a:lnTo>
                <a:lnTo>
                  <a:pt x="364617" y="37909"/>
                </a:lnTo>
                <a:lnTo>
                  <a:pt x="360378" y="43172"/>
                </a:lnTo>
                <a:lnTo>
                  <a:pt x="358140" y="50292"/>
                </a:lnTo>
                <a:lnTo>
                  <a:pt x="358140" y="80772"/>
                </a:lnTo>
                <a:close/>
              </a:path>
              <a:path w="445135" h="81279">
                <a:moveTo>
                  <a:pt x="445008" y="80772"/>
                </a:moveTo>
                <a:lnTo>
                  <a:pt x="432816" y="80772"/>
                </a:lnTo>
                <a:lnTo>
                  <a:pt x="432816" y="39624"/>
                </a:lnTo>
                <a:lnTo>
                  <a:pt x="426720" y="33528"/>
                </a:lnTo>
                <a:lnTo>
                  <a:pt x="402336" y="33528"/>
                </a:lnTo>
                <a:lnTo>
                  <a:pt x="405384" y="25908"/>
                </a:lnTo>
                <a:lnTo>
                  <a:pt x="413004" y="21336"/>
                </a:lnTo>
                <a:lnTo>
                  <a:pt x="423672" y="21336"/>
                </a:lnTo>
                <a:lnTo>
                  <a:pt x="432792" y="22979"/>
                </a:lnTo>
                <a:lnTo>
                  <a:pt x="439483" y="27622"/>
                </a:lnTo>
                <a:lnTo>
                  <a:pt x="443603" y="34837"/>
                </a:lnTo>
                <a:lnTo>
                  <a:pt x="445008" y="44196"/>
                </a:lnTo>
                <a:lnTo>
                  <a:pt x="445008" y="80772"/>
                </a:lnTo>
                <a:close/>
              </a:path>
              <a:path w="445135" h="81279">
                <a:moveTo>
                  <a:pt x="402336" y="80772"/>
                </a:moveTo>
                <a:lnTo>
                  <a:pt x="388620" y="80772"/>
                </a:lnTo>
                <a:lnTo>
                  <a:pt x="388620" y="22860"/>
                </a:lnTo>
                <a:lnTo>
                  <a:pt x="402336" y="22860"/>
                </a:lnTo>
                <a:lnTo>
                  <a:pt x="402336" y="33528"/>
                </a:lnTo>
                <a:lnTo>
                  <a:pt x="408432" y="33528"/>
                </a:lnTo>
                <a:lnTo>
                  <a:pt x="402336" y="41148"/>
                </a:lnTo>
                <a:lnTo>
                  <a:pt x="402336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59507" y="1876044"/>
            <a:ext cx="0" cy="2693035"/>
          </a:xfrm>
          <a:custGeom>
            <a:avLst/>
            <a:gdLst/>
            <a:ahLst/>
            <a:cxnLst/>
            <a:rect l="l" t="t" r="r" b="b"/>
            <a:pathLst>
              <a:path w="0" h="2693035">
                <a:moveTo>
                  <a:pt x="0" y="0"/>
                </a:moveTo>
                <a:lnTo>
                  <a:pt x="0" y="2692907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4276" y="3090672"/>
            <a:ext cx="96520" cy="262255"/>
          </a:xfrm>
          <a:custGeom>
            <a:avLst/>
            <a:gdLst/>
            <a:ahLst/>
            <a:cxnLst/>
            <a:rect l="l" t="t" r="r" b="b"/>
            <a:pathLst>
              <a:path w="96520" h="262254">
                <a:moveTo>
                  <a:pt x="45720" y="262128"/>
                </a:moveTo>
                <a:lnTo>
                  <a:pt x="33528" y="262128"/>
                </a:lnTo>
                <a:lnTo>
                  <a:pt x="27432" y="260604"/>
                </a:lnTo>
                <a:lnTo>
                  <a:pt x="13716" y="256032"/>
                </a:lnTo>
                <a:lnTo>
                  <a:pt x="4572" y="246888"/>
                </a:lnTo>
                <a:lnTo>
                  <a:pt x="3048" y="242316"/>
                </a:lnTo>
                <a:lnTo>
                  <a:pt x="1524" y="239268"/>
                </a:lnTo>
                <a:lnTo>
                  <a:pt x="0" y="234696"/>
                </a:lnTo>
                <a:lnTo>
                  <a:pt x="0" y="224028"/>
                </a:lnTo>
                <a:lnTo>
                  <a:pt x="1524" y="219456"/>
                </a:lnTo>
                <a:lnTo>
                  <a:pt x="3048" y="216408"/>
                </a:lnTo>
                <a:lnTo>
                  <a:pt x="4572" y="211836"/>
                </a:lnTo>
                <a:lnTo>
                  <a:pt x="13716" y="202692"/>
                </a:lnTo>
                <a:lnTo>
                  <a:pt x="27432" y="198120"/>
                </a:lnTo>
                <a:lnTo>
                  <a:pt x="33528" y="196596"/>
                </a:lnTo>
                <a:lnTo>
                  <a:pt x="39624" y="196596"/>
                </a:lnTo>
                <a:lnTo>
                  <a:pt x="71120" y="207264"/>
                </a:lnTo>
                <a:lnTo>
                  <a:pt x="25908" y="207264"/>
                </a:lnTo>
                <a:lnTo>
                  <a:pt x="22860" y="208788"/>
                </a:lnTo>
                <a:lnTo>
                  <a:pt x="19812" y="208788"/>
                </a:lnTo>
                <a:lnTo>
                  <a:pt x="16764" y="210312"/>
                </a:lnTo>
                <a:lnTo>
                  <a:pt x="15240" y="213360"/>
                </a:lnTo>
                <a:lnTo>
                  <a:pt x="12192" y="214884"/>
                </a:lnTo>
                <a:lnTo>
                  <a:pt x="10668" y="217932"/>
                </a:lnTo>
                <a:lnTo>
                  <a:pt x="10668" y="219456"/>
                </a:lnTo>
                <a:lnTo>
                  <a:pt x="7620" y="225552"/>
                </a:lnTo>
                <a:lnTo>
                  <a:pt x="7620" y="233172"/>
                </a:lnTo>
                <a:lnTo>
                  <a:pt x="9144" y="236220"/>
                </a:lnTo>
                <a:lnTo>
                  <a:pt x="10668" y="237744"/>
                </a:lnTo>
                <a:lnTo>
                  <a:pt x="10668" y="240792"/>
                </a:lnTo>
                <a:lnTo>
                  <a:pt x="12192" y="243840"/>
                </a:lnTo>
                <a:lnTo>
                  <a:pt x="15240" y="245364"/>
                </a:lnTo>
                <a:lnTo>
                  <a:pt x="16764" y="246888"/>
                </a:lnTo>
                <a:lnTo>
                  <a:pt x="25908" y="251460"/>
                </a:lnTo>
                <a:lnTo>
                  <a:pt x="71628" y="251460"/>
                </a:lnTo>
                <a:lnTo>
                  <a:pt x="68580" y="254508"/>
                </a:lnTo>
                <a:lnTo>
                  <a:pt x="64008" y="256032"/>
                </a:lnTo>
                <a:lnTo>
                  <a:pt x="60960" y="257556"/>
                </a:lnTo>
                <a:lnTo>
                  <a:pt x="51816" y="260604"/>
                </a:lnTo>
                <a:lnTo>
                  <a:pt x="45720" y="262128"/>
                </a:lnTo>
                <a:close/>
              </a:path>
              <a:path w="96520" h="262254">
                <a:moveTo>
                  <a:pt x="71628" y="251460"/>
                </a:moveTo>
                <a:lnTo>
                  <a:pt x="53340" y="251460"/>
                </a:lnTo>
                <a:lnTo>
                  <a:pt x="62484" y="246888"/>
                </a:lnTo>
                <a:lnTo>
                  <a:pt x="64008" y="245364"/>
                </a:lnTo>
                <a:lnTo>
                  <a:pt x="67056" y="243840"/>
                </a:lnTo>
                <a:lnTo>
                  <a:pt x="68580" y="240792"/>
                </a:lnTo>
                <a:lnTo>
                  <a:pt x="68580" y="237744"/>
                </a:lnTo>
                <a:lnTo>
                  <a:pt x="70104" y="236220"/>
                </a:lnTo>
                <a:lnTo>
                  <a:pt x="71628" y="233172"/>
                </a:lnTo>
                <a:lnTo>
                  <a:pt x="71628" y="225552"/>
                </a:lnTo>
                <a:lnTo>
                  <a:pt x="68580" y="219456"/>
                </a:lnTo>
                <a:lnTo>
                  <a:pt x="68580" y="217932"/>
                </a:lnTo>
                <a:lnTo>
                  <a:pt x="67056" y="214884"/>
                </a:lnTo>
                <a:lnTo>
                  <a:pt x="64008" y="213360"/>
                </a:lnTo>
                <a:lnTo>
                  <a:pt x="62484" y="210312"/>
                </a:lnTo>
                <a:lnTo>
                  <a:pt x="59436" y="208788"/>
                </a:lnTo>
                <a:lnTo>
                  <a:pt x="56388" y="208788"/>
                </a:lnTo>
                <a:lnTo>
                  <a:pt x="53340" y="207264"/>
                </a:lnTo>
                <a:lnTo>
                  <a:pt x="71120" y="207264"/>
                </a:lnTo>
                <a:lnTo>
                  <a:pt x="73152" y="208788"/>
                </a:lnTo>
                <a:lnTo>
                  <a:pt x="77724" y="214884"/>
                </a:lnTo>
                <a:lnTo>
                  <a:pt x="79248" y="224028"/>
                </a:lnTo>
                <a:lnTo>
                  <a:pt x="96012" y="224028"/>
                </a:lnTo>
                <a:lnTo>
                  <a:pt x="96012" y="227076"/>
                </a:lnTo>
                <a:lnTo>
                  <a:pt x="89916" y="233172"/>
                </a:lnTo>
                <a:lnTo>
                  <a:pt x="79248" y="233172"/>
                </a:lnTo>
                <a:lnTo>
                  <a:pt x="79248" y="237744"/>
                </a:lnTo>
                <a:lnTo>
                  <a:pt x="77724" y="240792"/>
                </a:lnTo>
                <a:lnTo>
                  <a:pt x="76200" y="245364"/>
                </a:lnTo>
                <a:lnTo>
                  <a:pt x="73152" y="248412"/>
                </a:lnTo>
                <a:lnTo>
                  <a:pt x="71628" y="251460"/>
                </a:lnTo>
                <a:close/>
              </a:path>
              <a:path w="96520" h="262254">
                <a:moveTo>
                  <a:pt x="96012" y="224028"/>
                </a:moveTo>
                <a:lnTo>
                  <a:pt x="88392" y="224028"/>
                </a:lnTo>
                <a:lnTo>
                  <a:pt x="88392" y="211836"/>
                </a:lnTo>
                <a:lnTo>
                  <a:pt x="96012" y="211836"/>
                </a:lnTo>
                <a:lnTo>
                  <a:pt x="96012" y="224028"/>
                </a:lnTo>
                <a:close/>
              </a:path>
              <a:path w="96520" h="262254">
                <a:moveTo>
                  <a:pt x="19812" y="184404"/>
                </a:moveTo>
                <a:lnTo>
                  <a:pt x="1524" y="164592"/>
                </a:lnTo>
                <a:lnTo>
                  <a:pt x="1524" y="150876"/>
                </a:lnTo>
                <a:lnTo>
                  <a:pt x="70104" y="150876"/>
                </a:lnTo>
                <a:lnTo>
                  <a:pt x="70104" y="131064"/>
                </a:lnTo>
                <a:lnTo>
                  <a:pt x="77724" y="131064"/>
                </a:lnTo>
                <a:lnTo>
                  <a:pt x="77724" y="160020"/>
                </a:lnTo>
                <a:lnTo>
                  <a:pt x="7620" y="160020"/>
                </a:lnTo>
                <a:lnTo>
                  <a:pt x="25908" y="179832"/>
                </a:lnTo>
                <a:lnTo>
                  <a:pt x="19812" y="184404"/>
                </a:lnTo>
                <a:close/>
              </a:path>
              <a:path w="96520" h="262254">
                <a:moveTo>
                  <a:pt x="77724" y="181356"/>
                </a:moveTo>
                <a:lnTo>
                  <a:pt x="70104" y="181356"/>
                </a:lnTo>
                <a:lnTo>
                  <a:pt x="70104" y="160020"/>
                </a:lnTo>
                <a:lnTo>
                  <a:pt x="77724" y="160020"/>
                </a:lnTo>
                <a:lnTo>
                  <a:pt x="77724" y="181356"/>
                </a:lnTo>
                <a:close/>
              </a:path>
              <a:path w="96520" h="262254">
                <a:moveTo>
                  <a:pt x="62484" y="74676"/>
                </a:moveTo>
                <a:lnTo>
                  <a:pt x="54864" y="74676"/>
                </a:lnTo>
                <a:lnTo>
                  <a:pt x="54864" y="64008"/>
                </a:lnTo>
                <a:lnTo>
                  <a:pt x="62484" y="64008"/>
                </a:lnTo>
                <a:lnTo>
                  <a:pt x="62484" y="74676"/>
                </a:lnTo>
                <a:close/>
              </a:path>
              <a:path w="96520" h="262254">
                <a:moveTo>
                  <a:pt x="62484" y="120396"/>
                </a:moveTo>
                <a:lnTo>
                  <a:pt x="54864" y="120396"/>
                </a:lnTo>
                <a:lnTo>
                  <a:pt x="1524" y="88392"/>
                </a:lnTo>
                <a:lnTo>
                  <a:pt x="1524" y="74676"/>
                </a:lnTo>
                <a:lnTo>
                  <a:pt x="77724" y="74676"/>
                </a:lnTo>
                <a:lnTo>
                  <a:pt x="77724" y="83820"/>
                </a:lnTo>
                <a:lnTo>
                  <a:pt x="9144" y="83820"/>
                </a:lnTo>
                <a:lnTo>
                  <a:pt x="54864" y="111252"/>
                </a:lnTo>
                <a:lnTo>
                  <a:pt x="62484" y="111252"/>
                </a:lnTo>
                <a:lnTo>
                  <a:pt x="62484" y="120396"/>
                </a:lnTo>
                <a:close/>
              </a:path>
              <a:path w="96520" h="262254">
                <a:moveTo>
                  <a:pt x="62484" y="111252"/>
                </a:moveTo>
                <a:lnTo>
                  <a:pt x="54864" y="111252"/>
                </a:lnTo>
                <a:lnTo>
                  <a:pt x="54864" y="83820"/>
                </a:lnTo>
                <a:lnTo>
                  <a:pt x="62484" y="83820"/>
                </a:lnTo>
                <a:lnTo>
                  <a:pt x="62484" y="111252"/>
                </a:lnTo>
                <a:close/>
              </a:path>
              <a:path w="96520" h="262254">
                <a:moveTo>
                  <a:pt x="96012" y="56388"/>
                </a:moveTo>
                <a:lnTo>
                  <a:pt x="88392" y="56388"/>
                </a:lnTo>
                <a:lnTo>
                  <a:pt x="88392" y="0"/>
                </a:lnTo>
                <a:lnTo>
                  <a:pt x="96012" y="0"/>
                </a:lnTo>
                <a:lnTo>
                  <a:pt x="96012" y="56388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25979" y="4716779"/>
            <a:ext cx="65532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78835" y="4716779"/>
            <a:ext cx="111252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46932" y="4716779"/>
            <a:ext cx="131064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2647" y="4716779"/>
            <a:ext cx="129540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99888" y="4716779"/>
            <a:ext cx="13258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77128" y="4716779"/>
            <a:ext cx="131064" cy="77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54368" y="4716779"/>
            <a:ext cx="132588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33131" y="4716779"/>
            <a:ext cx="129540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08847" y="4716779"/>
            <a:ext cx="134112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59507" y="4568952"/>
            <a:ext cx="6216650" cy="0"/>
          </a:xfrm>
          <a:custGeom>
            <a:avLst/>
            <a:gdLst/>
            <a:ahLst/>
            <a:cxnLst/>
            <a:rect l="l" t="t" r="r" b="b"/>
            <a:pathLst>
              <a:path w="6216650" h="0">
                <a:moveTo>
                  <a:pt x="0" y="0"/>
                </a:moveTo>
                <a:lnTo>
                  <a:pt x="6216396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22520" y="4907279"/>
            <a:ext cx="693420" cy="104139"/>
          </a:xfrm>
          <a:custGeom>
            <a:avLst/>
            <a:gdLst/>
            <a:ahLst/>
            <a:cxnLst/>
            <a:rect l="l" t="t" r="r" b="b"/>
            <a:pathLst>
              <a:path w="693420" h="104139">
                <a:moveTo>
                  <a:pt x="71628" y="97536"/>
                </a:moveTo>
                <a:lnTo>
                  <a:pt x="64008" y="97536"/>
                </a:lnTo>
                <a:lnTo>
                  <a:pt x="57197" y="96440"/>
                </a:lnTo>
                <a:lnTo>
                  <a:pt x="50673" y="93345"/>
                </a:lnTo>
                <a:lnTo>
                  <a:pt x="44719" y="88534"/>
                </a:lnTo>
                <a:lnTo>
                  <a:pt x="39624" y="82296"/>
                </a:lnTo>
                <a:lnTo>
                  <a:pt x="23788" y="79319"/>
                </a:lnTo>
                <a:lnTo>
                  <a:pt x="11239" y="71056"/>
                </a:lnTo>
                <a:lnTo>
                  <a:pt x="2976" y="58507"/>
                </a:lnTo>
                <a:lnTo>
                  <a:pt x="0" y="42672"/>
                </a:lnTo>
                <a:lnTo>
                  <a:pt x="2976" y="27717"/>
                </a:lnTo>
                <a:lnTo>
                  <a:pt x="11239" y="15621"/>
                </a:lnTo>
                <a:lnTo>
                  <a:pt x="23788" y="7524"/>
                </a:lnTo>
                <a:lnTo>
                  <a:pt x="39624" y="4572"/>
                </a:lnTo>
                <a:lnTo>
                  <a:pt x="55697" y="7524"/>
                </a:lnTo>
                <a:lnTo>
                  <a:pt x="68155" y="15240"/>
                </a:lnTo>
                <a:lnTo>
                  <a:pt x="39624" y="15240"/>
                </a:lnTo>
                <a:lnTo>
                  <a:pt x="29551" y="17383"/>
                </a:lnTo>
                <a:lnTo>
                  <a:pt x="20764" y="23241"/>
                </a:lnTo>
                <a:lnTo>
                  <a:pt x="14549" y="31956"/>
                </a:lnTo>
                <a:lnTo>
                  <a:pt x="12192" y="42672"/>
                </a:lnTo>
                <a:lnTo>
                  <a:pt x="14549" y="53387"/>
                </a:lnTo>
                <a:lnTo>
                  <a:pt x="20764" y="62103"/>
                </a:lnTo>
                <a:lnTo>
                  <a:pt x="29551" y="67960"/>
                </a:lnTo>
                <a:lnTo>
                  <a:pt x="39624" y="70104"/>
                </a:lnTo>
                <a:lnTo>
                  <a:pt x="69058" y="70104"/>
                </a:lnTo>
                <a:lnTo>
                  <a:pt x="64698" y="74175"/>
                </a:lnTo>
                <a:lnTo>
                  <a:pt x="53340" y="79248"/>
                </a:lnTo>
                <a:lnTo>
                  <a:pt x="60960" y="86868"/>
                </a:lnTo>
                <a:lnTo>
                  <a:pt x="83820" y="86868"/>
                </a:lnTo>
                <a:lnTo>
                  <a:pt x="85344" y="89916"/>
                </a:lnTo>
                <a:lnTo>
                  <a:pt x="79248" y="94488"/>
                </a:lnTo>
                <a:lnTo>
                  <a:pt x="71628" y="97536"/>
                </a:lnTo>
                <a:close/>
              </a:path>
              <a:path w="693420" h="104139">
                <a:moveTo>
                  <a:pt x="69058" y="70104"/>
                </a:moveTo>
                <a:lnTo>
                  <a:pt x="39624" y="70104"/>
                </a:lnTo>
                <a:lnTo>
                  <a:pt x="50339" y="67960"/>
                </a:lnTo>
                <a:lnTo>
                  <a:pt x="59055" y="62103"/>
                </a:lnTo>
                <a:lnTo>
                  <a:pt x="64912" y="53387"/>
                </a:lnTo>
                <a:lnTo>
                  <a:pt x="67056" y="42672"/>
                </a:lnTo>
                <a:lnTo>
                  <a:pt x="64912" y="31956"/>
                </a:lnTo>
                <a:lnTo>
                  <a:pt x="59055" y="23241"/>
                </a:lnTo>
                <a:lnTo>
                  <a:pt x="50339" y="17383"/>
                </a:lnTo>
                <a:lnTo>
                  <a:pt x="39624" y="15240"/>
                </a:lnTo>
                <a:lnTo>
                  <a:pt x="68155" y="15240"/>
                </a:lnTo>
                <a:lnTo>
                  <a:pt x="68770" y="15621"/>
                </a:lnTo>
                <a:lnTo>
                  <a:pt x="77557" y="27717"/>
                </a:lnTo>
                <a:lnTo>
                  <a:pt x="80772" y="42672"/>
                </a:lnTo>
                <a:lnTo>
                  <a:pt x="78843" y="55459"/>
                </a:lnTo>
                <a:lnTo>
                  <a:pt x="73342" y="66103"/>
                </a:lnTo>
                <a:lnTo>
                  <a:pt x="69058" y="70104"/>
                </a:lnTo>
                <a:close/>
              </a:path>
              <a:path w="693420" h="104139">
                <a:moveTo>
                  <a:pt x="83820" y="86868"/>
                </a:moveTo>
                <a:lnTo>
                  <a:pt x="70104" y="86868"/>
                </a:lnTo>
                <a:lnTo>
                  <a:pt x="74676" y="85344"/>
                </a:lnTo>
                <a:lnTo>
                  <a:pt x="80772" y="80772"/>
                </a:lnTo>
                <a:lnTo>
                  <a:pt x="83820" y="86868"/>
                </a:lnTo>
                <a:close/>
              </a:path>
              <a:path w="693420" h="104139">
                <a:moveTo>
                  <a:pt x="115824" y="80772"/>
                </a:moveTo>
                <a:lnTo>
                  <a:pt x="102108" y="80772"/>
                </a:lnTo>
                <a:lnTo>
                  <a:pt x="102108" y="16764"/>
                </a:lnTo>
                <a:lnTo>
                  <a:pt x="88392" y="16764"/>
                </a:lnTo>
                <a:lnTo>
                  <a:pt x="88392" y="4572"/>
                </a:lnTo>
                <a:lnTo>
                  <a:pt x="115824" y="4572"/>
                </a:lnTo>
                <a:lnTo>
                  <a:pt x="115824" y="80772"/>
                </a:lnTo>
                <a:close/>
              </a:path>
              <a:path w="693420" h="104139">
                <a:moveTo>
                  <a:pt x="192024" y="62484"/>
                </a:moveTo>
                <a:lnTo>
                  <a:pt x="132588" y="62484"/>
                </a:lnTo>
                <a:lnTo>
                  <a:pt x="132588" y="53340"/>
                </a:lnTo>
                <a:lnTo>
                  <a:pt x="158496" y="4572"/>
                </a:lnTo>
                <a:lnTo>
                  <a:pt x="170688" y="4572"/>
                </a:lnTo>
                <a:lnTo>
                  <a:pt x="146304" y="50292"/>
                </a:lnTo>
                <a:lnTo>
                  <a:pt x="192024" y="50292"/>
                </a:lnTo>
                <a:lnTo>
                  <a:pt x="192024" y="62484"/>
                </a:lnTo>
                <a:close/>
              </a:path>
              <a:path w="693420" h="104139">
                <a:moveTo>
                  <a:pt x="181356" y="50292"/>
                </a:moveTo>
                <a:lnTo>
                  <a:pt x="169164" y="50292"/>
                </a:lnTo>
                <a:lnTo>
                  <a:pt x="169164" y="33528"/>
                </a:lnTo>
                <a:lnTo>
                  <a:pt x="181356" y="33528"/>
                </a:lnTo>
                <a:lnTo>
                  <a:pt x="181356" y="50292"/>
                </a:lnTo>
                <a:close/>
              </a:path>
              <a:path w="693420" h="104139">
                <a:moveTo>
                  <a:pt x="181356" y="80772"/>
                </a:moveTo>
                <a:lnTo>
                  <a:pt x="169164" y="80772"/>
                </a:lnTo>
                <a:lnTo>
                  <a:pt x="169164" y="62484"/>
                </a:lnTo>
                <a:lnTo>
                  <a:pt x="181356" y="62484"/>
                </a:lnTo>
                <a:lnTo>
                  <a:pt x="181356" y="80772"/>
                </a:lnTo>
                <a:close/>
              </a:path>
              <a:path w="693420" h="104139">
                <a:moveTo>
                  <a:pt x="256032" y="103632"/>
                </a:moveTo>
                <a:lnTo>
                  <a:pt x="193548" y="103632"/>
                </a:lnTo>
                <a:lnTo>
                  <a:pt x="193548" y="96012"/>
                </a:lnTo>
                <a:lnTo>
                  <a:pt x="256032" y="96012"/>
                </a:lnTo>
                <a:lnTo>
                  <a:pt x="256032" y="103632"/>
                </a:lnTo>
                <a:close/>
              </a:path>
              <a:path w="693420" h="104139">
                <a:moveTo>
                  <a:pt x="318516" y="94488"/>
                </a:moveTo>
                <a:lnTo>
                  <a:pt x="306324" y="94488"/>
                </a:lnTo>
                <a:lnTo>
                  <a:pt x="300323" y="84534"/>
                </a:lnTo>
                <a:lnTo>
                  <a:pt x="296037" y="73152"/>
                </a:lnTo>
                <a:lnTo>
                  <a:pt x="293465" y="60626"/>
                </a:lnTo>
                <a:lnTo>
                  <a:pt x="292608" y="47244"/>
                </a:lnTo>
                <a:lnTo>
                  <a:pt x="293465" y="33861"/>
                </a:lnTo>
                <a:lnTo>
                  <a:pt x="296037" y="21336"/>
                </a:lnTo>
                <a:lnTo>
                  <a:pt x="300323" y="9953"/>
                </a:lnTo>
                <a:lnTo>
                  <a:pt x="306324" y="0"/>
                </a:lnTo>
                <a:lnTo>
                  <a:pt x="318516" y="0"/>
                </a:lnTo>
                <a:lnTo>
                  <a:pt x="312515" y="9953"/>
                </a:lnTo>
                <a:lnTo>
                  <a:pt x="308229" y="21336"/>
                </a:lnTo>
                <a:lnTo>
                  <a:pt x="305657" y="33861"/>
                </a:lnTo>
                <a:lnTo>
                  <a:pt x="304800" y="47244"/>
                </a:lnTo>
                <a:lnTo>
                  <a:pt x="305657" y="60626"/>
                </a:lnTo>
                <a:lnTo>
                  <a:pt x="308229" y="73152"/>
                </a:lnTo>
                <a:lnTo>
                  <a:pt x="312515" y="84534"/>
                </a:lnTo>
                <a:lnTo>
                  <a:pt x="318516" y="94488"/>
                </a:lnTo>
                <a:close/>
              </a:path>
              <a:path w="693420" h="104139">
                <a:moveTo>
                  <a:pt x="367284" y="82296"/>
                </a:moveTo>
                <a:lnTo>
                  <a:pt x="351448" y="79319"/>
                </a:lnTo>
                <a:lnTo>
                  <a:pt x="338899" y="71056"/>
                </a:lnTo>
                <a:lnTo>
                  <a:pt x="330636" y="58507"/>
                </a:lnTo>
                <a:lnTo>
                  <a:pt x="327660" y="42672"/>
                </a:lnTo>
                <a:lnTo>
                  <a:pt x="330850" y="27717"/>
                </a:lnTo>
                <a:lnTo>
                  <a:pt x="339471" y="15621"/>
                </a:lnTo>
                <a:lnTo>
                  <a:pt x="352091" y="7524"/>
                </a:lnTo>
                <a:lnTo>
                  <a:pt x="367284" y="4572"/>
                </a:lnTo>
                <a:lnTo>
                  <a:pt x="376118" y="5405"/>
                </a:lnTo>
                <a:lnTo>
                  <a:pt x="384238" y="7810"/>
                </a:lnTo>
                <a:lnTo>
                  <a:pt x="391501" y="11644"/>
                </a:lnTo>
                <a:lnTo>
                  <a:pt x="395899" y="15240"/>
                </a:lnTo>
                <a:lnTo>
                  <a:pt x="368808" y="15240"/>
                </a:lnTo>
                <a:lnTo>
                  <a:pt x="358092" y="17383"/>
                </a:lnTo>
                <a:lnTo>
                  <a:pt x="349377" y="23241"/>
                </a:lnTo>
                <a:lnTo>
                  <a:pt x="343519" y="31956"/>
                </a:lnTo>
                <a:lnTo>
                  <a:pt x="341376" y="42672"/>
                </a:lnTo>
                <a:lnTo>
                  <a:pt x="343519" y="53387"/>
                </a:lnTo>
                <a:lnTo>
                  <a:pt x="349377" y="62103"/>
                </a:lnTo>
                <a:lnTo>
                  <a:pt x="358092" y="67960"/>
                </a:lnTo>
                <a:lnTo>
                  <a:pt x="368808" y="70104"/>
                </a:lnTo>
                <a:lnTo>
                  <a:pt x="395921" y="70104"/>
                </a:lnTo>
                <a:lnTo>
                  <a:pt x="391287" y="73937"/>
                </a:lnTo>
                <a:lnTo>
                  <a:pt x="383667" y="78295"/>
                </a:lnTo>
                <a:lnTo>
                  <a:pt x="375475" y="81224"/>
                </a:lnTo>
                <a:lnTo>
                  <a:pt x="367284" y="82296"/>
                </a:lnTo>
                <a:close/>
              </a:path>
              <a:path w="693420" h="104139">
                <a:moveTo>
                  <a:pt x="390144" y="25908"/>
                </a:moveTo>
                <a:lnTo>
                  <a:pt x="384048" y="19812"/>
                </a:lnTo>
                <a:lnTo>
                  <a:pt x="376428" y="15240"/>
                </a:lnTo>
                <a:lnTo>
                  <a:pt x="395899" y="15240"/>
                </a:lnTo>
                <a:lnTo>
                  <a:pt x="397764" y="16764"/>
                </a:lnTo>
                <a:lnTo>
                  <a:pt x="390144" y="25908"/>
                </a:lnTo>
                <a:close/>
              </a:path>
              <a:path w="693420" h="104139">
                <a:moveTo>
                  <a:pt x="395921" y="70104"/>
                </a:moveTo>
                <a:lnTo>
                  <a:pt x="376428" y="70104"/>
                </a:lnTo>
                <a:lnTo>
                  <a:pt x="384048" y="67056"/>
                </a:lnTo>
                <a:lnTo>
                  <a:pt x="390144" y="60960"/>
                </a:lnTo>
                <a:lnTo>
                  <a:pt x="397764" y="68580"/>
                </a:lnTo>
                <a:lnTo>
                  <a:pt x="395921" y="70104"/>
                </a:lnTo>
                <a:close/>
              </a:path>
              <a:path w="693420" h="104139">
                <a:moveTo>
                  <a:pt x="432816" y="82296"/>
                </a:moveTo>
                <a:lnTo>
                  <a:pt x="420338" y="80105"/>
                </a:lnTo>
                <a:lnTo>
                  <a:pt x="410718" y="73914"/>
                </a:lnTo>
                <a:lnTo>
                  <a:pt x="404526" y="64293"/>
                </a:lnTo>
                <a:lnTo>
                  <a:pt x="402336" y="51816"/>
                </a:lnTo>
                <a:lnTo>
                  <a:pt x="404526" y="40219"/>
                </a:lnTo>
                <a:lnTo>
                  <a:pt x="410718" y="31051"/>
                </a:lnTo>
                <a:lnTo>
                  <a:pt x="420338" y="25026"/>
                </a:lnTo>
                <a:lnTo>
                  <a:pt x="432816" y="22860"/>
                </a:lnTo>
                <a:lnTo>
                  <a:pt x="445293" y="25026"/>
                </a:lnTo>
                <a:lnTo>
                  <a:pt x="454914" y="31051"/>
                </a:lnTo>
                <a:lnTo>
                  <a:pt x="456586" y="33528"/>
                </a:lnTo>
                <a:lnTo>
                  <a:pt x="432816" y="33528"/>
                </a:lnTo>
                <a:lnTo>
                  <a:pt x="425457" y="34885"/>
                </a:lnTo>
                <a:lnTo>
                  <a:pt x="419671" y="38671"/>
                </a:lnTo>
                <a:lnTo>
                  <a:pt x="415885" y="44457"/>
                </a:lnTo>
                <a:lnTo>
                  <a:pt x="414528" y="51816"/>
                </a:lnTo>
                <a:lnTo>
                  <a:pt x="415885" y="60055"/>
                </a:lnTo>
                <a:lnTo>
                  <a:pt x="419671" y="66294"/>
                </a:lnTo>
                <a:lnTo>
                  <a:pt x="425457" y="70246"/>
                </a:lnTo>
                <a:lnTo>
                  <a:pt x="432816" y="71628"/>
                </a:lnTo>
                <a:lnTo>
                  <a:pt x="456385" y="71628"/>
                </a:lnTo>
                <a:lnTo>
                  <a:pt x="454914" y="73914"/>
                </a:lnTo>
                <a:lnTo>
                  <a:pt x="445293" y="80105"/>
                </a:lnTo>
                <a:lnTo>
                  <a:pt x="432816" y="82296"/>
                </a:lnTo>
                <a:close/>
              </a:path>
              <a:path w="693420" h="104139">
                <a:moveTo>
                  <a:pt x="456385" y="71628"/>
                </a:moveTo>
                <a:lnTo>
                  <a:pt x="432816" y="71628"/>
                </a:lnTo>
                <a:lnTo>
                  <a:pt x="440174" y="70246"/>
                </a:lnTo>
                <a:lnTo>
                  <a:pt x="445960" y="66294"/>
                </a:lnTo>
                <a:lnTo>
                  <a:pt x="449746" y="60055"/>
                </a:lnTo>
                <a:lnTo>
                  <a:pt x="451104" y="51816"/>
                </a:lnTo>
                <a:lnTo>
                  <a:pt x="449746" y="44457"/>
                </a:lnTo>
                <a:lnTo>
                  <a:pt x="445960" y="38671"/>
                </a:lnTo>
                <a:lnTo>
                  <a:pt x="440174" y="34885"/>
                </a:lnTo>
                <a:lnTo>
                  <a:pt x="432816" y="33528"/>
                </a:lnTo>
                <a:lnTo>
                  <a:pt x="456586" y="33528"/>
                </a:lnTo>
                <a:lnTo>
                  <a:pt x="461105" y="40219"/>
                </a:lnTo>
                <a:lnTo>
                  <a:pt x="463296" y="51816"/>
                </a:lnTo>
                <a:lnTo>
                  <a:pt x="461105" y="64293"/>
                </a:lnTo>
                <a:lnTo>
                  <a:pt x="456385" y="71628"/>
                </a:lnTo>
                <a:close/>
              </a:path>
              <a:path w="693420" h="104139">
                <a:moveTo>
                  <a:pt x="505968" y="82296"/>
                </a:moveTo>
                <a:lnTo>
                  <a:pt x="495300" y="82296"/>
                </a:lnTo>
                <a:lnTo>
                  <a:pt x="486822" y="80652"/>
                </a:lnTo>
                <a:lnTo>
                  <a:pt x="480060" y="76009"/>
                </a:lnTo>
                <a:lnTo>
                  <a:pt x="475583" y="68794"/>
                </a:lnTo>
                <a:lnTo>
                  <a:pt x="473964" y="59436"/>
                </a:lnTo>
                <a:lnTo>
                  <a:pt x="473964" y="22860"/>
                </a:lnTo>
                <a:lnTo>
                  <a:pt x="487680" y="22860"/>
                </a:lnTo>
                <a:lnTo>
                  <a:pt x="487680" y="64008"/>
                </a:lnTo>
                <a:lnTo>
                  <a:pt x="492252" y="70104"/>
                </a:lnTo>
                <a:lnTo>
                  <a:pt x="516636" y="70104"/>
                </a:lnTo>
                <a:lnTo>
                  <a:pt x="512064" y="77724"/>
                </a:lnTo>
                <a:lnTo>
                  <a:pt x="505968" y="82296"/>
                </a:lnTo>
                <a:close/>
              </a:path>
              <a:path w="693420" h="104139">
                <a:moveTo>
                  <a:pt x="528828" y="80772"/>
                </a:moveTo>
                <a:lnTo>
                  <a:pt x="516636" y="80772"/>
                </a:lnTo>
                <a:lnTo>
                  <a:pt x="516636" y="70104"/>
                </a:lnTo>
                <a:lnTo>
                  <a:pt x="510540" y="70104"/>
                </a:lnTo>
                <a:lnTo>
                  <a:pt x="516636" y="62484"/>
                </a:lnTo>
                <a:lnTo>
                  <a:pt x="516636" y="22860"/>
                </a:lnTo>
                <a:lnTo>
                  <a:pt x="528828" y="22860"/>
                </a:lnTo>
                <a:lnTo>
                  <a:pt x="528828" y="80772"/>
                </a:lnTo>
                <a:close/>
              </a:path>
              <a:path w="693420" h="104139">
                <a:moveTo>
                  <a:pt x="560832" y="80772"/>
                </a:moveTo>
                <a:lnTo>
                  <a:pt x="548640" y="80772"/>
                </a:lnTo>
                <a:lnTo>
                  <a:pt x="548640" y="22860"/>
                </a:lnTo>
                <a:lnTo>
                  <a:pt x="560832" y="22860"/>
                </a:lnTo>
                <a:lnTo>
                  <a:pt x="560832" y="33528"/>
                </a:lnTo>
                <a:lnTo>
                  <a:pt x="600835" y="33528"/>
                </a:lnTo>
                <a:lnTo>
                  <a:pt x="601714" y="35052"/>
                </a:lnTo>
                <a:lnTo>
                  <a:pt x="566928" y="35052"/>
                </a:lnTo>
                <a:lnTo>
                  <a:pt x="560832" y="41148"/>
                </a:lnTo>
                <a:lnTo>
                  <a:pt x="560832" y="80772"/>
                </a:lnTo>
                <a:close/>
              </a:path>
              <a:path w="693420" h="104139">
                <a:moveTo>
                  <a:pt x="600835" y="33528"/>
                </a:moveTo>
                <a:lnTo>
                  <a:pt x="560832" y="33528"/>
                </a:lnTo>
                <a:lnTo>
                  <a:pt x="565404" y="25908"/>
                </a:lnTo>
                <a:lnTo>
                  <a:pt x="571500" y="22860"/>
                </a:lnTo>
                <a:lnTo>
                  <a:pt x="582168" y="22860"/>
                </a:lnTo>
                <a:lnTo>
                  <a:pt x="591288" y="24288"/>
                </a:lnTo>
                <a:lnTo>
                  <a:pt x="597979" y="28575"/>
                </a:lnTo>
                <a:lnTo>
                  <a:pt x="600835" y="33528"/>
                </a:lnTo>
                <a:close/>
              </a:path>
              <a:path w="693420" h="104139">
                <a:moveTo>
                  <a:pt x="603504" y="80772"/>
                </a:moveTo>
                <a:lnTo>
                  <a:pt x="591312" y="80772"/>
                </a:lnTo>
                <a:lnTo>
                  <a:pt x="591312" y="39624"/>
                </a:lnTo>
                <a:lnTo>
                  <a:pt x="585216" y="35052"/>
                </a:lnTo>
                <a:lnTo>
                  <a:pt x="601714" y="35052"/>
                </a:lnTo>
                <a:lnTo>
                  <a:pt x="602099" y="35718"/>
                </a:lnTo>
                <a:lnTo>
                  <a:pt x="603504" y="45720"/>
                </a:lnTo>
                <a:lnTo>
                  <a:pt x="603504" y="80772"/>
                </a:lnTo>
                <a:close/>
              </a:path>
              <a:path w="693420" h="104139">
                <a:moveTo>
                  <a:pt x="635508" y="25908"/>
                </a:moveTo>
                <a:lnTo>
                  <a:pt x="623316" y="25908"/>
                </a:lnTo>
                <a:lnTo>
                  <a:pt x="623316" y="9144"/>
                </a:lnTo>
                <a:lnTo>
                  <a:pt x="635508" y="9144"/>
                </a:lnTo>
                <a:lnTo>
                  <a:pt x="635508" y="25908"/>
                </a:lnTo>
                <a:close/>
              </a:path>
              <a:path w="693420" h="104139">
                <a:moveTo>
                  <a:pt x="652272" y="35052"/>
                </a:moveTo>
                <a:lnTo>
                  <a:pt x="614172" y="35052"/>
                </a:lnTo>
                <a:lnTo>
                  <a:pt x="614172" y="25908"/>
                </a:lnTo>
                <a:lnTo>
                  <a:pt x="652272" y="25908"/>
                </a:lnTo>
                <a:lnTo>
                  <a:pt x="652272" y="35052"/>
                </a:lnTo>
                <a:close/>
              </a:path>
              <a:path w="693420" h="104139">
                <a:moveTo>
                  <a:pt x="644652" y="82296"/>
                </a:moveTo>
                <a:lnTo>
                  <a:pt x="630936" y="82296"/>
                </a:lnTo>
                <a:lnTo>
                  <a:pt x="623316" y="76200"/>
                </a:lnTo>
                <a:lnTo>
                  <a:pt x="623316" y="35052"/>
                </a:lnTo>
                <a:lnTo>
                  <a:pt x="635508" y="35052"/>
                </a:lnTo>
                <a:lnTo>
                  <a:pt x="635508" y="68580"/>
                </a:lnTo>
                <a:lnTo>
                  <a:pt x="637032" y="70104"/>
                </a:lnTo>
                <a:lnTo>
                  <a:pt x="651256" y="70104"/>
                </a:lnTo>
                <a:lnTo>
                  <a:pt x="653796" y="77724"/>
                </a:lnTo>
                <a:lnTo>
                  <a:pt x="649224" y="80772"/>
                </a:lnTo>
                <a:lnTo>
                  <a:pt x="644652" y="82296"/>
                </a:lnTo>
                <a:close/>
              </a:path>
              <a:path w="693420" h="104139">
                <a:moveTo>
                  <a:pt x="651256" y="70104"/>
                </a:moveTo>
                <a:lnTo>
                  <a:pt x="646176" y="70104"/>
                </a:lnTo>
                <a:lnTo>
                  <a:pt x="650748" y="68580"/>
                </a:lnTo>
                <a:lnTo>
                  <a:pt x="651256" y="70104"/>
                </a:lnTo>
                <a:close/>
              </a:path>
              <a:path w="693420" h="104139">
                <a:moveTo>
                  <a:pt x="679704" y="94488"/>
                </a:moveTo>
                <a:lnTo>
                  <a:pt x="669036" y="94488"/>
                </a:lnTo>
                <a:lnTo>
                  <a:pt x="674155" y="84534"/>
                </a:lnTo>
                <a:lnTo>
                  <a:pt x="677989" y="73152"/>
                </a:lnTo>
                <a:lnTo>
                  <a:pt x="680394" y="60626"/>
                </a:lnTo>
                <a:lnTo>
                  <a:pt x="681228" y="47244"/>
                </a:lnTo>
                <a:lnTo>
                  <a:pt x="680394" y="33861"/>
                </a:lnTo>
                <a:lnTo>
                  <a:pt x="677989" y="21336"/>
                </a:lnTo>
                <a:lnTo>
                  <a:pt x="674155" y="9953"/>
                </a:lnTo>
                <a:lnTo>
                  <a:pt x="669036" y="0"/>
                </a:lnTo>
                <a:lnTo>
                  <a:pt x="679704" y="0"/>
                </a:lnTo>
                <a:lnTo>
                  <a:pt x="685704" y="9953"/>
                </a:lnTo>
                <a:lnTo>
                  <a:pt x="689991" y="21336"/>
                </a:lnTo>
                <a:lnTo>
                  <a:pt x="692562" y="33861"/>
                </a:lnTo>
                <a:lnTo>
                  <a:pt x="693420" y="47244"/>
                </a:lnTo>
                <a:lnTo>
                  <a:pt x="692562" y="60626"/>
                </a:lnTo>
                <a:lnTo>
                  <a:pt x="689991" y="73152"/>
                </a:lnTo>
                <a:lnTo>
                  <a:pt x="685704" y="84534"/>
                </a:lnTo>
                <a:lnTo>
                  <a:pt x="679704" y="94488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678180" y="1028700"/>
            <a:ext cx="1388745" cy="347980"/>
            <a:chOff x="678180" y="1028700"/>
            <a:chExt cx="1388745" cy="347980"/>
          </a:xfrm>
        </p:grpSpPr>
        <p:sp>
          <p:nvSpPr>
            <p:cNvPr id="37" name="object 37"/>
            <p:cNvSpPr/>
            <p:nvPr/>
          </p:nvSpPr>
          <p:spPr>
            <a:xfrm>
              <a:off x="682752" y="1028700"/>
              <a:ext cx="274320" cy="109855"/>
            </a:xfrm>
            <a:custGeom>
              <a:avLst/>
              <a:gdLst/>
              <a:ahLst/>
              <a:cxnLst/>
              <a:rect l="l" t="t" r="r" b="b"/>
              <a:pathLst>
                <a:path w="274319" h="109855">
                  <a:moveTo>
                    <a:pt x="51816" y="94488"/>
                  </a:moveTo>
                  <a:lnTo>
                    <a:pt x="44196" y="94488"/>
                  </a:lnTo>
                  <a:lnTo>
                    <a:pt x="34480" y="93868"/>
                  </a:lnTo>
                  <a:lnTo>
                    <a:pt x="2667" y="66484"/>
                  </a:lnTo>
                  <a:lnTo>
                    <a:pt x="0" y="47244"/>
                  </a:lnTo>
                  <a:lnTo>
                    <a:pt x="619" y="37504"/>
                  </a:lnTo>
                  <a:lnTo>
                    <a:pt x="25908" y="3429"/>
                  </a:lnTo>
                  <a:lnTo>
                    <a:pt x="44196" y="0"/>
                  </a:lnTo>
                  <a:lnTo>
                    <a:pt x="53030" y="833"/>
                  </a:lnTo>
                  <a:lnTo>
                    <a:pt x="61150" y="3238"/>
                  </a:lnTo>
                  <a:lnTo>
                    <a:pt x="68413" y="7072"/>
                  </a:lnTo>
                  <a:lnTo>
                    <a:pt x="70947" y="9144"/>
                  </a:lnTo>
                  <a:lnTo>
                    <a:pt x="33528" y="9144"/>
                  </a:lnTo>
                  <a:lnTo>
                    <a:pt x="25908" y="13716"/>
                  </a:lnTo>
                  <a:lnTo>
                    <a:pt x="12192" y="47244"/>
                  </a:lnTo>
                  <a:lnTo>
                    <a:pt x="12739" y="54959"/>
                  </a:lnTo>
                  <a:lnTo>
                    <a:pt x="44196" y="85344"/>
                  </a:lnTo>
                  <a:lnTo>
                    <a:pt x="75184" y="85344"/>
                  </a:lnTo>
                  <a:lnTo>
                    <a:pt x="81280" y="89916"/>
                  </a:lnTo>
                  <a:lnTo>
                    <a:pt x="65532" y="89916"/>
                  </a:lnTo>
                  <a:lnTo>
                    <a:pt x="59436" y="92964"/>
                  </a:lnTo>
                  <a:lnTo>
                    <a:pt x="51816" y="94488"/>
                  </a:lnTo>
                  <a:close/>
                </a:path>
                <a:path w="274319" h="109855">
                  <a:moveTo>
                    <a:pt x="79248" y="76200"/>
                  </a:moveTo>
                  <a:lnTo>
                    <a:pt x="64008" y="76200"/>
                  </a:lnTo>
                  <a:lnTo>
                    <a:pt x="68889" y="70818"/>
                  </a:lnTo>
                  <a:lnTo>
                    <a:pt x="72199" y="64008"/>
                  </a:lnTo>
                  <a:lnTo>
                    <a:pt x="74080" y="56054"/>
                  </a:lnTo>
                  <a:lnTo>
                    <a:pt x="74676" y="47244"/>
                  </a:lnTo>
                  <a:lnTo>
                    <a:pt x="74128" y="39528"/>
                  </a:lnTo>
                  <a:lnTo>
                    <a:pt x="42672" y="9144"/>
                  </a:lnTo>
                  <a:lnTo>
                    <a:pt x="70947" y="9144"/>
                  </a:lnTo>
                  <a:lnTo>
                    <a:pt x="86868" y="47244"/>
                  </a:lnTo>
                  <a:lnTo>
                    <a:pt x="86010" y="58102"/>
                  </a:lnTo>
                  <a:lnTo>
                    <a:pt x="83439" y="67818"/>
                  </a:lnTo>
                  <a:lnTo>
                    <a:pt x="79248" y="76200"/>
                  </a:lnTo>
                  <a:close/>
                </a:path>
                <a:path w="274319" h="109855">
                  <a:moveTo>
                    <a:pt x="75184" y="85344"/>
                  </a:moveTo>
                  <a:lnTo>
                    <a:pt x="47244" y="85344"/>
                  </a:lnTo>
                  <a:lnTo>
                    <a:pt x="56388" y="82296"/>
                  </a:lnTo>
                  <a:lnTo>
                    <a:pt x="45720" y="74676"/>
                  </a:lnTo>
                  <a:lnTo>
                    <a:pt x="51816" y="67056"/>
                  </a:lnTo>
                  <a:lnTo>
                    <a:pt x="64008" y="76200"/>
                  </a:lnTo>
                  <a:lnTo>
                    <a:pt x="79248" y="76200"/>
                  </a:lnTo>
                  <a:lnTo>
                    <a:pt x="79152" y="76390"/>
                  </a:lnTo>
                  <a:lnTo>
                    <a:pt x="73152" y="83820"/>
                  </a:lnTo>
                  <a:lnTo>
                    <a:pt x="75184" y="85344"/>
                  </a:lnTo>
                  <a:close/>
                </a:path>
                <a:path w="274319" h="109855">
                  <a:moveTo>
                    <a:pt x="79248" y="100584"/>
                  </a:moveTo>
                  <a:lnTo>
                    <a:pt x="65532" y="89916"/>
                  </a:lnTo>
                  <a:lnTo>
                    <a:pt x="81280" y="89916"/>
                  </a:lnTo>
                  <a:lnTo>
                    <a:pt x="85344" y="92964"/>
                  </a:lnTo>
                  <a:lnTo>
                    <a:pt x="79248" y="100584"/>
                  </a:lnTo>
                  <a:close/>
                </a:path>
                <a:path w="274319" h="109855">
                  <a:moveTo>
                    <a:pt x="131064" y="92964"/>
                  </a:moveTo>
                  <a:lnTo>
                    <a:pt x="120396" y="92964"/>
                  </a:lnTo>
                  <a:lnTo>
                    <a:pt x="120396" y="27432"/>
                  </a:lnTo>
                  <a:lnTo>
                    <a:pt x="97536" y="27432"/>
                  </a:lnTo>
                  <a:lnTo>
                    <a:pt x="97536" y="19812"/>
                  </a:lnTo>
                  <a:lnTo>
                    <a:pt x="105156" y="19812"/>
                  </a:lnTo>
                  <a:lnTo>
                    <a:pt x="111252" y="18288"/>
                  </a:lnTo>
                  <a:lnTo>
                    <a:pt x="115824" y="15240"/>
                  </a:lnTo>
                  <a:lnTo>
                    <a:pt x="118872" y="12192"/>
                  </a:lnTo>
                  <a:lnTo>
                    <a:pt x="121920" y="7620"/>
                  </a:lnTo>
                  <a:lnTo>
                    <a:pt x="123444" y="3048"/>
                  </a:lnTo>
                  <a:lnTo>
                    <a:pt x="131064" y="3048"/>
                  </a:lnTo>
                  <a:lnTo>
                    <a:pt x="131064" y="92964"/>
                  </a:lnTo>
                  <a:close/>
                </a:path>
                <a:path w="274319" h="109855">
                  <a:moveTo>
                    <a:pt x="207264" y="71628"/>
                  </a:moveTo>
                  <a:lnTo>
                    <a:pt x="144780" y="71628"/>
                  </a:lnTo>
                  <a:lnTo>
                    <a:pt x="144780" y="60960"/>
                  </a:lnTo>
                  <a:lnTo>
                    <a:pt x="185928" y="3048"/>
                  </a:lnTo>
                  <a:lnTo>
                    <a:pt x="195072" y="3048"/>
                  </a:lnTo>
                  <a:lnTo>
                    <a:pt x="195072" y="18288"/>
                  </a:lnTo>
                  <a:lnTo>
                    <a:pt x="184404" y="18288"/>
                  </a:lnTo>
                  <a:lnTo>
                    <a:pt x="153924" y="62484"/>
                  </a:lnTo>
                  <a:lnTo>
                    <a:pt x="207264" y="62484"/>
                  </a:lnTo>
                  <a:lnTo>
                    <a:pt x="207264" y="71628"/>
                  </a:lnTo>
                  <a:close/>
                </a:path>
                <a:path w="274319" h="109855">
                  <a:moveTo>
                    <a:pt x="195072" y="62484"/>
                  </a:moveTo>
                  <a:lnTo>
                    <a:pt x="184404" y="62484"/>
                  </a:lnTo>
                  <a:lnTo>
                    <a:pt x="184404" y="18288"/>
                  </a:lnTo>
                  <a:lnTo>
                    <a:pt x="195072" y="18288"/>
                  </a:lnTo>
                  <a:lnTo>
                    <a:pt x="195072" y="62484"/>
                  </a:lnTo>
                  <a:close/>
                </a:path>
                <a:path w="274319" h="109855">
                  <a:moveTo>
                    <a:pt x="195072" y="92964"/>
                  </a:moveTo>
                  <a:lnTo>
                    <a:pt x="184404" y="92964"/>
                  </a:lnTo>
                  <a:lnTo>
                    <a:pt x="184404" y="71628"/>
                  </a:lnTo>
                  <a:lnTo>
                    <a:pt x="195072" y="71628"/>
                  </a:lnTo>
                  <a:lnTo>
                    <a:pt x="195072" y="92964"/>
                  </a:lnTo>
                  <a:close/>
                </a:path>
                <a:path w="274319" h="109855">
                  <a:moveTo>
                    <a:pt x="274320" y="109728"/>
                  </a:moveTo>
                  <a:lnTo>
                    <a:pt x="210312" y="109728"/>
                  </a:lnTo>
                  <a:lnTo>
                    <a:pt x="210312" y="102108"/>
                  </a:lnTo>
                  <a:lnTo>
                    <a:pt x="274320" y="102108"/>
                  </a:lnTo>
                  <a:lnTo>
                    <a:pt x="274320" y="109728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8180" y="1178052"/>
              <a:ext cx="1388745" cy="198120"/>
            </a:xfrm>
            <a:custGeom>
              <a:avLst/>
              <a:gdLst/>
              <a:ahLst/>
              <a:cxnLst/>
              <a:rect l="l" t="t" r="r" b="b"/>
              <a:pathLst>
                <a:path w="1388745" h="198119">
                  <a:moveTo>
                    <a:pt x="1388364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1388364" y="0"/>
                  </a:lnTo>
                  <a:lnTo>
                    <a:pt x="1388364" y="198119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82752" y="1229868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0041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2752" y="126949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0041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82752" y="1309115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0041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38200" y="1226820"/>
              <a:ext cx="280670" cy="93345"/>
            </a:xfrm>
            <a:custGeom>
              <a:avLst/>
              <a:gdLst/>
              <a:ahLst/>
              <a:cxnLst/>
              <a:rect l="l" t="t" r="r" b="b"/>
              <a:pathLst>
                <a:path w="280669" h="93344">
                  <a:moveTo>
                    <a:pt x="12192" y="91440"/>
                  </a:moveTo>
                  <a:lnTo>
                    <a:pt x="0" y="91440"/>
                  </a:lnTo>
                  <a:lnTo>
                    <a:pt x="35052" y="0"/>
                  </a:lnTo>
                  <a:lnTo>
                    <a:pt x="48768" y="0"/>
                  </a:lnTo>
                  <a:lnTo>
                    <a:pt x="52857" y="10668"/>
                  </a:lnTo>
                  <a:lnTo>
                    <a:pt x="41148" y="10668"/>
                  </a:lnTo>
                  <a:lnTo>
                    <a:pt x="25908" y="53340"/>
                  </a:lnTo>
                  <a:lnTo>
                    <a:pt x="69215" y="53340"/>
                  </a:lnTo>
                  <a:lnTo>
                    <a:pt x="73304" y="64008"/>
                  </a:lnTo>
                  <a:lnTo>
                    <a:pt x="21336" y="64008"/>
                  </a:lnTo>
                  <a:lnTo>
                    <a:pt x="12192" y="91440"/>
                  </a:lnTo>
                  <a:close/>
                </a:path>
                <a:path w="280669" h="93344">
                  <a:moveTo>
                    <a:pt x="69215" y="53340"/>
                  </a:moveTo>
                  <a:lnTo>
                    <a:pt x="56388" y="53340"/>
                  </a:lnTo>
                  <a:lnTo>
                    <a:pt x="41148" y="10668"/>
                  </a:lnTo>
                  <a:lnTo>
                    <a:pt x="52857" y="10668"/>
                  </a:lnTo>
                  <a:lnTo>
                    <a:pt x="69215" y="53340"/>
                  </a:lnTo>
                  <a:close/>
                </a:path>
                <a:path w="280669" h="93344">
                  <a:moveTo>
                    <a:pt x="83820" y="91440"/>
                  </a:moveTo>
                  <a:lnTo>
                    <a:pt x="70104" y="91440"/>
                  </a:lnTo>
                  <a:lnTo>
                    <a:pt x="60960" y="64008"/>
                  </a:lnTo>
                  <a:lnTo>
                    <a:pt x="73304" y="64008"/>
                  </a:lnTo>
                  <a:lnTo>
                    <a:pt x="83820" y="91440"/>
                  </a:lnTo>
                  <a:close/>
                </a:path>
                <a:path w="280669" h="93344">
                  <a:moveTo>
                    <a:pt x="102108" y="91440"/>
                  </a:moveTo>
                  <a:lnTo>
                    <a:pt x="89916" y="91440"/>
                  </a:lnTo>
                  <a:lnTo>
                    <a:pt x="89916" y="0"/>
                  </a:lnTo>
                  <a:lnTo>
                    <a:pt x="102108" y="0"/>
                  </a:lnTo>
                  <a:lnTo>
                    <a:pt x="102108" y="91440"/>
                  </a:lnTo>
                  <a:close/>
                </a:path>
                <a:path w="280669" h="93344">
                  <a:moveTo>
                    <a:pt x="131064" y="25908"/>
                  </a:moveTo>
                  <a:lnTo>
                    <a:pt x="120396" y="25908"/>
                  </a:lnTo>
                  <a:lnTo>
                    <a:pt x="120396" y="6096"/>
                  </a:lnTo>
                  <a:lnTo>
                    <a:pt x="131064" y="6096"/>
                  </a:lnTo>
                  <a:lnTo>
                    <a:pt x="131064" y="25908"/>
                  </a:lnTo>
                  <a:close/>
                </a:path>
                <a:path w="280669" h="93344">
                  <a:moveTo>
                    <a:pt x="144780" y="35052"/>
                  </a:moveTo>
                  <a:lnTo>
                    <a:pt x="108204" y="35052"/>
                  </a:lnTo>
                  <a:lnTo>
                    <a:pt x="108204" y="25908"/>
                  </a:lnTo>
                  <a:lnTo>
                    <a:pt x="144780" y="25908"/>
                  </a:lnTo>
                  <a:lnTo>
                    <a:pt x="144780" y="35052"/>
                  </a:lnTo>
                  <a:close/>
                </a:path>
                <a:path w="280669" h="93344">
                  <a:moveTo>
                    <a:pt x="144780" y="91440"/>
                  </a:moveTo>
                  <a:lnTo>
                    <a:pt x="124968" y="91440"/>
                  </a:lnTo>
                  <a:lnTo>
                    <a:pt x="123444" y="88392"/>
                  </a:lnTo>
                  <a:lnTo>
                    <a:pt x="121920" y="86868"/>
                  </a:lnTo>
                  <a:lnTo>
                    <a:pt x="120396" y="83820"/>
                  </a:lnTo>
                  <a:lnTo>
                    <a:pt x="120396" y="35052"/>
                  </a:lnTo>
                  <a:lnTo>
                    <a:pt x="131064" y="35052"/>
                  </a:lnTo>
                  <a:lnTo>
                    <a:pt x="131064" y="79248"/>
                  </a:lnTo>
                  <a:lnTo>
                    <a:pt x="132588" y="80772"/>
                  </a:lnTo>
                  <a:lnTo>
                    <a:pt x="132588" y="82296"/>
                  </a:lnTo>
                  <a:lnTo>
                    <a:pt x="144780" y="82296"/>
                  </a:lnTo>
                  <a:lnTo>
                    <a:pt x="144780" y="91440"/>
                  </a:lnTo>
                  <a:close/>
                </a:path>
                <a:path w="280669" h="93344">
                  <a:moveTo>
                    <a:pt x="163068" y="45720"/>
                  </a:moveTo>
                  <a:lnTo>
                    <a:pt x="152400" y="45720"/>
                  </a:lnTo>
                  <a:lnTo>
                    <a:pt x="154991" y="36576"/>
                  </a:lnTo>
                  <a:lnTo>
                    <a:pt x="160401" y="29908"/>
                  </a:lnTo>
                  <a:lnTo>
                    <a:pt x="168687" y="25788"/>
                  </a:lnTo>
                  <a:lnTo>
                    <a:pt x="179832" y="24384"/>
                  </a:lnTo>
                  <a:lnTo>
                    <a:pt x="190952" y="25503"/>
                  </a:lnTo>
                  <a:lnTo>
                    <a:pt x="199072" y="28765"/>
                  </a:lnTo>
                  <a:lnTo>
                    <a:pt x="203576" y="33528"/>
                  </a:lnTo>
                  <a:lnTo>
                    <a:pt x="173736" y="33528"/>
                  </a:lnTo>
                  <a:lnTo>
                    <a:pt x="164592" y="38100"/>
                  </a:lnTo>
                  <a:lnTo>
                    <a:pt x="163068" y="41148"/>
                  </a:lnTo>
                  <a:lnTo>
                    <a:pt x="163068" y="45720"/>
                  </a:lnTo>
                  <a:close/>
                </a:path>
                <a:path w="280669" h="93344">
                  <a:moveTo>
                    <a:pt x="181356" y="92964"/>
                  </a:moveTo>
                  <a:lnTo>
                    <a:pt x="164592" y="92964"/>
                  </a:lnTo>
                  <a:lnTo>
                    <a:pt x="160020" y="91440"/>
                  </a:lnTo>
                  <a:lnTo>
                    <a:pt x="155448" y="88392"/>
                  </a:lnTo>
                  <a:lnTo>
                    <a:pt x="152400" y="85344"/>
                  </a:lnTo>
                  <a:lnTo>
                    <a:pt x="149352" y="80772"/>
                  </a:lnTo>
                  <a:lnTo>
                    <a:pt x="149352" y="68580"/>
                  </a:lnTo>
                  <a:lnTo>
                    <a:pt x="182880" y="53340"/>
                  </a:lnTo>
                  <a:lnTo>
                    <a:pt x="187452" y="51816"/>
                  </a:lnTo>
                  <a:lnTo>
                    <a:pt x="190500" y="51816"/>
                  </a:lnTo>
                  <a:lnTo>
                    <a:pt x="195072" y="47244"/>
                  </a:lnTo>
                  <a:lnTo>
                    <a:pt x="195072" y="36576"/>
                  </a:lnTo>
                  <a:lnTo>
                    <a:pt x="188976" y="33528"/>
                  </a:lnTo>
                  <a:lnTo>
                    <a:pt x="203576" y="33528"/>
                  </a:lnTo>
                  <a:lnTo>
                    <a:pt x="204049" y="34028"/>
                  </a:lnTo>
                  <a:lnTo>
                    <a:pt x="205740" y="41148"/>
                  </a:lnTo>
                  <a:lnTo>
                    <a:pt x="205740" y="57912"/>
                  </a:lnTo>
                  <a:lnTo>
                    <a:pt x="195072" y="57912"/>
                  </a:lnTo>
                  <a:lnTo>
                    <a:pt x="192024" y="59436"/>
                  </a:lnTo>
                  <a:lnTo>
                    <a:pt x="190500" y="59436"/>
                  </a:lnTo>
                  <a:lnTo>
                    <a:pt x="187452" y="60960"/>
                  </a:lnTo>
                  <a:lnTo>
                    <a:pt x="175260" y="62484"/>
                  </a:lnTo>
                  <a:lnTo>
                    <a:pt x="170688" y="62484"/>
                  </a:lnTo>
                  <a:lnTo>
                    <a:pt x="164592" y="65532"/>
                  </a:lnTo>
                  <a:lnTo>
                    <a:pt x="163068" y="67056"/>
                  </a:lnTo>
                  <a:lnTo>
                    <a:pt x="161544" y="70104"/>
                  </a:lnTo>
                  <a:lnTo>
                    <a:pt x="161544" y="76200"/>
                  </a:lnTo>
                  <a:lnTo>
                    <a:pt x="163068" y="79248"/>
                  </a:lnTo>
                  <a:lnTo>
                    <a:pt x="164592" y="80772"/>
                  </a:lnTo>
                  <a:lnTo>
                    <a:pt x="170688" y="83820"/>
                  </a:lnTo>
                  <a:lnTo>
                    <a:pt x="193852" y="83820"/>
                  </a:lnTo>
                  <a:lnTo>
                    <a:pt x="188976" y="89916"/>
                  </a:lnTo>
                  <a:lnTo>
                    <a:pt x="181356" y="92964"/>
                  </a:lnTo>
                  <a:close/>
                </a:path>
                <a:path w="280669" h="93344">
                  <a:moveTo>
                    <a:pt x="193852" y="83820"/>
                  </a:moveTo>
                  <a:lnTo>
                    <a:pt x="179832" y="83820"/>
                  </a:lnTo>
                  <a:lnTo>
                    <a:pt x="184404" y="82296"/>
                  </a:lnTo>
                  <a:lnTo>
                    <a:pt x="188976" y="79248"/>
                  </a:lnTo>
                  <a:lnTo>
                    <a:pt x="195072" y="73152"/>
                  </a:lnTo>
                  <a:lnTo>
                    <a:pt x="195072" y="57912"/>
                  </a:lnTo>
                  <a:lnTo>
                    <a:pt x="205740" y="57912"/>
                  </a:lnTo>
                  <a:lnTo>
                    <a:pt x="205740" y="82296"/>
                  </a:lnTo>
                  <a:lnTo>
                    <a:pt x="195072" y="82296"/>
                  </a:lnTo>
                  <a:lnTo>
                    <a:pt x="193852" y="83820"/>
                  </a:lnTo>
                  <a:close/>
                </a:path>
                <a:path w="280669" h="93344">
                  <a:moveTo>
                    <a:pt x="210312" y="92964"/>
                  </a:moveTo>
                  <a:lnTo>
                    <a:pt x="198120" y="92964"/>
                  </a:lnTo>
                  <a:lnTo>
                    <a:pt x="195072" y="89916"/>
                  </a:lnTo>
                  <a:lnTo>
                    <a:pt x="195072" y="82296"/>
                  </a:lnTo>
                  <a:lnTo>
                    <a:pt x="205740" y="82296"/>
                  </a:lnTo>
                  <a:lnTo>
                    <a:pt x="205740" y="83820"/>
                  </a:lnTo>
                  <a:lnTo>
                    <a:pt x="211836" y="83820"/>
                  </a:lnTo>
                  <a:lnTo>
                    <a:pt x="211836" y="91440"/>
                  </a:lnTo>
                  <a:lnTo>
                    <a:pt x="210312" y="92964"/>
                  </a:lnTo>
                  <a:close/>
                </a:path>
                <a:path w="280669" h="93344">
                  <a:moveTo>
                    <a:pt x="211836" y="83820"/>
                  </a:moveTo>
                  <a:lnTo>
                    <a:pt x="210312" y="83820"/>
                  </a:lnTo>
                  <a:lnTo>
                    <a:pt x="211836" y="82296"/>
                  </a:lnTo>
                  <a:lnTo>
                    <a:pt x="211836" y="83820"/>
                  </a:lnTo>
                  <a:close/>
                </a:path>
                <a:path w="280669" h="93344">
                  <a:moveTo>
                    <a:pt x="231648" y="13716"/>
                  </a:moveTo>
                  <a:lnTo>
                    <a:pt x="220980" y="13716"/>
                  </a:lnTo>
                  <a:lnTo>
                    <a:pt x="220980" y="0"/>
                  </a:lnTo>
                  <a:lnTo>
                    <a:pt x="231648" y="0"/>
                  </a:lnTo>
                  <a:lnTo>
                    <a:pt x="231648" y="13716"/>
                  </a:lnTo>
                  <a:close/>
                </a:path>
                <a:path w="280669" h="93344">
                  <a:moveTo>
                    <a:pt x="231648" y="91440"/>
                  </a:moveTo>
                  <a:lnTo>
                    <a:pt x="220980" y="91440"/>
                  </a:lnTo>
                  <a:lnTo>
                    <a:pt x="220980" y="25908"/>
                  </a:lnTo>
                  <a:lnTo>
                    <a:pt x="231648" y="25908"/>
                  </a:lnTo>
                  <a:lnTo>
                    <a:pt x="231648" y="91440"/>
                  </a:lnTo>
                  <a:close/>
                </a:path>
                <a:path w="280669" h="93344">
                  <a:moveTo>
                    <a:pt x="265176" y="39624"/>
                  </a:moveTo>
                  <a:lnTo>
                    <a:pt x="256032" y="39624"/>
                  </a:lnTo>
                  <a:lnTo>
                    <a:pt x="260675" y="32742"/>
                  </a:lnTo>
                  <a:lnTo>
                    <a:pt x="265747" y="28003"/>
                  </a:lnTo>
                  <a:lnTo>
                    <a:pt x="271676" y="25265"/>
                  </a:lnTo>
                  <a:lnTo>
                    <a:pt x="278892" y="24384"/>
                  </a:lnTo>
                  <a:lnTo>
                    <a:pt x="280416" y="24384"/>
                  </a:lnTo>
                  <a:lnTo>
                    <a:pt x="280416" y="35052"/>
                  </a:lnTo>
                  <a:lnTo>
                    <a:pt x="272796" y="35052"/>
                  </a:lnTo>
                  <a:lnTo>
                    <a:pt x="266700" y="38100"/>
                  </a:lnTo>
                  <a:lnTo>
                    <a:pt x="265176" y="39624"/>
                  </a:lnTo>
                  <a:close/>
                </a:path>
                <a:path w="280669" h="93344">
                  <a:moveTo>
                    <a:pt x="256032" y="91440"/>
                  </a:moveTo>
                  <a:lnTo>
                    <a:pt x="245364" y="91440"/>
                  </a:lnTo>
                  <a:lnTo>
                    <a:pt x="245364" y="25908"/>
                  </a:lnTo>
                  <a:lnTo>
                    <a:pt x="256032" y="25908"/>
                  </a:lnTo>
                  <a:lnTo>
                    <a:pt x="256032" y="39624"/>
                  </a:lnTo>
                  <a:lnTo>
                    <a:pt x="265176" y="39624"/>
                  </a:lnTo>
                  <a:lnTo>
                    <a:pt x="259080" y="45720"/>
                  </a:lnTo>
                  <a:lnTo>
                    <a:pt x="256032" y="53340"/>
                  </a:lnTo>
                  <a:lnTo>
                    <a:pt x="256032" y="91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2138172" y="1222247"/>
            <a:ext cx="111760" cy="94615"/>
            <a:chOff x="2138172" y="1222247"/>
            <a:chExt cx="111760" cy="94615"/>
          </a:xfrm>
        </p:grpSpPr>
        <p:sp>
          <p:nvSpPr>
            <p:cNvPr id="44" name="object 44"/>
            <p:cNvSpPr/>
            <p:nvPr/>
          </p:nvSpPr>
          <p:spPr>
            <a:xfrm>
              <a:off x="2138172" y="1229867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23A1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138172" y="1269491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23A1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138172" y="1309115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23A1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/>
          <p:nvPr/>
        </p:nvSpPr>
        <p:spPr>
          <a:xfrm>
            <a:off x="2298192" y="1226819"/>
            <a:ext cx="340360" cy="93345"/>
          </a:xfrm>
          <a:custGeom>
            <a:avLst/>
            <a:gdLst/>
            <a:ahLst/>
            <a:cxnLst/>
            <a:rect l="l" t="t" r="r" b="b"/>
            <a:pathLst>
              <a:path w="340360" h="93344">
                <a:moveTo>
                  <a:pt x="51816" y="91440"/>
                </a:moveTo>
                <a:lnTo>
                  <a:pt x="0" y="91440"/>
                </a:lnTo>
                <a:lnTo>
                  <a:pt x="0" y="0"/>
                </a:lnTo>
                <a:lnTo>
                  <a:pt x="50292" y="0"/>
                </a:lnTo>
                <a:lnTo>
                  <a:pt x="57912" y="3048"/>
                </a:lnTo>
                <a:lnTo>
                  <a:pt x="62484" y="7620"/>
                </a:lnTo>
                <a:lnTo>
                  <a:pt x="64516" y="10668"/>
                </a:lnTo>
                <a:lnTo>
                  <a:pt x="12192" y="10668"/>
                </a:lnTo>
                <a:lnTo>
                  <a:pt x="12192" y="39624"/>
                </a:lnTo>
                <a:lnTo>
                  <a:pt x="62484" y="39624"/>
                </a:lnTo>
                <a:lnTo>
                  <a:pt x="59436" y="41148"/>
                </a:lnTo>
                <a:lnTo>
                  <a:pt x="54864" y="42672"/>
                </a:lnTo>
                <a:lnTo>
                  <a:pt x="54864" y="44196"/>
                </a:lnTo>
                <a:lnTo>
                  <a:pt x="59436" y="44196"/>
                </a:lnTo>
                <a:lnTo>
                  <a:pt x="64008" y="47244"/>
                </a:lnTo>
                <a:lnTo>
                  <a:pt x="66040" y="50292"/>
                </a:lnTo>
                <a:lnTo>
                  <a:pt x="12192" y="50292"/>
                </a:lnTo>
                <a:lnTo>
                  <a:pt x="12192" y="80772"/>
                </a:lnTo>
                <a:lnTo>
                  <a:pt x="67056" y="80772"/>
                </a:lnTo>
                <a:lnTo>
                  <a:pt x="59436" y="88392"/>
                </a:lnTo>
                <a:lnTo>
                  <a:pt x="51816" y="91440"/>
                </a:lnTo>
                <a:close/>
              </a:path>
              <a:path w="340360" h="93344">
                <a:moveTo>
                  <a:pt x="62484" y="39624"/>
                </a:moveTo>
                <a:lnTo>
                  <a:pt x="42672" y="39624"/>
                </a:lnTo>
                <a:lnTo>
                  <a:pt x="51816" y="36576"/>
                </a:lnTo>
                <a:lnTo>
                  <a:pt x="54864" y="33528"/>
                </a:lnTo>
                <a:lnTo>
                  <a:pt x="56388" y="30480"/>
                </a:lnTo>
                <a:lnTo>
                  <a:pt x="56388" y="19812"/>
                </a:lnTo>
                <a:lnTo>
                  <a:pt x="54864" y="16764"/>
                </a:lnTo>
                <a:lnTo>
                  <a:pt x="51816" y="13716"/>
                </a:lnTo>
                <a:lnTo>
                  <a:pt x="48768" y="12192"/>
                </a:lnTo>
                <a:lnTo>
                  <a:pt x="44196" y="10668"/>
                </a:lnTo>
                <a:lnTo>
                  <a:pt x="64516" y="10668"/>
                </a:lnTo>
                <a:lnTo>
                  <a:pt x="68580" y="16764"/>
                </a:lnTo>
                <a:lnTo>
                  <a:pt x="68580" y="27432"/>
                </a:lnTo>
                <a:lnTo>
                  <a:pt x="67056" y="32004"/>
                </a:lnTo>
                <a:lnTo>
                  <a:pt x="64008" y="35052"/>
                </a:lnTo>
                <a:lnTo>
                  <a:pt x="62484" y="39624"/>
                </a:lnTo>
                <a:close/>
              </a:path>
              <a:path w="340360" h="93344">
                <a:moveTo>
                  <a:pt x="67056" y="80772"/>
                </a:moveTo>
                <a:lnTo>
                  <a:pt x="48768" y="80772"/>
                </a:lnTo>
                <a:lnTo>
                  <a:pt x="54864" y="77724"/>
                </a:lnTo>
                <a:lnTo>
                  <a:pt x="57912" y="74676"/>
                </a:lnTo>
                <a:lnTo>
                  <a:pt x="59436" y="70104"/>
                </a:lnTo>
                <a:lnTo>
                  <a:pt x="59436" y="54864"/>
                </a:lnTo>
                <a:lnTo>
                  <a:pt x="53340" y="50292"/>
                </a:lnTo>
                <a:lnTo>
                  <a:pt x="66040" y="50292"/>
                </a:lnTo>
                <a:lnTo>
                  <a:pt x="67056" y="51816"/>
                </a:lnTo>
                <a:lnTo>
                  <a:pt x="70104" y="54864"/>
                </a:lnTo>
                <a:lnTo>
                  <a:pt x="71628" y="59436"/>
                </a:lnTo>
                <a:lnTo>
                  <a:pt x="71628" y="73152"/>
                </a:lnTo>
                <a:lnTo>
                  <a:pt x="68580" y="79248"/>
                </a:lnTo>
                <a:lnTo>
                  <a:pt x="67056" y="80772"/>
                </a:lnTo>
                <a:close/>
              </a:path>
              <a:path w="340360" h="93344">
                <a:moveTo>
                  <a:pt x="112776" y="92964"/>
                </a:moveTo>
                <a:lnTo>
                  <a:pt x="103632" y="92964"/>
                </a:lnTo>
                <a:lnTo>
                  <a:pt x="96012" y="89916"/>
                </a:lnTo>
                <a:lnTo>
                  <a:pt x="80772" y="59436"/>
                </a:lnTo>
                <a:lnTo>
                  <a:pt x="81343" y="51744"/>
                </a:lnTo>
                <a:lnTo>
                  <a:pt x="103632" y="24384"/>
                </a:lnTo>
                <a:lnTo>
                  <a:pt x="112776" y="24384"/>
                </a:lnTo>
                <a:lnTo>
                  <a:pt x="120229" y="24955"/>
                </a:lnTo>
                <a:lnTo>
                  <a:pt x="126682" y="26670"/>
                </a:lnTo>
                <a:lnTo>
                  <a:pt x="132278" y="29527"/>
                </a:lnTo>
                <a:lnTo>
                  <a:pt x="137160" y="33528"/>
                </a:lnTo>
                <a:lnTo>
                  <a:pt x="106680" y="33528"/>
                </a:lnTo>
                <a:lnTo>
                  <a:pt x="102108" y="36576"/>
                </a:lnTo>
                <a:lnTo>
                  <a:pt x="99060" y="41148"/>
                </a:lnTo>
                <a:lnTo>
                  <a:pt x="94488" y="45720"/>
                </a:lnTo>
                <a:lnTo>
                  <a:pt x="92981" y="51744"/>
                </a:lnTo>
                <a:lnTo>
                  <a:pt x="92964" y="65532"/>
                </a:lnTo>
                <a:lnTo>
                  <a:pt x="94488" y="71628"/>
                </a:lnTo>
                <a:lnTo>
                  <a:pt x="99060" y="76200"/>
                </a:lnTo>
                <a:lnTo>
                  <a:pt x="102108" y="80772"/>
                </a:lnTo>
                <a:lnTo>
                  <a:pt x="106680" y="83820"/>
                </a:lnTo>
                <a:lnTo>
                  <a:pt x="137160" y="83820"/>
                </a:lnTo>
                <a:lnTo>
                  <a:pt x="132278" y="87820"/>
                </a:lnTo>
                <a:lnTo>
                  <a:pt x="126682" y="90678"/>
                </a:lnTo>
                <a:lnTo>
                  <a:pt x="120229" y="92392"/>
                </a:lnTo>
                <a:lnTo>
                  <a:pt x="112776" y="92964"/>
                </a:lnTo>
                <a:close/>
              </a:path>
              <a:path w="340360" h="93344">
                <a:moveTo>
                  <a:pt x="137160" y="83820"/>
                </a:moveTo>
                <a:lnTo>
                  <a:pt x="118872" y="83820"/>
                </a:lnTo>
                <a:lnTo>
                  <a:pt x="123444" y="80772"/>
                </a:lnTo>
                <a:lnTo>
                  <a:pt x="132588" y="71628"/>
                </a:lnTo>
                <a:lnTo>
                  <a:pt x="134112" y="65532"/>
                </a:lnTo>
                <a:lnTo>
                  <a:pt x="134094" y="51744"/>
                </a:lnTo>
                <a:lnTo>
                  <a:pt x="132588" y="45720"/>
                </a:lnTo>
                <a:lnTo>
                  <a:pt x="128016" y="41148"/>
                </a:lnTo>
                <a:lnTo>
                  <a:pt x="124968" y="36576"/>
                </a:lnTo>
                <a:lnTo>
                  <a:pt x="118872" y="33528"/>
                </a:lnTo>
                <a:lnTo>
                  <a:pt x="137160" y="33528"/>
                </a:lnTo>
                <a:lnTo>
                  <a:pt x="140279" y="38647"/>
                </a:lnTo>
                <a:lnTo>
                  <a:pt x="142684" y="44767"/>
                </a:lnTo>
                <a:lnTo>
                  <a:pt x="144237" y="51816"/>
                </a:lnTo>
                <a:lnTo>
                  <a:pt x="144780" y="59436"/>
                </a:lnTo>
                <a:lnTo>
                  <a:pt x="144232" y="66246"/>
                </a:lnTo>
                <a:lnTo>
                  <a:pt x="142684" y="72771"/>
                </a:lnTo>
                <a:lnTo>
                  <a:pt x="140279" y="78724"/>
                </a:lnTo>
                <a:lnTo>
                  <a:pt x="137160" y="83820"/>
                </a:lnTo>
                <a:close/>
              </a:path>
              <a:path w="340360" h="93344">
                <a:moveTo>
                  <a:pt x="167640" y="91440"/>
                </a:moveTo>
                <a:lnTo>
                  <a:pt x="156972" y="91440"/>
                </a:lnTo>
                <a:lnTo>
                  <a:pt x="156972" y="0"/>
                </a:lnTo>
                <a:lnTo>
                  <a:pt x="167640" y="0"/>
                </a:lnTo>
                <a:lnTo>
                  <a:pt x="167640" y="54864"/>
                </a:lnTo>
                <a:lnTo>
                  <a:pt x="189145" y="54864"/>
                </a:lnTo>
                <a:lnTo>
                  <a:pt x="190217" y="56388"/>
                </a:lnTo>
                <a:lnTo>
                  <a:pt x="178308" y="56388"/>
                </a:lnTo>
                <a:lnTo>
                  <a:pt x="167640" y="67056"/>
                </a:lnTo>
                <a:lnTo>
                  <a:pt x="167640" y="91440"/>
                </a:lnTo>
                <a:close/>
              </a:path>
              <a:path w="340360" h="93344">
                <a:moveTo>
                  <a:pt x="251460" y="92964"/>
                </a:moveTo>
                <a:lnTo>
                  <a:pt x="245364" y="92964"/>
                </a:lnTo>
                <a:lnTo>
                  <a:pt x="237910" y="92368"/>
                </a:lnTo>
                <a:lnTo>
                  <a:pt x="213360" y="57912"/>
                </a:lnTo>
                <a:lnTo>
                  <a:pt x="213931" y="51101"/>
                </a:lnTo>
                <a:lnTo>
                  <a:pt x="215646" y="44577"/>
                </a:lnTo>
                <a:lnTo>
                  <a:pt x="218503" y="38623"/>
                </a:lnTo>
                <a:lnTo>
                  <a:pt x="222504" y="33528"/>
                </a:lnTo>
                <a:lnTo>
                  <a:pt x="227076" y="27432"/>
                </a:lnTo>
                <a:lnTo>
                  <a:pt x="234696" y="24384"/>
                </a:lnTo>
                <a:lnTo>
                  <a:pt x="252984" y="24384"/>
                </a:lnTo>
                <a:lnTo>
                  <a:pt x="260604" y="27432"/>
                </a:lnTo>
                <a:lnTo>
                  <a:pt x="266700" y="33528"/>
                </a:lnTo>
                <a:lnTo>
                  <a:pt x="237744" y="33528"/>
                </a:lnTo>
                <a:lnTo>
                  <a:pt x="234696" y="35052"/>
                </a:lnTo>
                <a:lnTo>
                  <a:pt x="230124" y="38100"/>
                </a:lnTo>
                <a:lnTo>
                  <a:pt x="227076" y="42672"/>
                </a:lnTo>
                <a:lnTo>
                  <a:pt x="224028" y="51816"/>
                </a:lnTo>
                <a:lnTo>
                  <a:pt x="273462" y="51816"/>
                </a:lnTo>
                <a:lnTo>
                  <a:pt x="273772" y="53244"/>
                </a:lnTo>
                <a:lnTo>
                  <a:pt x="274320" y="60960"/>
                </a:lnTo>
                <a:lnTo>
                  <a:pt x="274320" y="62484"/>
                </a:lnTo>
                <a:lnTo>
                  <a:pt x="224028" y="62484"/>
                </a:lnTo>
                <a:lnTo>
                  <a:pt x="224028" y="68580"/>
                </a:lnTo>
                <a:lnTo>
                  <a:pt x="227076" y="74676"/>
                </a:lnTo>
                <a:lnTo>
                  <a:pt x="230124" y="77724"/>
                </a:lnTo>
                <a:lnTo>
                  <a:pt x="233172" y="82296"/>
                </a:lnTo>
                <a:lnTo>
                  <a:pt x="239268" y="83820"/>
                </a:lnTo>
                <a:lnTo>
                  <a:pt x="268224" y="83820"/>
                </a:lnTo>
                <a:lnTo>
                  <a:pt x="263652" y="86868"/>
                </a:lnTo>
                <a:lnTo>
                  <a:pt x="259080" y="91440"/>
                </a:lnTo>
                <a:lnTo>
                  <a:pt x="251460" y="92964"/>
                </a:lnTo>
                <a:close/>
              </a:path>
              <a:path w="340360" h="93344">
                <a:moveTo>
                  <a:pt x="189145" y="54864"/>
                </a:moveTo>
                <a:lnTo>
                  <a:pt x="167640" y="54864"/>
                </a:lnTo>
                <a:lnTo>
                  <a:pt x="198120" y="25908"/>
                </a:lnTo>
                <a:lnTo>
                  <a:pt x="211836" y="25908"/>
                </a:lnTo>
                <a:lnTo>
                  <a:pt x="185928" y="50292"/>
                </a:lnTo>
                <a:lnTo>
                  <a:pt x="189145" y="54864"/>
                </a:lnTo>
                <a:close/>
              </a:path>
              <a:path w="340360" h="93344">
                <a:moveTo>
                  <a:pt x="273462" y="51816"/>
                </a:moveTo>
                <a:lnTo>
                  <a:pt x="262128" y="51816"/>
                </a:lnTo>
                <a:lnTo>
                  <a:pt x="262128" y="47244"/>
                </a:lnTo>
                <a:lnTo>
                  <a:pt x="260604" y="42672"/>
                </a:lnTo>
                <a:lnTo>
                  <a:pt x="256032" y="39624"/>
                </a:lnTo>
                <a:lnTo>
                  <a:pt x="252984" y="35052"/>
                </a:lnTo>
                <a:lnTo>
                  <a:pt x="248412" y="33528"/>
                </a:lnTo>
                <a:lnTo>
                  <a:pt x="266700" y="33528"/>
                </a:lnTo>
                <a:lnTo>
                  <a:pt x="269819" y="39528"/>
                </a:lnTo>
                <a:lnTo>
                  <a:pt x="272224" y="46101"/>
                </a:lnTo>
                <a:lnTo>
                  <a:pt x="273462" y="51816"/>
                </a:lnTo>
                <a:close/>
              </a:path>
              <a:path w="340360" h="93344">
                <a:moveTo>
                  <a:pt x="214884" y="91440"/>
                </a:moveTo>
                <a:lnTo>
                  <a:pt x="201168" y="91440"/>
                </a:lnTo>
                <a:lnTo>
                  <a:pt x="178308" y="56388"/>
                </a:lnTo>
                <a:lnTo>
                  <a:pt x="190217" y="56388"/>
                </a:lnTo>
                <a:lnTo>
                  <a:pt x="214884" y="91440"/>
                </a:lnTo>
                <a:close/>
              </a:path>
              <a:path w="340360" h="93344">
                <a:moveTo>
                  <a:pt x="268224" y="83820"/>
                </a:moveTo>
                <a:lnTo>
                  <a:pt x="254508" y="83820"/>
                </a:lnTo>
                <a:lnTo>
                  <a:pt x="260604" y="79248"/>
                </a:lnTo>
                <a:lnTo>
                  <a:pt x="262128" y="70104"/>
                </a:lnTo>
                <a:lnTo>
                  <a:pt x="272796" y="70104"/>
                </a:lnTo>
                <a:lnTo>
                  <a:pt x="271272" y="77724"/>
                </a:lnTo>
                <a:lnTo>
                  <a:pt x="268224" y="83820"/>
                </a:lnTo>
                <a:close/>
              </a:path>
              <a:path w="340360" h="93344">
                <a:moveTo>
                  <a:pt x="295656" y="91440"/>
                </a:moveTo>
                <a:lnTo>
                  <a:pt x="284988" y="91440"/>
                </a:lnTo>
                <a:lnTo>
                  <a:pt x="284988" y="0"/>
                </a:lnTo>
                <a:lnTo>
                  <a:pt x="295656" y="0"/>
                </a:lnTo>
                <a:lnTo>
                  <a:pt x="295656" y="35052"/>
                </a:lnTo>
                <a:lnTo>
                  <a:pt x="304800" y="35052"/>
                </a:lnTo>
                <a:lnTo>
                  <a:pt x="297180" y="42672"/>
                </a:lnTo>
                <a:lnTo>
                  <a:pt x="295656" y="47244"/>
                </a:lnTo>
                <a:lnTo>
                  <a:pt x="295656" y="91440"/>
                </a:lnTo>
                <a:close/>
              </a:path>
              <a:path w="340360" h="93344">
                <a:moveTo>
                  <a:pt x="304800" y="35052"/>
                </a:moveTo>
                <a:lnTo>
                  <a:pt x="295656" y="35052"/>
                </a:lnTo>
                <a:lnTo>
                  <a:pt x="297180" y="32004"/>
                </a:lnTo>
                <a:lnTo>
                  <a:pt x="300228" y="28956"/>
                </a:lnTo>
                <a:lnTo>
                  <a:pt x="303276" y="27432"/>
                </a:lnTo>
                <a:lnTo>
                  <a:pt x="307848" y="24384"/>
                </a:lnTo>
                <a:lnTo>
                  <a:pt x="316992" y="24384"/>
                </a:lnTo>
                <a:lnTo>
                  <a:pt x="326993" y="25812"/>
                </a:lnTo>
                <a:lnTo>
                  <a:pt x="334137" y="30099"/>
                </a:lnTo>
                <a:lnTo>
                  <a:pt x="336194" y="33528"/>
                </a:lnTo>
                <a:lnTo>
                  <a:pt x="309372" y="33528"/>
                </a:lnTo>
                <a:lnTo>
                  <a:pt x="304800" y="35052"/>
                </a:lnTo>
                <a:close/>
              </a:path>
              <a:path w="340360" h="93344">
                <a:moveTo>
                  <a:pt x="339852" y="91440"/>
                </a:moveTo>
                <a:lnTo>
                  <a:pt x="329184" y="91440"/>
                </a:lnTo>
                <a:lnTo>
                  <a:pt x="329184" y="42672"/>
                </a:lnTo>
                <a:lnTo>
                  <a:pt x="327660" y="39624"/>
                </a:lnTo>
                <a:lnTo>
                  <a:pt x="323088" y="35052"/>
                </a:lnTo>
                <a:lnTo>
                  <a:pt x="320040" y="33528"/>
                </a:lnTo>
                <a:lnTo>
                  <a:pt x="336194" y="33528"/>
                </a:lnTo>
                <a:lnTo>
                  <a:pt x="338423" y="37242"/>
                </a:lnTo>
                <a:lnTo>
                  <a:pt x="339852" y="47244"/>
                </a:lnTo>
                <a:lnTo>
                  <a:pt x="33985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8" name="object 48"/>
          <p:cNvGrpSpPr/>
          <p:nvPr/>
        </p:nvGrpSpPr>
        <p:grpSpPr>
          <a:xfrm>
            <a:off x="3585971" y="1222247"/>
            <a:ext cx="113030" cy="94615"/>
            <a:chOff x="3585971" y="1222247"/>
            <a:chExt cx="113030" cy="94615"/>
          </a:xfrm>
        </p:grpSpPr>
        <p:sp>
          <p:nvSpPr>
            <p:cNvPr id="49" name="object 49"/>
            <p:cNvSpPr/>
            <p:nvPr/>
          </p:nvSpPr>
          <p:spPr>
            <a:xfrm>
              <a:off x="3585971" y="1229867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0F62F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585971" y="126949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0F62F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585971" y="1309115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0F62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/>
          <p:nvPr/>
        </p:nvSpPr>
        <p:spPr>
          <a:xfrm>
            <a:off x="3749040" y="1226819"/>
            <a:ext cx="266700" cy="117475"/>
          </a:xfrm>
          <a:custGeom>
            <a:avLst/>
            <a:gdLst/>
            <a:ahLst/>
            <a:cxnLst/>
            <a:rect l="l" t="t" r="r" b="b"/>
            <a:pathLst>
              <a:path w="266700" h="117475">
                <a:moveTo>
                  <a:pt x="32004" y="91440"/>
                </a:moveTo>
                <a:lnTo>
                  <a:pt x="0" y="91440"/>
                </a:lnTo>
                <a:lnTo>
                  <a:pt x="0" y="0"/>
                </a:lnTo>
                <a:lnTo>
                  <a:pt x="32004" y="0"/>
                </a:lnTo>
                <a:lnTo>
                  <a:pt x="42576" y="809"/>
                </a:lnTo>
                <a:lnTo>
                  <a:pt x="51435" y="3048"/>
                </a:lnTo>
                <a:lnTo>
                  <a:pt x="58578" y="6429"/>
                </a:lnTo>
                <a:lnTo>
                  <a:pt x="64008" y="10668"/>
                </a:lnTo>
                <a:lnTo>
                  <a:pt x="12192" y="10668"/>
                </a:lnTo>
                <a:lnTo>
                  <a:pt x="12192" y="80772"/>
                </a:lnTo>
                <a:lnTo>
                  <a:pt x="63452" y="80772"/>
                </a:lnTo>
                <a:lnTo>
                  <a:pt x="51125" y="88558"/>
                </a:lnTo>
                <a:lnTo>
                  <a:pt x="32004" y="91440"/>
                </a:lnTo>
                <a:close/>
              </a:path>
              <a:path w="266700" h="117475">
                <a:moveTo>
                  <a:pt x="63452" y="80772"/>
                </a:moveTo>
                <a:lnTo>
                  <a:pt x="42672" y="80772"/>
                </a:lnTo>
                <a:lnTo>
                  <a:pt x="50292" y="77724"/>
                </a:lnTo>
                <a:lnTo>
                  <a:pt x="56388" y="71628"/>
                </a:lnTo>
                <a:lnTo>
                  <a:pt x="59507" y="66508"/>
                </a:lnTo>
                <a:lnTo>
                  <a:pt x="61912" y="60388"/>
                </a:lnTo>
                <a:lnTo>
                  <a:pt x="63460" y="53411"/>
                </a:lnTo>
                <a:lnTo>
                  <a:pt x="64008" y="45720"/>
                </a:lnTo>
                <a:lnTo>
                  <a:pt x="63460" y="37147"/>
                </a:lnTo>
                <a:lnTo>
                  <a:pt x="44196" y="10668"/>
                </a:lnTo>
                <a:lnTo>
                  <a:pt x="64008" y="10668"/>
                </a:lnTo>
                <a:lnTo>
                  <a:pt x="69127" y="16978"/>
                </a:lnTo>
                <a:lnTo>
                  <a:pt x="72961" y="24574"/>
                </a:lnTo>
                <a:lnTo>
                  <a:pt x="75366" y="33599"/>
                </a:lnTo>
                <a:lnTo>
                  <a:pt x="76200" y="44196"/>
                </a:lnTo>
                <a:lnTo>
                  <a:pt x="73366" y="65079"/>
                </a:lnTo>
                <a:lnTo>
                  <a:pt x="64960" y="79819"/>
                </a:lnTo>
                <a:lnTo>
                  <a:pt x="63452" y="80772"/>
                </a:lnTo>
                <a:close/>
              </a:path>
              <a:path w="266700" h="117475">
                <a:moveTo>
                  <a:pt x="97536" y="30480"/>
                </a:moveTo>
                <a:lnTo>
                  <a:pt x="86868" y="30480"/>
                </a:lnTo>
                <a:lnTo>
                  <a:pt x="88392" y="21336"/>
                </a:lnTo>
                <a:lnTo>
                  <a:pt x="89916" y="13716"/>
                </a:lnTo>
                <a:lnTo>
                  <a:pt x="96012" y="9144"/>
                </a:lnTo>
                <a:lnTo>
                  <a:pt x="100584" y="3048"/>
                </a:lnTo>
                <a:lnTo>
                  <a:pt x="106680" y="1524"/>
                </a:lnTo>
                <a:lnTo>
                  <a:pt x="124968" y="1524"/>
                </a:lnTo>
                <a:lnTo>
                  <a:pt x="131064" y="3048"/>
                </a:lnTo>
                <a:lnTo>
                  <a:pt x="138684" y="10668"/>
                </a:lnTo>
                <a:lnTo>
                  <a:pt x="109728" y="10668"/>
                </a:lnTo>
                <a:lnTo>
                  <a:pt x="106680" y="12192"/>
                </a:lnTo>
                <a:lnTo>
                  <a:pt x="103632" y="15240"/>
                </a:lnTo>
                <a:lnTo>
                  <a:pt x="100584" y="19812"/>
                </a:lnTo>
                <a:lnTo>
                  <a:pt x="99060" y="24384"/>
                </a:lnTo>
                <a:lnTo>
                  <a:pt x="97536" y="30480"/>
                </a:lnTo>
                <a:close/>
              </a:path>
              <a:path w="266700" h="117475">
                <a:moveTo>
                  <a:pt x="140208" y="83820"/>
                </a:moveTo>
                <a:lnTo>
                  <a:pt x="120396" y="83820"/>
                </a:lnTo>
                <a:lnTo>
                  <a:pt x="129540" y="79248"/>
                </a:lnTo>
                <a:lnTo>
                  <a:pt x="131064" y="77724"/>
                </a:lnTo>
                <a:lnTo>
                  <a:pt x="135636" y="68580"/>
                </a:lnTo>
                <a:lnTo>
                  <a:pt x="135636" y="60960"/>
                </a:lnTo>
                <a:lnTo>
                  <a:pt x="134112" y="56388"/>
                </a:lnTo>
                <a:lnTo>
                  <a:pt x="129540" y="53340"/>
                </a:lnTo>
                <a:lnTo>
                  <a:pt x="126492" y="50292"/>
                </a:lnTo>
                <a:lnTo>
                  <a:pt x="121920" y="48768"/>
                </a:lnTo>
                <a:lnTo>
                  <a:pt x="109728" y="48768"/>
                </a:lnTo>
                <a:lnTo>
                  <a:pt x="109728" y="39624"/>
                </a:lnTo>
                <a:lnTo>
                  <a:pt x="118872" y="39624"/>
                </a:lnTo>
                <a:lnTo>
                  <a:pt x="123444" y="38100"/>
                </a:lnTo>
                <a:lnTo>
                  <a:pt x="126492" y="36576"/>
                </a:lnTo>
                <a:lnTo>
                  <a:pt x="129540" y="33528"/>
                </a:lnTo>
                <a:lnTo>
                  <a:pt x="131064" y="28956"/>
                </a:lnTo>
                <a:lnTo>
                  <a:pt x="131064" y="21336"/>
                </a:lnTo>
                <a:lnTo>
                  <a:pt x="129540" y="16764"/>
                </a:lnTo>
                <a:lnTo>
                  <a:pt x="124968" y="12192"/>
                </a:lnTo>
                <a:lnTo>
                  <a:pt x="120396" y="10668"/>
                </a:lnTo>
                <a:lnTo>
                  <a:pt x="138684" y="10668"/>
                </a:lnTo>
                <a:lnTo>
                  <a:pt x="140208" y="12192"/>
                </a:lnTo>
                <a:lnTo>
                  <a:pt x="143256" y="18288"/>
                </a:lnTo>
                <a:lnTo>
                  <a:pt x="143256" y="28956"/>
                </a:lnTo>
                <a:lnTo>
                  <a:pt x="140208" y="35052"/>
                </a:lnTo>
                <a:lnTo>
                  <a:pt x="134112" y="41148"/>
                </a:lnTo>
                <a:lnTo>
                  <a:pt x="131064" y="42672"/>
                </a:lnTo>
                <a:lnTo>
                  <a:pt x="131064" y="44196"/>
                </a:lnTo>
                <a:lnTo>
                  <a:pt x="135636" y="44196"/>
                </a:lnTo>
                <a:lnTo>
                  <a:pt x="140208" y="47244"/>
                </a:lnTo>
                <a:lnTo>
                  <a:pt x="143256" y="51816"/>
                </a:lnTo>
                <a:lnTo>
                  <a:pt x="144780" y="54864"/>
                </a:lnTo>
                <a:lnTo>
                  <a:pt x="146304" y="59436"/>
                </a:lnTo>
                <a:lnTo>
                  <a:pt x="146304" y="73152"/>
                </a:lnTo>
                <a:lnTo>
                  <a:pt x="143256" y="80772"/>
                </a:lnTo>
                <a:lnTo>
                  <a:pt x="140208" y="83820"/>
                </a:lnTo>
                <a:close/>
              </a:path>
              <a:path w="266700" h="117475">
                <a:moveTo>
                  <a:pt x="124968" y="92964"/>
                </a:moveTo>
                <a:lnTo>
                  <a:pt x="106680" y="92964"/>
                </a:lnTo>
                <a:lnTo>
                  <a:pt x="99060" y="89916"/>
                </a:lnTo>
                <a:lnTo>
                  <a:pt x="94488" y="85344"/>
                </a:lnTo>
                <a:lnTo>
                  <a:pt x="88392" y="80772"/>
                </a:lnTo>
                <a:lnTo>
                  <a:pt x="85344" y="73152"/>
                </a:lnTo>
                <a:lnTo>
                  <a:pt x="85344" y="64008"/>
                </a:lnTo>
                <a:lnTo>
                  <a:pt x="96012" y="64008"/>
                </a:lnTo>
                <a:lnTo>
                  <a:pt x="96012" y="70104"/>
                </a:lnTo>
                <a:lnTo>
                  <a:pt x="99060" y="74676"/>
                </a:lnTo>
                <a:lnTo>
                  <a:pt x="102108" y="77724"/>
                </a:lnTo>
                <a:lnTo>
                  <a:pt x="105156" y="82296"/>
                </a:lnTo>
                <a:lnTo>
                  <a:pt x="109728" y="83820"/>
                </a:lnTo>
                <a:lnTo>
                  <a:pt x="140208" y="83820"/>
                </a:lnTo>
                <a:lnTo>
                  <a:pt x="138684" y="85344"/>
                </a:lnTo>
                <a:lnTo>
                  <a:pt x="132588" y="89916"/>
                </a:lnTo>
                <a:lnTo>
                  <a:pt x="124968" y="92964"/>
                </a:lnTo>
                <a:close/>
              </a:path>
              <a:path w="266700" h="117475">
                <a:moveTo>
                  <a:pt x="199644" y="13716"/>
                </a:moveTo>
                <a:lnTo>
                  <a:pt x="188976" y="13716"/>
                </a:lnTo>
                <a:lnTo>
                  <a:pt x="188976" y="0"/>
                </a:lnTo>
                <a:lnTo>
                  <a:pt x="199644" y="0"/>
                </a:lnTo>
                <a:lnTo>
                  <a:pt x="199644" y="13716"/>
                </a:lnTo>
                <a:close/>
              </a:path>
              <a:path w="266700" h="117475">
                <a:moveTo>
                  <a:pt x="188976" y="117348"/>
                </a:moveTo>
                <a:lnTo>
                  <a:pt x="179832" y="117348"/>
                </a:lnTo>
                <a:lnTo>
                  <a:pt x="178308" y="115824"/>
                </a:lnTo>
                <a:lnTo>
                  <a:pt x="178308" y="106680"/>
                </a:lnTo>
                <a:lnTo>
                  <a:pt x="185928" y="106680"/>
                </a:lnTo>
                <a:lnTo>
                  <a:pt x="188976" y="103632"/>
                </a:lnTo>
                <a:lnTo>
                  <a:pt x="188976" y="25908"/>
                </a:lnTo>
                <a:lnTo>
                  <a:pt x="199644" y="25908"/>
                </a:lnTo>
                <a:lnTo>
                  <a:pt x="199644" y="105156"/>
                </a:lnTo>
                <a:lnTo>
                  <a:pt x="198120" y="109728"/>
                </a:lnTo>
                <a:lnTo>
                  <a:pt x="195072" y="112776"/>
                </a:lnTo>
                <a:lnTo>
                  <a:pt x="193548" y="115824"/>
                </a:lnTo>
                <a:lnTo>
                  <a:pt x="188976" y="117348"/>
                </a:lnTo>
                <a:close/>
              </a:path>
              <a:path w="266700" h="117475">
                <a:moveTo>
                  <a:pt x="263652" y="83820"/>
                </a:moveTo>
                <a:lnTo>
                  <a:pt x="249936" y="83820"/>
                </a:lnTo>
                <a:lnTo>
                  <a:pt x="254508" y="80772"/>
                </a:lnTo>
                <a:lnTo>
                  <a:pt x="254508" y="68580"/>
                </a:lnTo>
                <a:lnTo>
                  <a:pt x="248412" y="65532"/>
                </a:lnTo>
                <a:lnTo>
                  <a:pt x="234696" y="60960"/>
                </a:lnTo>
                <a:lnTo>
                  <a:pt x="227076" y="59436"/>
                </a:lnTo>
                <a:lnTo>
                  <a:pt x="220980" y="57912"/>
                </a:lnTo>
                <a:lnTo>
                  <a:pt x="217932" y="54864"/>
                </a:lnTo>
                <a:lnTo>
                  <a:pt x="213360" y="51816"/>
                </a:lnTo>
                <a:lnTo>
                  <a:pt x="211836" y="47244"/>
                </a:lnTo>
                <a:lnTo>
                  <a:pt x="211836" y="36576"/>
                </a:lnTo>
                <a:lnTo>
                  <a:pt x="214884" y="32004"/>
                </a:lnTo>
                <a:lnTo>
                  <a:pt x="219456" y="28956"/>
                </a:lnTo>
                <a:lnTo>
                  <a:pt x="222504" y="25908"/>
                </a:lnTo>
                <a:lnTo>
                  <a:pt x="228600" y="24384"/>
                </a:lnTo>
                <a:lnTo>
                  <a:pt x="245364" y="24384"/>
                </a:lnTo>
                <a:lnTo>
                  <a:pt x="252984" y="25908"/>
                </a:lnTo>
                <a:lnTo>
                  <a:pt x="256032" y="28956"/>
                </a:lnTo>
                <a:lnTo>
                  <a:pt x="260604" y="32004"/>
                </a:lnTo>
                <a:lnTo>
                  <a:pt x="261366" y="33528"/>
                </a:lnTo>
                <a:lnTo>
                  <a:pt x="233172" y="33528"/>
                </a:lnTo>
                <a:lnTo>
                  <a:pt x="227076" y="36576"/>
                </a:lnTo>
                <a:lnTo>
                  <a:pt x="224028" y="36576"/>
                </a:lnTo>
                <a:lnTo>
                  <a:pt x="224028" y="47244"/>
                </a:lnTo>
                <a:lnTo>
                  <a:pt x="227076" y="48768"/>
                </a:lnTo>
                <a:lnTo>
                  <a:pt x="228600" y="48768"/>
                </a:lnTo>
                <a:lnTo>
                  <a:pt x="231648" y="50292"/>
                </a:lnTo>
                <a:lnTo>
                  <a:pt x="236220" y="51816"/>
                </a:lnTo>
                <a:lnTo>
                  <a:pt x="246888" y="53340"/>
                </a:lnTo>
                <a:lnTo>
                  <a:pt x="252984" y="54864"/>
                </a:lnTo>
                <a:lnTo>
                  <a:pt x="259080" y="57912"/>
                </a:lnTo>
                <a:lnTo>
                  <a:pt x="265176" y="64008"/>
                </a:lnTo>
                <a:lnTo>
                  <a:pt x="266700" y="67056"/>
                </a:lnTo>
                <a:lnTo>
                  <a:pt x="266700" y="79248"/>
                </a:lnTo>
                <a:lnTo>
                  <a:pt x="263652" y="83820"/>
                </a:lnTo>
                <a:close/>
              </a:path>
              <a:path w="266700" h="117475">
                <a:moveTo>
                  <a:pt x="263652" y="44196"/>
                </a:moveTo>
                <a:lnTo>
                  <a:pt x="252984" y="44196"/>
                </a:lnTo>
                <a:lnTo>
                  <a:pt x="252984" y="41148"/>
                </a:lnTo>
                <a:lnTo>
                  <a:pt x="251460" y="38100"/>
                </a:lnTo>
                <a:lnTo>
                  <a:pt x="242316" y="33528"/>
                </a:lnTo>
                <a:lnTo>
                  <a:pt x="261366" y="33528"/>
                </a:lnTo>
                <a:lnTo>
                  <a:pt x="263652" y="38100"/>
                </a:lnTo>
                <a:lnTo>
                  <a:pt x="263652" y="44196"/>
                </a:lnTo>
                <a:close/>
              </a:path>
              <a:path w="266700" h="117475">
                <a:moveTo>
                  <a:pt x="246888" y="92964"/>
                </a:moveTo>
                <a:lnTo>
                  <a:pt x="230124" y="92964"/>
                </a:lnTo>
                <a:lnTo>
                  <a:pt x="224028" y="91440"/>
                </a:lnTo>
                <a:lnTo>
                  <a:pt x="217932" y="86868"/>
                </a:lnTo>
                <a:lnTo>
                  <a:pt x="213360" y="83820"/>
                </a:lnTo>
                <a:lnTo>
                  <a:pt x="210312" y="77724"/>
                </a:lnTo>
                <a:lnTo>
                  <a:pt x="210312" y="70104"/>
                </a:lnTo>
                <a:lnTo>
                  <a:pt x="220980" y="70104"/>
                </a:lnTo>
                <a:lnTo>
                  <a:pt x="220980" y="74676"/>
                </a:lnTo>
                <a:lnTo>
                  <a:pt x="222504" y="77724"/>
                </a:lnTo>
                <a:lnTo>
                  <a:pt x="227076" y="80772"/>
                </a:lnTo>
                <a:lnTo>
                  <a:pt x="233172" y="83820"/>
                </a:lnTo>
                <a:lnTo>
                  <a:pt x="263652" y="83820"/>
                </a:lnTo>
                <a:lnTo>
                  <a:pt x="259080" y="88392"/>
                </a:lnTo>
                <a:lnTo>
                  <a:pt x="254508" y="91440"/>
                </a:lnTo>
                <a:lnTo>
                  <a:pt x="246888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3" name="object 53"/>
          <p:cNvGrpSpPr/>
          <p:nvPr/>
        </p:nvGrpSpPr>
        <p:grpSpPr>
          <a:xfrm>
            <a:off x="5041391" y="1222247"/>
            <a:ext cx="718185" cy="121920"/>
            <a:chOff x="5041391" y="1222247"/>
            <a:chExt cx="718185" cy="121920"/>
          </a:xfrm>
        </p:grpSpPr>
        <p:sp>
          <p:nvSpPr>
            <p:cNvPr id="54" name="object 54"/>
            <p:cNvSpPr/>
            <p:nvPr/>
          </p:nvSpPr>
          <p:spPr>
            <a:xfrm>
              <a:off x="5041391" y="1229867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DA1D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041391" y="1269491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DA1D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41391" y="1309115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DA1D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196840" y="1225296"/>
              <a:ext cx="562610" cy="119380"/>
            </a:xfrm>
            <a:custGeom>
              <a:avLst/>
              <a:gdLst/>
              <a:ahLst/>
              <a:cxnLst/>
              <a:rect l="l" t="t" r="r" b="b"/>
              <a:pathLst>
                <a:path w="562610" h="119380">
                  <a:moveTo>
                    <a:pt x="48768" y="96012"/>
                  </a:moveTo>
                  <a:lnTo>
                    <a:pt x="44196" y="96012"/>
                  </a:lnTo>
                  <a:lnTo>
                    <a:pt x="34694" y="95154"/>
                  </a:lnTo>
                  <a:lnTo>
                    <a:pt x="3238" y="67246"/>
                  </a:lnTo>
                  <a:lnTo>
                    <a:pt x="0" y="48768"/>
                  </a:lnTo>
                  <a:lnTo>
                    <a:pt x="833" y="38790"/>
                  </a:lnTo>
                  <a:lnTo>
                    <a:pt x="25908" y="3429"/>
                  </a:lnTo>
                  <a:lnTo>
                    <a:pt x="44196" y="0"/>
                  </a:lnTo>
                  <a:lnTo>
                    <a:pt x="51887" y="547"/>
                  </a:lnTo>
                  <a:lnTo>
                    <a:pt x="58864" y="2095"/>
                  </a:lnTo>
                  <a:lnTo>
                    <a:pt x="64984" y="4500"/>
                  </a:lnTo>
                  <a:lnTo>
                    <a:pt x="70104" y="7620"/>
                  </a:lnTo>
                  <a:lnTo>
                    <a:pt x="73841" y="10668"/>
                  </a:lnTo>
                  <a:lnTo>
                    <a:pt x="33528" y="10668"/>
                  </a:lnTo>
                  <a:lnTo>
                    <a:pt x="25908" y="13716"/>
                  </a:lnTo>
                  <a:lnTo>
                    <a:pt x="12192" y="48768"/>
                  </a:lnTo>
                  <a:lnTo>
                    <a:pt x="12763" y="56245"/>
                  </a:lnTo>
                  <a:lnTo>
                    <a:pt x="14478" y="62865"/>
                  </a:lnTo>
                  <a:lnTo>
                    <a:pt x="17335" y="68913"/>
                  </a:lnTo>
                  <a:lnTo>
                    <a:pt x="21336" y="74676"/>
                  </a:lnTo>
                  <a:lnTo>
                    <a:pt x="25908" y="82296"/>
                  </a:lnTo>
                  <a:lnTo>
                    <a:pt x="33528" y="85344"/>
                  </a:lnTo>
                  <a:lnTo>
                    <a:pt x="71120" y="85344"/>
                  </a:lnTo>
                  <a:lnTo>
                    <a:pt x="70104" y="86868"/>
                  </a:lnTo>
                  <a:lnTo>
                    <a:pt x="65532" y="89916"/>
                  </a:lnTo>
                  <a:lnTo>
                    <a:pt x="59436" y="91440"/>
                  </a:lnTo>
                  <a:lnTo>
                    <a:pt x="54864" y="94488"/>
                  </a:lnTo>
                  <a:lnTo>
                    <a:pt x="48768" y="96012"/>
                  </a:lnTo>
                  <a:close/>
                </a:path>
                <a:path w="562610" h="119380">
                  <a:moveTo>
                    <a:pt x="82296" y="30480"/>
                  </a:moveTo>
                  <a:lnTo>
                    <a:pt x="70104" y="30480"/>
                  </a:lnTo>
                  <a:lnTo>
                    <a:pt x="70104" y="22860"/>
                  </a:lnTo>
                  <a:lnTo>
                    <a:pt x="67056" y="18288"/>
                  </a:lnTo>
                  <a:lnTo>
                    <a:pt x="62484" y="15240"/>
                  </a:lnTo>
                  <a:lnTo>
                    <a:pt x="56388" y="12192"/>
                  </a:lnTo>
                  <a:lnTo>
                    <a:pt x="50292" y="10668"/>
                  </a:lnTo>
                  <a:lnTo>
                    <a:pt x="73841" y="10668"/>
                  </a:lnTo>
                  <a:lnTo>
                    <a:pt x="75009" y="11620"/>
                  </a:lnTo>
                  <a:lnTo>
                    <a:pt x="78486" y="16764"/>
                  </a:lnTo>
                  <a:lnTo>
                    <a:pt x="80819" y="23050"/>
                  </a:lnTo>
                  <a:lnTo>
                    <a:pt x="82296" y="30480"/>
                  </a:lnTo>
                  <a:close/>
                </a:path>
                <a:path w="562610" h="119380">
                  <a:moveTo>
                    <a:pt x="71120" y="85344"/>
                  </a:moveTo>
                  <a:lnTo>
                    <a:pt x="51816" y="85344"/>
                  </a:lnTo>
                  <a:lnTo>
                    <a:pt x="59436" y="82296"/>
                  </a:lnTo>
                  <a:lnTo>
                    <a:pt x="70104" y="71628"/>
                  </a:lnTo>
                  <a:lnTo>
                    <a:pt x="73152" y="65532"/>
                  </a:lnTo>
                  <a:lnTo>
                    <a:pt x="73152" y="54864"/>
                  </a:lnTo>
                  <a:lnTo>
                    <a:pt x="44196" y="54864"/>
                  </a:lnTo>
                  <a:lnTo>
                    <a:pt x="44196" y="45720"/>
                  </a:lnTo>
                  <a:lnTo>
                    <a:pt x="83820" y="45720"/>
                  </a:lnTo>
                  <a:lnTo>
                    <a:pt x="83820" y="82296"/>
                  </a:lnTo>
                  <a:lnTo>
                    <a:pt x="73152" y="82296"/>
                  </a:lnTo>
                  <a:lnTo>
                    <a:pt x="71120" y="85344"/>
                  </a:lnTo>
                  <a:close/>
                </a:path>
                <a:path w="562610" h="119380">
                  <a:moveTo>
                    <a:pt x="83820" y="92964"/>
                  </a:moveTo>
                  <a:lnTo>
                    <a:pt x="76200" y="92964"/>
                  </a:lnTo>
                  <a:lnTo>
                    <a:pt x="73152" y="82296"/>
                  </a:lnTo>
                  <a:lnTo>
                    <a:pt x="83820" y="82296"/>
                  </a:lnTo>
                  <a:lnTo>
                    <a:pt x="83820" y="92964"/>
                  </a:lnTo>
                  <a:close/>
                </a:path>
                <a:path w="562610" h="119380">
                  <a:moveTo>
                    <a:pt x="134112" y="94488"/>
                  </a:moveTo>
                  <a:lnTo>
                    <a:pt x="117348" y="94488"/>
                  </a:lnTo>
                  <a:lnTo>
                    <a:pt x="108204" y="91440"/>
                  </a:lnTo>
                  <a:lnTo>
                    <a:pt x="103632" y="83820"/>
                  </a:lnTo>
                  <a:lnTo>
                    <a:pt x="99869" y="78938"/>
                  </a:lnTo>
                  <a:lnTo>
                    <a:pt x="97536" y="73342"/>
                  </a:lnTo>
                  <a:lnTo>
                    <a:pt x="96345" y="66889"/>
                  </a:lnTo>
                  <a:lnTo>
                    <a:pt x="96012" y="59436"/>
                  </a:lnTo>
                  <a:lnTo>
                    <a:pt x="96559" y="52625"/>
                  </a:lnTo>
                  <a:lnTo>
                    <a:pt x="117348" y="25908"/>
                  </a:lnTo>
                  <a:lnTo>
                    <a:pt x="135636" y="25908"/>
                  </a:lnTo>
                  <a:lnTo>
                    <a:pt x="143256" y="28956"/>
                  </a:lnTo>
                  <a:lnTo>
                    <a:pt x="147828" y="35052"/>
                  </a:lnTo>
                  <a:lnTo>
                    <a:pt x="120396" y="35052"/>
                  </a:lnTo>
                  <a:lnTo>
                    <a:pt x="115824" y="36576"/>
                  </a:lnTo>
                  <a:lnTo>
                    <a:pt x="112776" y="39624"/>
                  </a:lnTo>
                  <a:lnTo>
                    <a:pt x="109728" y="44196"/>
                  </a:lnTo>
                  <a:lnTo>
                    <a:pt x="106680" y="53340"/>
                  </a:lnTo>
                  <a:lnTo>
                    <a:pt x="156057" y="53340"/>
                  </a:lnTo>
                  <a:lnTo>
                    <a:pt x="156400" y="54768"/>
                  </a:lnTo>
                  <a:lnTo>
                    <a:pt x="156972" y="62484"/>
                  </a:lnTo>
                  <a:lnTo>
                    <a:pt x="156972" y="64008"/>
                  </a:lnTo>
                  <a:lnTo>
                    <a:pt x="106680" y="64008"/>
                  </a:lnTo>
                  <a:lnTo>
                    <a:pt x="106680" y="70104"/>
                  </a:lnTo>
                  <a:lnTo>
                    <a:pt x="108204" y="76200"/>
                  </a:lnTo>
                  <a:lnTo>
                    <a:pt x="112776" y="79248"/>
                  </a:lnTo>
                  <a:lnTo>
                    <a:pt x="115824" y="83820"/>
                  </a:lnTo>
                  <a:lnTo>
                    <a:pt x="121920" y="85344"/>
                  </a:lnTo>
                  <a:lnTo>
                    <a:pt x="150876" y="85344"/>
                  </a:lnTo>
                  <a:lnTo>
                    <a:pt x="146304" y="88392"/>
                  </a:lnTo>
                  <a:lnTo>
                    <a:pt x="140208" y="92964"/>
                  </a:lnTo>
                  <a:lnTo>
                    <a:pt x="134112" y="94488"/>
                  </a:lnTo>
                  <a:close/>
                </a:path>
                <a:path w="562610" h="119380">
                  <a:moveTo>
                    <a:pt x="156057" y="53340"/>
                  </a:moveTo>
                  <a:lnTo>
                    <a:pt x="144780" y="53340"/>
                  </a:lnTo>
                  <a:lnTo>
                    <a:pt x="144780" y="48768"/>
                  </a:lnTo>
                  <a:lnTo>
                    <a:pt x="143256" y="44196"/>
                  </a:lnTo>
                  <a:lnTo>
                    <a:pt x="138684" y="41148"/>
                  </a:lnTo>
                  <a:lnTo>
                    <a:pt x="135636" y="36576"/>
                  </a:lnTo>
                  <a:lnTo>
                    <a:pt x="131064" y="35052"/>
                  </a:lnTo>
                  <a:lnTo>
                    <a:pt x="147828" y="35052"/>
                  </a:lnTo>
                  <a:lnTo>
                    <a:pt x="151828" y="41052"/>
                  </a:lnTo>
                  <a:lnTo>
                    <a:pt x="154686" y="47625"/>
                  </a:lnTo>
                  <a:lnTo>
                    <a:pt x="156057" y="53340"/>
                  </a:lnTo>
                  <a:close/>
                </a:path>
                <a:path w="562610" h="119380">
                  <a:moveTo>
                    <a:pt x="150876" y="85344"/>
                  </a:moveTo>
                  <a:lnTo>
                    <a:pt x="137160" y="85344"/>
                  </a:lnTo>
                  <a:lnTo>
                    <a:pt x="143256" y="80772"/>
                  </a:lnTo>
                  <a:lnTo>
                    <a:pt x="144780" y="71628"/>
                  </a:lnTo>
                  <a:lnTo>
                    <a:pt x="155448" y="71628"/>
                  </a:lnTo>
                  <a:lnTo>
                    <a:pt x="153924" y="79248"/>
                  </a:lnTo>
                  <a:lnTo>
                    <a:pt x="150876" y="85344"/>
                  </a:lnTo>
                  <a:close/>
                </a:path>
                <a:path w="562610" h="119380">
                  <a:moveTo>
                    <a:pt x="196596" y="94488"/>
                  </a:moveTo>
                  <a:lnTo>
                    <a:pt x="187452" y="94488"/>
                  </a:lnTo>
                  <a:lnTo>
                    <a:pt x="179832" y="91440"/>
                  </a:lnTo>
                  <a:lnTo>
                    <a:pt x="164592" y="60960"/>
                  </a:lnTo>
                  <a:lnTo>
                    <a:pt x="165163" y="53268"/>
                  </a:lnTo>
                  <a:lnTo>
                    <a:pt x="187452" y="25908"/>
                  </a:lnTo>
                  <a:lnTo>
                    <a:pt x="196596" y="25908"/>
                  </a:lnTo>
                  <a:lnTo>
                    <a:pt x="204049" y="26479"/>
                  </a:lnTo>
                  <a:lnTo>
                    <a:pt x="210502" y="28194"/>
                  </a:lnTo>
                  <a:lnTo>
                    <a:pt x="216098" y="31051"/>
                  </a:lnTo>
                  <a:lnTo>
                    <a:pt x="220980" y="35052"/>
                  </a:lnTo>
                  <a:lnTo>
                    <a:pt x="190500" y="35052"/>
                  </a:lnTo>
                  <a:lnTo>
                    <a:pt x="185928" y="38100"/>
                  </a:lnTo>
                  <a:lnTo>
                    <a:pt x="182880" y="42672"/>
                  </a:lnTo>
                  <a:lnTo>
                    <a:pt x="178308" y="47244"/>
                  </a:lnTo>
                  <a:lnTo>
                    <a:pt x="176801" y="53268"/>
                  </a:lnTo>
                  <a:lnTo>
                    <a:pt x="176784" y="67056"/>
                  </a:lnTo>
                  <a:lnTo>
                    <a:pt x="178308" y="73152"/>
                  </a:lnTo>
                  <a:lnTo>
                    <a:pt x="182880" y="77724"/>
                  </a:lnTo>
                  <a:lnTo>
                    <a:pt x="185928" y="82296"/>
                  </a:lnTo>
                  <a:lnTo>
                    <a:pt x="190500" y="85344"/>
                  </a:lnTo>
                  <a:lnTo>
                    <a:pt x="220980" y="85344"/>
                  </a:lnTo>
                  <a:lnTo>
                    <a:pt x="216098" y="89344"/>
                  </a:lnTo>
                  <a:lnTo>
                    <a:pt x="210502" y="92202"/>
                  </a:lnTo>
                  <a:lnTo>
                    <a:pt x="204049" y="93916"/>
                  </a:lnTo>
                  <a:lnTo>
                    <a:pt x="196596" y="94488"/>
                  </a:lnTo>
                  <a:close/>
                </a:path>
                <a:path w="562610" h="119380">
                  <a:moveTo>
                    <a:pt x="220980" y="85344"/>
                  </a:moveTo>
                  <a:lnTo>
                    <a:pt x="202692" y="85344"/>
                  </a:lnTo>
                  <a:lnTo>
                    <a:pt x="208788" y="82296"/>
                  </a:lnTo>
                  <a:lnTo>
                    <a:pt x="211836" y="77724"/>
                  </a:lnTo>
                  <a:lnTo>
                    <a:pt x="216408" y="73152"/>
                  </a:lnTo>
                  <a:lnTo>
                    <a:pt x="217932" y="67056"/>
                  </a:lnTo>
                  <a:lnTo>
                    <a:pt x="217914" y="53268"/>
                  </a:lnTo>
                  <a:lnTo>
                    <a:pt x="216408" y="47244"/>
                  </a:lnTo>
                  <a:lnTo>
                    <a:pt x="211836" y="42672"/>
                  </a:lnTo>
                  <a:lnTo>
                    <a:pt x="208788" y="38100"/>
                  </a:lnTo>
                  <a:lnTo>
                    <a:pt x="202692" y="35052"/>
                  </a:lnTo>
                  <a:lnTo>
                    <a:pt x="220980" y="35052"/>
                  </a:lnTo>
                  <a:lnTo>
                    <a:pt x="224742" y="40171"/>
                  </a:lnTo>
                  <a:lnTo>
                    <a:pt x="227076" y="46291"/>
                  </a:lnTo>
                  <a:lnTo>
                    <a:pt x="228269" y="53340"/>
                  </a:lnTo>
                  <a:lnTo>
                    <a:pt x="228600" y="60960"/>
                  </a:lnTo>
                  <a:lnTo>
                    <a:pt x="228266" y="67770"/>
                  </a:lnTo>
                  <a:lnTo>
                    <a:pt x="227076" y="74295"/>
                  </a:lnTo>
                  <a:lnTo>
                    <a:pt x="224742" y="80248"/>
                  </a:lnTo>
                  <a:lnTo>
                    <a:pt x="220980" y="85344"/>
                  </a:lnTo>
                  <a:close/>
                </a:path>
                <a:path w="562610" h="119380">
                  <a:moveTo>
                    <a:pt x="262128" y="36576"/>
                  </a:moveTo>
                  <a:lnTo>
                    <a:pt x="251460" y="36576"/>
                  </a:lnTo>
                  <a:lnTo>
                    <a:pt x="254508" y="28956"/>
                  </a:lnTo>
                  <a:lnTo>
                    <a:pt x="262128" y="25908"/>
                  </a:lnTo>
                  <a:lnTo>
                    <a:pt x="281940" y="25908"/>
                  </a:lnTo>
                  <a:lnTo>
                    <a:pt x="289560" y="28956"/>
                  </a:lnTo>
                  <a:lnTo>
                    <a:pt x="294132" y="35052"/>
                  </a:lnTo>
                  <a:lnTo>
                    <a:pt x="265176" y="35052"/>
                  </a:lnTo>
                  <a:lnTo>
                    <a:pt x="262128" y="36576"/>
                  </a:lnTo>
                  <a:close/>
                </a:path>
                <a:path w="562610" h="119380">
                  <a:moveTo>
                    <a:pt x="251460" y="118872"/>
                  </a:moveTo>
                  <a:lnTo>
                    <a:pt x="240792" y="118872"/>
                  </a:lnTo>
                  <a:lnTo>
                    <a:pt x="240792" y="27432"/>
                  </a:lnTo>
                  <a:lnTo>
                    <a:pt x="251460" y="27432"/>
                  </a:lnTo>
                  <a:lnTo>
                    <a:pt x="251460" y="36576"/>
                  </a:lnTo>
                  <a:lnTo>
                    <a:pt x="262128" y="36576"/>
                  </a:lnTo>
                  <a:lnTo>
                    <a:pt x="259080" y="38100"/>
                  </a:lnTo>
                  <a:lnTo>
                    <a:pt x="256032" y="41148"/>
                  </a:lnTo>
                  <a:lnTo>
                    <a:pt x="252984" y="45720"/>
                  </a:lnTo>
                  <a:lnTo>
                    <a:pt x="249936" y="51816"/>
                  </a:lnTo>
                  <a:lnTo>
                    <a:pt x="249936" y="67056"/>
                  </a:lnTo>
                  <a:lnTo>
                    <a:pt x="252984" y="73152"/>
                  </a:lnTo>
                  <a:lnTo>
                    <a:pt x="259080" y="82296"/>
                  </a:lnTo>
                  <a:lnTo>
                    <a:pt x="262128" y="83820"/>
                  </a:lnTo>
                  <a:lnTo>
                    <a:pt x="251460" y="83820"/>
                  </a:lnTo>
                  <a:lnTo>
                    <a:pt x="251460" y="118872"/>
                  </a:lnTo>
                  <a:close/>
                </a:path>
                <a:path w="562610" h="119380">
                  <a:moveTo>
                    <a:pt x="294132" y="85344"/>
                  </a:moveTo>
                  <a:lnTo>
                    <a:pt x="277368" y="85344"/>
                  </a:lnTo>
                  <a:lnTo>
                    <a:pt x="281940" y="82296"/>
                  </a:lnTo>
                  <a:lnTo>
                    <a:pt x="289560" y="74676"/>
                  </a:lnTo>
                  <a:lnTo>
                    <a:pt x="291084" y="67056"/>
                  </a:lnTo>
                  <a:lnTo>
                    <a:pt x="291084" y="51816"/>
                  </a:lnTo>
                  <a:lnTo>
                    <a:pt x="289560" y="45720"/>
                  </a:lnTo>
                  <a:lnTo>
                    <a:pt x="284988" y="42672"/>
                  </a:lnTo>
                  <a:lnTo>
                    <a:pt x="281940" y="38100"/>
                  </a:lnTo>
                  <a:lnTo>
                    <a:pt x="277368" y="35052"/>
                  </a:lnTo>
                  <a:lnTo>
                    <a:pt x="294132" y="35052"/>
                  </a:lnTo>
                  <a:lnTo>
                    <a:pt x="298132" y="40171"/>
                  </a:lnTo>
                  <a:lnTo>
                    <a:pt x="300990" y="46291"/>
                  </a:lnTo>
                  <a:lnTo>
                    <a:pt x="302704" y="53268"/>
                  </a:lnTo>
                  <a:lnTo>
                    <a:pt x="303276" y="60960"/>
                  </a:lnTo>
                  <a:lnTo>
                    <a:pt x="302704" y="67770"/>
                  </a:lnTo>
                  <a:lnTo>
                    <a:pt x="300990" y="74295"/>
                  </a:lnTo>
                  <a:lnTo>
                    <a:pt x="298132" y="80248"/>
                  </a:lnTo>
                  <a:lnTo>
                    <a:pt x="294132" y="85344"/>
                  </a:lnTo>
                  <a:close/>
                </a:path>
                <a:path w="562610" h="119380">
                  <a:moveTo>
                    <a:pt x="281940" y="94488"/>
                  </a:moveTo>
                  <a:lnTo>
                    <a:pt x="265176" y="94488"/>
                  </a:lnTo>
                  <a:lnTo>
                    <a:pt x="260604" y="92964"/>
                  </a:lnTo>
                  <a:lnTo>
                    <a:pt x="256032" y="89916"/>
                  </a:lnTo>
                  <a:lnTo>
                    <a:pt x="252984" y="88392"/>
                  </a:lnTo>
                  <a:lnTo>
                    <a:pt x="251460" y="83820"/>
                  </a:lnTo>
                  <a:lnTo>
                    <a:pt x="262128" y="83820"/>
                  </a:lnTo>
                  <a:lnTo>
                    <a:pt x="265176" y="85344"/>
                  </a:lnTo>
                  <a:lnTo>
                    <a:pt x="294132" y="85344"/>
                  </a:lnTo>
                  <a:lnTo>
                    <a:pt x="289560" y="91440"/>
                  </a:lnTo>
                  <a:lnTo>
                    <a:pt x="281940" y="94488"/>
                  </a:lnTo>
                  <a:close/>
                </a:path>
                <a:path w="562610" h="119380">
                  <a:moveTo>
                    <a:pt x="324612" y="92964"/>
                  </a:moveTo>
                  <a:lnTo>
                    <a:pt x="313944" y="92964"/>
                  </a:lnTo>
                  <a:lnTo>
                    <a:pt x="313944" y="1524"/>
                  </a:lnTo>
                  <a:lnTo>
                    <a:pt x="324612" y="1524"/>
                  </a:lnTo>
                  <a:lnTo>
                    <a:pt x="324612" y="92964"/>
                  </a:lnTo>
                  <a:close/>
                </a:path>
                <a:path w="562610" h="119380">
                  <a:moveTo>
                    <a:pt x="367284" y="94488"/>
                  </a:moveTo>
                  <a:lnTo>
                    <a:pt x="358140" y="94488"/>
                  </a:lnTo>
                  <a:lnTo>
                    <a:pt x="350520" y="91440"/>
                  </a:lnTo>
                  <a:lnTo>
                    <a:pt x="335280" y="60960"/>
                  </a:lnTo>
                  <a:lnTo>
                    <a:pt x="335851" y="53268"/>
                  </a:lnTo>
                  <a:lnTo>
                    <a:pt x="358140" y="25908"/>
                  </a:lnTo>
                  <a:lnTo>
                    <a:pt x="367284" y="25908"/>
                  </a:lnTo>
                  <a:lnTo>
                    <a:pt x="374737" y="26479"/>
                  </a:lnTo>
                  <a:lnTo>
                    <a:pt x="381190" y="28194"/>
                  </a:lnTo>
                  <a:lnTo>
                    <a:pt x="386786" y="31051"/>
                  </a:lnTo>
                  <a:lnTo>
                    <a:pt x="391668" y="35052"/>
                  </a:lnTo>
                  <a:lnTo>
                    <a:pt x="361188" y="35052"/>
                  </a:lnTo>
                  <a:lnTo>
                    <a:pt x="356616" y="38100"/>
                  </a:lnTo>
                  <a:lnTo>
                    <a:pt x="353568" y="42672"/>
                  </a:lnTo>
                  <a:lnTo>
                    <a:pt x="348996" y="47244"/>
                  </a:lnTo>
                  <a:lnTo>
                    <a:pt x="347489" y="53268"/>
                  </a:lnTo>
                  <a:lnTo>
                    <a:pt x="347472" y="67056"/>
                  </a:lnTo>
                  <a:lnTo>
                    <a:pt x="348996" y="73152"/>
                  </a:lnTo>
                  <a:lnTo>
                    <a:pt x="353568" y="77724"/>
                  </a:lnTo>
                  <a:lnTo>
                    <a:pt x="356616" y="82296"/>
                  </a:lnTo>
                  <a:lnTo>
                    <a:pt x="361188" y="85344"/>
                  </a:lnTo>
                  <a:lnTo>
                    <a:pt x="391668" y="85344"/>
                  </a:lnTo>
                  <a:lnTo>
                    <a:pt x="386786" y="89344"/>
                  </a:lnTo>
                  <a:lnTo>
                    <a:pt x="381190" y="92202"/>
                  </a:lnTo>
                  <a:lnTo>
                    <a:pt x="374737" y="93916"/>
                  </a:lnTo>
                  <a:lnTo>
                    <a:pt x="367284" y="94488"/>
                  </a:lnTo>
                  <a:close/>
                </a:path>
                <a:path w="562610" h="119380">
                  <a:moveTo>
                    <a:pt x="391668" y="85344"/>
                  </a:moveTo>
                  <a:lnTo>
                    <a:pt x="373380" y="85344"/>
                  </a:lnTo>
                  <a:lnTo>
                    <a:pt x="379476" y="82296"/>
                  </a:lnTo>
                  <a:lnTo>
                    <a:pt x="382524" y="77724"/>
                  </a:lnTo>
                  <a:lnTo>
                    <a:pt x="387096" y="73152"/>
                  </a:lnTo>
                  <a:lnTo>
                    <a:pt x="388620" y="67056"/>
                  </a:lnTo>
                  <a:lnTo>
                    <a:pt x="388602" y="53268"/>
                  </a:lnTo>
                  <a:lnTo>
                    <a:pt x="387096" y="47244"/>
                  </a:lnTo>
                  <a:lnTo>
                    <a:pt x="382524" y="42672"/>
                  </a:lnTo>
                  <a:lnTo>
                    <a:pt x="379476" y="38100"/>
                  </a:lnTo>
                  <a:lnTo>
                    <a:pt x="373380" y="35052"/>
                  </a:lnTo>
                  <a:lnTo>
                    <a:pt x="391668" y="35052"/>
                  </a:lnTo>
                  <a:lnTo>
                    <a:pt x="395430" y="40171"/>
                  </a:lnTo>
                  <a:lnTo>
                    <a:pt x="397764" y="46291"/>
                  </a:lnTo>
                  <a:lnTo>
                    <a:pt x="398957" y="53340"/>
                  </a:lnTo>
                  <a:lnTo>
                    <a:pt x="399288" y="60960"/>
                  </a:lnTo>
                  <a:lnTo>
                    <a:pt x="398954" y="67770"/>
                  </a:lnTo>
                  <a:lnTo>
                    <a:pt x="397764" y="74295"/>
                  </a:lnTo>
                  <a:lnTo>
                    <a:pt x="395430" y="80248"/>
                  </a:lnTo>
                  <a:lnTo>
                    <a:pt x="391668" y="85344"/>
                  </a:lnTo>
                  <a:close/>
                </a:path>
                <a:path w="562610" h="119380">
                  <a:moveTo>
                    <a:pt x="425196" y="27432"/>
                  </a:moveTo>
                  <a:lnTo>
                    <a:pt x="414528" y="27432"/>
                  </a:lnTo>
                  <a:lnTo>
                    <a:pt x="414528" y="7620"/>
                  </a:lnTo>
                  <a:lnTo>
                    <a:pt x="425196" y="7620"/>
                  </a:lnTo>
                  <a:lnTo>
                    <a:pt x="425196" y="27432"/>
                  </a:lnTo>
                  <a:close/>
                </a:path>
                <a:path w="562610" h="119380">
                  <a:moveTo>
                    <a:pt x="438912" y="36576"/>
                  </a:moveTo>
                  <a:lnTo>
                    <a:pt x="402336" y="36576"/>
                  </a:lnTo>
                  <a:lnTo>
                    <a:pt x="402336" y="27432"/>
                  </a:lnTo>
                  <a:lnTo>
                    <a:pt x="438912" y="27432"/>
                  </a:lnTo>
                  <a:lnTo>
                    <a:pt x="438912" y="36576"/>
                  </a:lnTo>
                  <a:close/>
                </a:path>
                <a:path w="562610" h="119380">
                  <a:moveTo>
                    <a:pt x="438912" y="92964"/>
                  </a:moveTo>
                  <a:lnTo>
                    <a:pt x="419100" y="92964"/>
                  </a:lnTo>
                  <a:lnTo>
                    <a:pt x="417576" y="89916"/>
                  </a:lnTo>
                  <a:lnTo>
                    <a:pt x="416052" y="88392"/>
                  </a:lnTo>
                  <a:lnTo>
                    <a:pt x="414528" y="85344"/>
                  </a:lnTo>
                  <a:lnTo>
                    <a:pt x="414528" y="36576"/>
                  </a:lnTo>
                  <a:lnTo>
                    <a:pt x="425196" y="36576"/>
                  </a:lnTo>
                  <a:lnTo>
                    <a:pt x="425196" y="80772"/>
                  </a:lnTo>
                  <a:lnTo>
                    <a:pt x="426720" y="82296"/>
                  </a:lnTo>
                  <a:lnTo>
                    <a:pt x="426720" y="83820"/>
                  </a:lnTo>
                  <a:lnTo>
                    <a:pt x="438912" y="83820"/>
                  </a:lnTo>
                  <a:lnTo>
                    <a:pt x="438912" y="92964"/>
                  </a:lnTo>
                  <a:close/>
                </a:path>
                <a:path w="562610" h="119380">
                  <a:moveTo>
                    <a:pt x="460248" y="92964"/>
                  </a:moveTo>
                  <a:lnTo>
                    <a:pt x="449580" y="92964"/>
                  </a:lnTo>
                  <a:lnTo>
                    <a:pt x="449580" y="1524"/>
                  </a:lnTo>
                  <a:lnTo>
                    <a:pt x="460248" y="1524"/>
                  </a:lnTo>
                  <a:lnTo>
                    <a:pt x="460248" y="92964"/>
                  </a:lnTo>
                  <a:close/>
                </a:path>
                <a:path w="562610" h="119380">
                  <a:moveTo>
                    <a:pt x="484632" y="15240"/>
                  </a:moveTo>
                  <a:lnTo>
                    <a:pt x="473964" y="15240"/>
                  </a:lnTo>
                  <a:lnTo>
                    <a:pt x="473964" y="1524"/>
                  </a:lnTo>
                  <a:lnTo>
                    <a:pt x="484632" y="1524"/>
                  </a:lnTo>
                  <a:lnTo>
                    <a:pt x="484632" y="15240"/>
                  </a:lnTo>
                  <a:close/>
                </a:path>
                <a:path w="562610" h="119380">
                  <a:moveTo>
                    <a:pt x="484632" y="92964"/>
                  </a:moveTo>
                  <a:lnTo>
                    <a:pt x="473964" y="92964"/>
                  </a:lnTo>
                  <a:lnTo>
                    <a:pt x="473964" y="27432"/>
                  </a:lnTo>
                  <a:lnTo>
                    <a:pt x="484632" y="27432"/>
                  </a:lnTo>
                  <a:lnTo>
                    <a:pt x="484632" y="92964"/>
                  </a:lnTo>
                  <a:close/>
                </a:path>
                <a:path w="562610" h="119380">
                  <a:moveTo>
                    <a:pt x="510540" y="92964"/>
                  </a:moveTo>
                  <a:lnTo>
                    <a:pt x="499872" y="92964"/>
                  </a:lnTo>
                  <a:lnTo>
                    <a:pt x="499872" y="1524"/>
                  </a:lnTo>
                  <a:lnTo>
                    <a:pt x="510540" y="1524"/>
                  </a:lnTo>
                  <a:lnTo>
                    <a:pt x="510540" y="36576"/>
                  </a:lnTo>
                  <a:lnTo>
                    <a:pt x="521208" y="36576"/>
                  </a:lnTo>
                  <a:lnTo>
                    <a:pt x="518160" y="38100"/>
                  </a:lnTo>
                  <a:lnTo>
                    <a:pt x="515112" y="42672"/>
                  </a:lnTo>
                  <a:lnTo>
                    <a:pt x="512064" y="45720"/>
                  </a:lnTo>
                  <a:lnTo>
                    <a:pt x="509016" y="51816"/>
                  </a:lnTo>
                  <a:lnTo>
                    <a:pt x="509016" y="67056"/>
                  </a:lnTo>
                  <a:lnTo>
                    <a:pt x="512064" y="73152"/>
                  </a:lnTo>
                  <a:lnTo>
                    <a:pt x="518160" y="82296"/>
                  </a:lnTo>
                  <a:lnTo>
                    <a:pt x="521208" y="83820"/>
                  </a:lnTo>
                  <a:lnTo>
                    <a:pt x="510540" y="83820"/>
                  </a:lnTo>
                  <a:lnTo>
                    <a:pt x="510540" y="92964"/>
                  </a:lnTo>
                  <a:close/>
                </a:path>
                <a:path w="562610" h="119380">
                  <a:moveTo>
                    <a:pt x="521208" y="36576"/>
                  </a:moveTo>
                  <a:lnTo>
                    <a:pt x="510540" y="36576"/>
                  </a:lnTo>
                  <a:lnTo>
                    <a:pt x="513588" y="28956"/>
                  </a:lnTo>
                  <a:lnTo>
                    <a:pt x="521208" y="25908"/>
                  </a:lnTo>
                  <a:lnTo>
                    <a:pt x="541020" y="25908"/>
                  </a:lnTo>
                  <a:lnTo>
                    <a:pt x="548640" y="28956"/>
                  </a:lnTo>
                  <a:lnTo>
                    <a:pt x="553212" y="35052"/>
                  </a:lnTo>
                  <a:lnTo>
                    <a:pt x="524256" y="35052"/>
                  </a:lnTo>
                  <a:lnTo>
                    <a:pt x="521208" y="36576"/>
                  </a:lnTo>
                  <a:close/>
                </a:path>
                <a:path w="562610" h="119380">
                  <a:moveTo>
                    <a:pt x="553212" y="85344"/>
                  </a:moveTo>
                  <a:lnTo>
                    <a:pt x="536448" y="85344"/>
                  </a:lnTo>
                  <a:lnTo>
                    <a:pt x="541020" y="82296"/>
                  </a:lnTo>
                  <a:lnTo>
                    <a:pt x="548640" y="74676"/>
                  </a:lnTo>
                  <a:lnTo>
                    <a:pt x="550164" y="67056"/>
                  </a:lnTo>
                  <a:lnTo>
                    <a:pt x="550164" y="51816"/>
                  </a:lnTo>
                  <a:lnTo>
                    <a:pt x="548640" y="45720"/>
                  </a:lnTo>
                  <a:lnTo>
                    <a:pt x="544068" y="42672"/>
                  </a:lnTo>
                  <a:lnTo>
                    <a:pt x="541020" y="38100"/>
                  </a:lnTo>
                  <a:lnTo>
                    <a:pt x="536448" y="35052"/>
                  </a:lnTo>
                  <a:lnTo>
                    <a:pt x="553212" y="35052"/>
                  </a:lnTo>
                  <a:lnTo>
                    <a:pt x="557212" y="40171"/>
                  </a:lnTo>
                  <a:lnTo>
                    <a:pt x="560070" y="46291"/>
                  </a:lnTo>
                  <a:lnTo>
                    <a:pt x="561784" y="53268"/>
                  </a:lnTo>
                  <a:lnTo>
                    <a:pt x="562356" y="60960"/>
                  </a:lnTo>
                  <a:lnTo>
                    <a:pt x="561784" y="67770"/>
                  </a:lnTo>
                  <a:lnTo>
                    <a:pt x="560070" y="74295"/>
                  </a:lnTo>
                  <a:lnTo>
                    <a:pt x="557212" y="80248"/>
                  </a:lnTo>
                  <a:lnTo>
                    <a:pt x="553212" y="85344"/>
                  </a:lnTo>
                  <a:close/>
                </a:path>
                <a:path w="562610" h="119380">
                  <a:moveTo>
                    <a:pt x="541020" y="94488"/>
                  </a:moveTo>
                  <a:lnTo>
                    <a:pt x="522732" y="94488"/>
                  </a:lnTo>
                  <a:lnTo>
                    <a:pt x="519684" y="92964"/>
                  </a:lnTo>
                  <a:lnTo>
                    <a:pt x="515112" y="89916"/>
                  </a:lnTo>
                  <a:lnTo>
                    <a:pt x="512064" y="88392"/>
                  </a:lnTo>
                  <a:lnTo>
                    <a:pt x="510540" y="83820"/>
                  </a:lnTo>
                  <a:lnTo>
                    <a:pt x="521208" y="83820"/>
                  </a:lnTo>
                  <a:lnTo>
                    <a:pt x="524256" y="85344"/>
                  </a:lnTo>
                  <a:lnTo>
                    <a:pt x="553212" y="85344"/>
                  </a:lnTo>
                  <a:lnTo>
                    <a:pt x="548640" y="91440"/>
                  </a:lnTo>
                  <a:lnTo>
                    <a:pt x="541020" y="94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/>
          <p:cNvGrpSpPr/>
          <p:nvPr/>
        </p:nvGrpSpPr>
        <p:grpSpPr>
          <a:xfrm>
            <a:off x="6489191" y="1222247"/>
            <a:ext cx="111760" cy="94615"/>
            <a:chOff x="6489191" y="1222247"/>
            <a:chExt cx="111760" cy="94615"/>
          </a:xfrm>
        </p:grpSpPr>
        <p:sp>
          <p:nvSpPr>
            <p:cNvPr id="59" name="object 59"/>
            <p:cNvSpPr/>
            <p:nvPr/>
          </p:nvSpPr>
          <p:spPr>
            <a:xfrm>
              <a:off x="6489191" y="1229867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59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893F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489191" y="1269491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59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893F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489191" y="1309115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59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893F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/>
          <p:nvPr/>
        </p:nvSpPr>
        <p:spPr>
          <a:xfrm>
            <a:off x="6652259" y="1225296"/>
            <a:ext cx="830580" cy="96520"/>
          </a:xfrm>
          <a:custGeom>
            <a:avLst/>
            <a:gdLst/>
            <a:ahLst/>
            <a:cxnLst/>
            <a:rect l="l" t="t" r="r" b="b"/>
            <a:pathLst>
              <a:path w="830579" h="96519">
                <a:moveTo>
                  <a:pt x="60960" y="92964"/>
                </a:moveTo>
                <a:lnTo>
                  <a:pt x="0" y="92964"/>
                </a:lnTo>
                <a:lnTo>
                  <a:pt x="0" y="1524"/>
                </a:lnTo>
                <a:lnTo>
                  <a:pt x="12192" y="1524"/>
                </a:lnTo>
                <a:lnTo>
                  <a:pt x="12192" y="82296"/>
                </a:lnTo>
                <a:lnTo>
                  <a:pt x="60960" y="82296"/>
                </a:lnTo>
                <a:lnTo>
                  <a:pt x="60960" y="92964"/>
                </a:lnTo>
                <a:close/>
              </a:path>
              <a:path w="830579" h="96519">
                <a:moveTo>
                  <a:pt x="105156" y="94488"/>
                </a:moveTo>
                <a:lnTo>
                  <a:pt x="88392" y="94488"/>
                </a:lnTo>
                <a:lnTo>
                  <a:pt x="79248" y="91440"/>
                </a:lnTo>
                <a:lnTo>
                  <a:pt x="74676" y="83820"/>
                </a:lnTo>
                <a:lnTo>
                  <a:pt x="70913" y="78938"/>
                </a:lnTo>
                <a:lnTo>
                  <a:pt x="68580" y="73342"/>
                </a:lnTo>
                <a:lnTo>
                  <a:pt x="67389" y="66889"/>
                </a:lnTo>
                <a:lnTo>
                  <a:pt x="67056" y="59436"/>
                </a:lnTo>
                <a:lnTo>
                  <a:pt x="67603" y="52625"/>
                </a:lnTo>
                <a:lnTo>
                  <a:pt x="88392" y="25908"/>
                </a:lnTo>
                <a:lnTo>
                  <a:pt x="106680" y="25908"/>
                </a:lnTo>
                <a:lnTo>
                  <a:pt x="114300" y="28956"/>
                </a:lnTo>
                <a:lnTo>
                  <a:pt x="118872" y="35052"/>
                </a:lnTo>
                <a:lnTo>
                  <a:pt x="91440" y="35052"/>
                </a:lnTo>
                <a:lnTo>
                  <a:pt x="86868" y="36576"/>
                </a:lnTo>
                <a:lnTo>
                  <a:pt x="83820" y="39624"/>
                </a:lnTo>
                <a:lnTo>
                  <a:pt x="77724" y="48768"/>
                </a:lnTo>
                <a:lnTo>
                  <a:pt x="77724" y="53340"/>
                </a:lnTo>
                <a:lnTo>
                  <a:pt x="127101" y="53340"/>
                </a:lnTo>
                <a:lnTo>
                  <a:pt x="127444" y="54768"/>
                </a:lnTo>
                <a:lnTo>
                  <a:pt x="128016" y="62484"/>
                </a:lnTo>
                <a:lnTo>
                  <a:pt x="128016" y="64008"/>
                </a:lnTo>
                <a:lnTo>
                  <a:pt x="77724" y="64008"/>
                </a:lnTo>
                <a:lnTo>
                  <a:pt x="77724" y="70104"/>
                </a:lnTo>
                <a:lnTo>
                  <a:pt x="79248" y="76200"/>
                </a:lnTo>
                <a:lnTo>
                  <a:pt x="83820" y="79248"/>
                </a:lnTo>
                <a:lnTo>
                  <a:pt x="86868" y="83820"/>
                </a:lnTo>
                <a:lnTo>
                  <a:pt x="91440" y="85344"/>
                </a:lnTo>
                <a:lnTo>
                  <a:pt x="121920" y="85344"/>
                </a:lnTo>
                <a:lnTo>
                  <a:pt x="117348" y="88392"/>
                </a:lnTo>
                <a:lnTo>
                  <a:pt x="111252" y="92964"/>
                </a:lnTo>
                <a:lnTo>
                  <a:pt x="105156" y="94488"/>
                </a:lnTo>
                <a:close/>
              </a:path>
              <a:path w="830579" h="96519">
                <a:moveTo>
                  <a:pt x="127101" y="53340"/>
                </a:moveTo>
                <a:lnTo>
                  <a:pt x="115824" y="53340"/>
                </a:lnTo>
                <a:lnTo>
                  <a:pt x="115824" y="48768"/>
                </a:lnTo>
                <a:lnTo>
                  <a:pt x="114300" y="44196"/>
                </a:lnTo>
                <a:lnTo>
                  <a:pt x="109728" y="41148"/>
                </a:lnTo>
                <a:lnTo>
                  <a:pt x="106680" y="36576"/>
                </a:lnTo>
                <a:lnTo>
                  <a:pt x="102108" y="35052"/>
                </a:lnTo>
                <a:lnTo>
                  <a:pt x="118872" y="35052"/>
                </a:lnTo>
                <a:lnTo>
                  <a:pt x="122872" y="41052"/>
                </a:lnTo>
                <a:lnTo>
                  <a:pt x="125730" y="47625"/>
                </a:lnTo>
                <a:lnTo>
                  <a:pt x="127101" y="53340"/>
                </a:lnTo>
                <a:close/>
              </a:path>
              <a:path w="830579" h="96519">
                <a:moveTo>
                  <a:pt x="121920" y="85344"/>
                </a:moveTo>
                <a:lnTo>
                  <a:pt x="108204" y="85344"/>
                </a:lnTo>
                <a:lnTo>
                  <a:pt x="114300" y="80772"/>
                </a:lnTo>
                <a:lnTo>
                  <a:pt x="115824" y="71628"/>
                </a:lnTo>
                <a:lnTo>
                  <a:pt x="126492" y="71628"/>
                </a:lnTo>
                <a:lnTo>
                  <a:pt x="124968" y="79248"/>
                </a:lnTo>
                <a:lnTo>
                  <a:pt x="121920" y="85344"/>
                </a:lnTo>
                <a:close/>
              </a:path>
              <a:path w="830579" h="96519">
                <a:moveTo>
                  <a:pt x="147828" y="47244"/>
                </a:moveTo>
                <a:lnTo>
                  <a:pt x="137160" y="47244"/>
                </a:lnTo>
                <a:lnTo>
                  <a:pt x="139775" y="38100"/>
                </a:lnTo>
                <a:lnTo>
                  <a:pt x="145351" y="31432"/>
                </a:lnTo>
                <a:lnTo>
                  <a:pt x="154090" y="27312"/>
                </a:lnTo>
                <a:lnTo>
                  <a:pt x="166116" y="25908"/>
                </a:lnTo>
                <a:lnTo>
                  <a:pt x="176998" y="27027"/>
                </a:lnTo>
                <a:lnTo>
                  <a:pt x="184594" y="30289"/>
                </a:lnTo>
                <a:lnTo>
                  <a:pt x="188624" y="35052"/>
                </a:lnTo>
                <a:lnTo>
                  <a:pt x="160020" y="35052"/>
                </a:lnTo>
                <a:lnTo>
                  <a:pt x="155448" y="36576"/>
                </a:lnTo>
                <a:lnTo>
                  <a:pt x="152376" y="38123"/>
                </a:lnTo>
                <a:lnTo>
                  <a:pt x="150876" y="39624"/>
                </a:lnTo>
                <a:lnTo>
                  <a:pt x="149352" y="42672"/>
                </a:lnTo>
                <a:lnTo>
                  <a:pt x="147828" y="47244"/>
                </a:lnTo>
                <a:close/>
              </a:path>
              <a:path w="830579" h="96519">
                <a:moveTo>
                  <a:pt x="166116" y="94488"/>
                </a:moveTo>
                <a:lnTo>
                  <a:pt x="149352" y="94488"/>
                </a:lnTo>
                <a:lnTo>
                  <a:pt x="144780" y="92964"/>
                </a:lnTo>
                <a:lnTo>
                  <a:pt x="140208" y="89916"/>
                </a:lnTo>
                <a:lnTo>
                  <a:pt x="137160" y="86868"/>
                </a:lnTo>
                <a:lnTo>
                  <a:pt x="135636" y="82296"/>
                </a:lnTo>
                <a:lnTo>
                  <a:pt x="135636" y="70104"/>
                </a:lnTo>
                <a:lnTo>
                  <a:pt x="167640" y="54864"/>
                </a:lnTo>
                <a:lnTo>
                  <a:pt x="172212" y="53340"/>
                </a:lnTo>
                <a:lnTo>
                  <a:pt x="175260" y="53340"/>
                </a:lnTo>
                <a:lnTo>
                  <a:pt x="179832" y="48768"/>
                </a:lnTo>
                <a:lnTo>
                  <a:pt x="179832" y="38100"/>
                </a:lnTo>
                <a:lnTo>
                  <a:pt x="175260" y="35052"/>
                </a:lnTo>
                <a:lnTo>
                  <a:pt x="188624" y="35052"/>
                </a:lnTo>
                <a:lnTo>
                  <a:pt x="189047" y="35552"/>
                </a:lnTo>
                <a:lnTo>
                  <a:pt x="190500" y="42672"/>
                </a:lnTo>
                <a:lnTo>
                  <a:pt x="190500" y="59436"/>
                </a:lnTo>
                <a:lnTo>
                  <a:pt x="179832" y="59436"/>
                </a:lnTo>
                <a:lnTo>
                  <a:pt x="178308" y="60960"/>
                </a:lnTo>
                <a:lnTo>
                  <a:pt x="175260" y="60960"/>
                </a:lnTo>
                <a:lnTo>
                  <a:pt x="172212" y="62484"/>
                </a:lnTo>
                <a:lnTo>
                  <a:pt x="160020" y="64008"/>
                </a:lnTo>
                <a:lnTo>
                  <a:pt x="155448" y="64008"/>
                </a:lnTo>
                <a:lnTo>
                  <a:pt x="149352" y="67056"/>
                </a:lnTo>
                <a:lnTo>
                  <a:pt x="147828" y="68580"/>
                </a:lnTo>
                <a:lnTo>
                  <a:pt x="146304" y="71628"/>
                </a:lnTo>
                <a:lnTo>
                  <a:pt x="146304" y="77724"/>
                </a:lnTo>
                <a:lnTo>
                  <a:pt x="147828" y="80772"/>
                </a:lnTo>
                <a:lnTo>
                  <a:pt x="149352" y="82296"/>
                </a:lnTo>
                <a:lnTo>
                  <a:pt x="155448" y="85344"/>
                </a:lnTo>
                <a:lnTo>
                  <a:pt x="178612" y="85344"/>
                </a:lnTo>
                <a:lnTo>
                  <a:pt x="173736" y="91440"/>
                </a:lnTo>
                <a:lnTo>
                  <a:pt x="166116" y="94488"/>
                </a:lnTo>
                <a:close/>
              </a:path>
              <a:path w="830579" h="96519">
                <a:moveTo>
                  <a:pt x="178612" y="85344"/>
                </a:moveTo>
                <a:lnTo>
                  <a:pt x="164592" y="85344"/>
                </a:lnTo>
                <a:lnTo>
                  <a:pt x="170688" y="83820"/>
                </a:lnTo>
                <a:lnTo>
                  <a:pt x="173736" y="80772"/>
                </a:lnTo>
                <a:lnTo>
                  <a:pt x="178308" y="77724"/>
                </a:lnTo>
                <a:lnTo>
                  <a:pt x="179832" y="74676"/>
                </a:lnTo>
                <a:lnTo>
                  <a:pt x="179832" y="59436"/>
                </a:lnTo>
                <a:lnTo>
                  <a:pt x="190500" y="59436"/>
                </a:lnTo>
                <a:lnTo>
                  <a:pt x="190500" y="83820"/>
                </a:lnTo>
                <a:lnTo>
                  <a:pt x="179832" y="83820"/>
                </a:lnTo>
                <a:lnTo>
                  <a:pt x="178612" y="85344"/>
                </a:lnTo>
                <a:close/>
              </a:path>
              <a:path w="830579" h="96519">
                <a:moveTo>
                  <a:pt x="195072" y="94488"/>
                </a:moveTo>
                <a:lnTo>
                  <a:pt x="182880" y="94488"/>
                </a:lnTo>
                <a:lnTo>
                  <a:pt x="179832" y="91440"/>
                </a:lnTo>
                <a:lnTo>
                  <a:pt x="179832" y="83820"/>
                </a:lnTo>
                <a:lnTo>
                  <a:pt x="190500" y="83820"/>
                </a:lnTo>
                <a:lnTo>
                  <a:pt x="192024" y="85344"/>
                </a:lnTo>
                <a:lnTo>
                  <a:pt x="196596" y="85344"/>
                </a:lnTo>
                <a:lnTo>
                  <a:pt x="196596" y="92964"/>
                </a:lnTo>
                <a:lnTo>
                  <a:pt x="195072" y="94488"/>
                </a:lnTo>
                <a:close/>
              </a:path>
              <a:path w="830579" h="96519">
                <a:moveTo>
                  <a:pt x="220980" y="27432"/>
                </a:moveTo>
                <a:lnTo>
                  <a:pt x="210312" y="27432"/>
                </a:lnTo>
                <a:lnTo>
                  <a:pt x="210312" y="12192"/>
                </a:lnTo>
                <a:lnTo>
                  <a:pt x="211836" y="7620"/>
                </a:lnTo>
                <a:lnTo>
                  <a:pt x="214884" y="4572"/>
                </a:lnTo>
                <a:lnTo>
                  <a:pt x="217932" y="3048"/>
                </a:lnTo>
                <a:lnTo>
                  <a:pt x="222504" y="1524"/>
                </a:lnTo>
                <a:lnTo>
                  <a:pt x="234696" y="1524"/>
                </a:lnTo>
                <a:lnTo>
                  <a:pt x="234696" y="10668"/>
                </a:lnTo>
                <a:lnTo>
                  <a:pt x="224028" y="10668"/>
                </a:lnTo>
                <a:lnTo>
                  <a:pt x="220980" y="12192"/>
                </a:lnTo>
                <a:lnTo>
                  <a:pt x="220980" y="27432"/>
                </a:lnTo>
                <a:close/>
              </a:path>
              <a:path w="830579" h="96519">
                <a:moveTo>
                  <a:pt x="233172" y="36576"/>
                </a:moveTo>
                <a:lnTo>
                  <a:pt x="198120" y="36576"/>
                </a:lnTo>
                <a:lnTo>
                  <a:pt x="198120" y="27432"/>
                </a:lnTo>
                <a:lnTo>
                  <a:pt x="233172" y="27432"/>
                </a:lnTo>
                <a:lnTo>
                  <a:pt x="233172" y="36576"/>
                </a:lnTo>
                <a:close/>
              </a:path>
              <a:path w="830579" h="96519">
                <a:moveTo>
                  <a:pt x="220980" y="92964"/>
                </a:moveTo>
                <a:lnTo>
                  <a:pt x="210312" y="92964"/>
                </a:lnTo>
                <a:lnTo>
                  <a:pt x="210312" y="36576"/>
                </a:lnTo>
                <a:lnTo>
                  <a:pt x="220980" y="36576"/>
                </a:lnTo>
                <a:lnTo>
                  <a:pt x="220980" y="92964"/>
                </a:lnTo>
                <a:close/>
              </a:path>
              <a:path w="830579" h="96519">
                <a:moveTo>
                  <a:pt x="254508" y="92964"/>
                </a:moveTo>
                <a:lnTo>
                  <a:pt x="243840" y="92964"/>
                </a:lnTo>
                <a:lnTo>
                  <a:pt x="243840" y="1524"/>
                </a:lnTo>
                <a:lnTo>
                  <a:pt x="254508" y="1524"/>
                </a:lnTo>
                <a:lnTo>
                  <a:pt x="254508" y="92964"/>
                </a:lnTo>
                <a:close/>
              </a:path>
              <a:path w="830579" h="96519">
                <a:moveTo>
                  <a:pt x="304800" y="94488"/>
                </a:moveTo>
                <a:lnTo>
                  <a:pt x="286512" y="94488"/>
                </a:lnTo>
                <a:lnTo>
                  <a:pt x="278892" y="91440"/>
                </a:lnTo>
                <a:lnTo>
                  <a:pt x="274320" y="83820"/>
                </a:lnTo>
                <a:lnTo>
                  <a:pt x="270319" y="78938"/>
                </a:lnTo>
                <a:lnTo>
                  <a:pt x="267462" y="73342"/>
                </a:lnTo>
                <a:lnTo>
                  <a:pt x="265747" y="66889"/>
                </a:lnTo>
                <a:lnTo>
                  <a:pt x="265176" y="59436"/>
                </a:lnTo>
                <a:lnTo>
                  <a:pt x="265747" y="52625"/>
                </a:lnTo>
                <a:lnTo>
                  <a:pt x="288036" y="25908"/>
                </a:lnTo>
                <a:lnTo>
                  <a:pt x="306324" y="25908"/>
                </a:lnTo>
                <a:lnTo>
                  <a:pt x="313944" y="28956"/>
                </a:lnTo>
                <a:lnTo>
                  <a:pt x="318516" y="35052"/>
                </a:lnTo>
                <a:lnTo>
                  <a:pt x="291084" y="35052"/>
                </a:lnTo>
                <a:lnTo>
                  <a:pt x="286512" y="36576"/>
                </a:lnTo>
                <a:lnTo>
                  <a:pt x="278892" y="44196"/>
                </a:lnTo>
                <a:lnTo>
                  <a:pt x="277368" y="48768"/>
                </a:lnTo>
                <a:lnTo>
                  <a:pt x="277368" y="53340"/>
                </a:lnTo>
                <a:lnTo>
                  <a:pt x="325564" y="53340"/>
                </a:lnTo>
                <a:lnTo>
                  <a:pt x="325802" y="54768"/>
                </a:lnTo>
                <a:lnTo>
                  <a:pt x="326136" y="62484"/>
                </a:lnTo>
                <a:lnTo>
                  <a:pt x="326136" y="64008"/>
                </a:lnTo>
                <a:lnTo>
                  <a:pt x="277368" y="64008"/>
                </a:lnTo>
                <a:lnTo>
                  <a:pt x="277368" y="70104"/>
                </a:lnTo>
                <a:lnTo>
                  <a:pt x="278892" y="76200"/>
                </a:lnTo>
                <a:lnTo>
                  <a:pt x="286512" y="83820"/>
                </a:lnTo>
                <a:lnTo>
                  <a:pt x="291084" y="85344"/>
                </a:lnTo>
                <a:lnTo>
                  <a:pt x="321564" y="85344"/>
                </a:lnTo>
                <a:lnTo>
                  <a:pt x="315468" y="88392"/>
                </a:lnTo>
                <a:lnTo>
                  <a:pt x="310896" y="92964"/>
                </a:lnTo>
                <a:lnTo>
                  <a:pt x="304800" y="94488"/>
                </a:lnTo>
                <a:close/>
              </a:path>
              <a:path w="830579" h="96519">
                <a:moveTo>
                  <a:pt x="325564" y="53340"/>
                </a:moveTo>
                <a:lnTo>
                  <a:pt x="315468" y="53340"/>
                </a:lnTo>
                <a:lnTo>
                  <a:pt x="312420" y="44196"/>
                </a:lnTo>
                <a:lnTo>
                  <a:pt x="309372" y="41148"/>
                </a:lnTo>
                <a:lnTo>
                  <a:pt x="306324" y="36576"/>
                </a:lnTo>
                <a:lnTo>
                  <a:pt x="301752" y="35052"/>
                </a:lnTo>
                <a:lnTo>
                  <a:pt x="318516" y="35052"/>
                </a:lnTo>
                <a:lnTo>
                  <a:pt x="322278" y="41052"/>
                </a:lnTo>
                <a:lnTo>
                  <a:pt x="324612" y="47625"/>
                </a:lnTo>
                <a:lnTo>
                  <a:pt x="325564" y="53340"/>
                </a:lnTo>
                <a:close/>
              </a:path>
              <a:path w="830579" h="96519">
                <a:moveTo>
                  <a:pt x="321564" y="85344"/>
                </a:moveTo>
                <a:lnTo>
                  <a:pt x="307848" y="85344"/>
                </a:lnTo>
                <a:lnTo>
                  <a:pt x="312420" y="80772"/>
                </a:lnTo>
                <a:lnTo>
                  <a:pt x="315468" y="71628"/>
                </a:lnTo>
                <a:lnTo>
                  <a:pt x="326136" y="71628"/>
                </a:lnTo>
                <a:lnTo>
                  <a:pt x="324612" y="79248"/>
                </a:lnTo>
                <a:lnTo>
                  <a:pt x="321564" y="85344"/>
                </a:lnTo>
                <a:close/>
              </a:path>
              <a:path w="830579" h="96519">
                <a:moveTo>
                  <a:pt x="352044" y="27432"/>
                </a:moveTo>
                <a:lnTo>
                  <a:pt x="341376" y="27432"/>
                </a:lnTo>
                <a:lnTo>
                  <a:pt x="341376" y="7620"/>
                </a:lnTo>
                <a:lnTo>
                  <a:pt x="352044" y="7620"/>
                </a:lnTo>
                <a:lnTo>
                  <a:pt x="352044" y="27432"/>
                </a:lnTo>
                <a:close/>
              </a:path>
              <a:path w="830579" h="96519">
                <a:moveTo>
                  <a:pt x="365760" y="36576"/>
                </a:moveTo>
                <a:lnTo>
                  <a:pt x="329184" y="36576"/>
                </a:lnTo>
                <a:lnTo>
                  <a:pt x="329184" y="27432"/>
                </a:lnTo>
                <a:lnTo>
                  <a:pt x="365760" y="27432"/>
                </a:lnTo>
                <a:lnTo>
                  <a:pt x="365760" y="36576"/>
                </a:lnTo>
                <a:close/>
              </a:path>
              <a:path w="830579" h="96519">
                <a:moveTo>
                  <a:pt x="365760" y="92964"/>
                </a:moveTo>
                <a:lnTo>
                  <a:pt x="345948" y="92964"/>
                </a:lnTo>
                <a:lnTo>
                  <a:pt x="344424" y="89916"/>
                </a:lnTo>
                <a:lnTo>
                  <a:pt x="342900" y="88392"/>
                </a:lnTo>
                <a:lnTo>
                  <a:pt x="341376" y="85344"/>
                </a:lnTo>
                <a:lnTo>
                  <a:pt x="341376" y="36576"/>
                </a:lnTo>
                <a:lnTo>
                  <a:pt x="352044" y="36576"/>
                </a:lnTo>
                <a:lnTo>
                  <a:pt x="352044" y="80772"/>
                </a:lnTo>
                <a:lnTo>
                  <a:pt x="353568" y="82296"/>
                </a:lnTo>
                <a:lnTo>
                  <a:pt x="353568" y="83820"/>
                </a:lnTo>
                <a:lnTo>
                  <a:pt x="365760" y="83820"/>
                </a:lnTo>
                <a:lnTo>
                  <a:pt x="365760" y="92964"/>
                </a:lnTo>
                <a:close/>
              </a:path>
              <a:path w="830579" h="96519">
                <a:moveTo>
                  <a:pt x="406908" y="96012"/>
                </a:moveTo>
                <a:lnTo>
                  <a:pt x="397764" y="96012"/>
                </a:lnTo>
                <a:lnTo>
                  <a:pt x="434340" y="0"/>
                </a:lnTo>
                <a:lnTo>
                  <a:pt x="445008" y="0"/>
                </a:lnTo>
                <a:lnTo>
                  <a:pt x="406908" y="96012"/>
                </a:lnTo>
                <a:close/>
              </a:path>
              <a:path w="830579" h="96519">
                <a:moveTo>
                  <a:pt x="493776" y="92964"/>
                </a:moveTo>
                <a:lnTo>
                  <a:pt x="481584" y="92964"/>
                </a:lnTo>
                <a:lnTo>
                  <a:pt x="481584" y="1524"/>
                </a:lnTo>
                <a:lnTo>
                  <a:pt x="541020" y="1524"/>
                </a:lnTo>
                <a:lnTo>
                  <a:pt x="541020" y="12192"/>
                </a:lnTo>
                <a:lnTo>
                  <a:pt x="493776" y="12192"/>
                </a:lnTo>
                <a:lnTo>
                  <a:pt x="493776" y="41148"/>
                </a:lnTo>
                <a:lnTo>
                  <a:pt x="534924" y="41148"/>
                </a:lnTo>
                <a:lnTo>
                  <a:pt x="534924" y="51816"/>
                </a:lnTo>
                <a:lnTo>
                  <a:pt x="493776" y="51816"/>
                </a:lnTo>
                <a:lnTo>
                  <a:pt x="493776" y="92964"/>
                </a:lnTo>
                <a:close/>
              </a:path>
              <a:path w="830579" h="96519">
                <a:moveTo>
                  <a:pt x="585216" y="94488"/>
                </a:moveTo>
                <a:lnTo>
                  <a:pt x="566928" y="94488"/>
                </a:lnTo>
                <a:lnTo>
                  <a:pt x="557784" y="91440"/>
                </a:lnTo>
                <a:lnTo>
                  <a:pt x="553212" y="85344"/>
                </a:lnTo>
                <a:lnTo>
                  <a:pt x="549211" y="80248"/>
                </a:lnTo>
                <a:lnTo>
                  <a:pt x="546354" y="74295"/>
                </a:lnTo>
                <a:lnTo>
                  <a:pt x="544639" y="67770"/>
                </a:lnTo>
                <a:lnTo>
                  <a:pt x="544068" y="60960"/>
                </a:lnTo>
                <a:lnTo>
                  <a:pt x="544639" y="53268"/>
                </a:lnTo>
                <a:lnTo>
                  <a:pt x="546354" y="46291"/>
                </a:lnTo>
                <a:lnTo>
                  <a:pt x="549211" y="40171"/>
                </a:lnTo>
                <a:lnTo>
                  <a:pt x="553212" y="35052"/>
                </a:lnTo>
                <a:lnTo>
                  <a:pt x="557784" y="28956"/>
                </a:lnTo>
                <a:lnTo>
                  <a:pt x="565404" y="25908"/>
                </a:lnTo>
                <a:lnTo>
                  <a:pt x="585216" y="25908"/>
                </a:lnTo>
                <a:lnTo>
                  <a:pt x="594360" y="28956"/>
                </a:lnTo>
                <a:lnTo>
                  <a:pt x="598932" y="35052"/>
                </a:lnTo>
                <a:lnTo>
                  <a:pt x="569976" y="35052"/>
                </a:lnTo>
                <a:lnTo>
                  <a:pt x="565404" y="38100"/>
                </a:lnTo>
                <a:lnTo>
                  <a:pt x="560832" y="42672"/>
                </a:lnTo>
                <a:lnTo>
                  <a:pt x="557784" y="47244"/>
                </a:lnTo>
                <a:lnTo>
                  <a:pt x="554771" y="53268"/>
                </a:lnTo>
                <a:lnTo>
                  <a:pt x="554736" y="67056"/>
                </a:lnTo>
                <a:lnTo>
                  <a:pt x="557784" y="73152"/>
                </a:lnTo>
                <a:lnTo>
                  <a:pt x="560832" y="77724"/>
                </a:lnTo>
                <a:lnTo>
                  <a:pt x="565404" y="82296"/>
                </a:lnTo>
                <a:lnTo>
                  <a:pt x="569976" y="85344"/>
                </a:lnTo>
                <a:lnTo>
                  <a:pt x="598932" y="85344"/>
                </a:lnTo>
                <a:lnTo>
                  <a:pt x="594360" y="91440"/>
                </a:lnTo>
                <a:lnTo>
                  <a:pt x="585216" y="94488"/>
                </a:lnTo>
                <a:close/>
              </a:path>
              <a:path w="830579" h="96519">
                <a:moveTo>
                  <a:pt x="598932" y="85344"/>
                </a:moveTo>
                <a:lnTo>
                  <a:pt x="582168" y="85344"/>
                </a:lnTo>
                <a:lnTo>
                  <a:pt x="586740" y="82296"/>
                </a:lnTo>
                <a:lnTo>
                  <a:pt x="591312" y="77724"/>
                </a:lnTo>
                <a:lnTo>
                  <a:pt x="594360" y="73152"/>
                </a:lnTo>
                <a:lnTo>
                  <a:pt x="595884" y="67056"/>
                </a:lnTo>
                <a:lnTo>
                  <a:pt x="595866" y="53268"/>
                </a:lnTo>
                <a:lnTo>
                  <a:pt x="594360" y="47244"/>
                </a:lnTo>
                <a:lnTo>
                  <a:pt x="591312" y="42672"/>
                </a:lnTo>
                <a:lnTo>
                  <a:pt x="586740" y="38100"/>
                </a:lnTo>
                <a:lnTo>
                  <a:pt x="582168" y="35052"/>
                </a:lnTo>
                <a:lnTo>
                  <a:pt x="598932" y="35052"/>
                </a:lnTo>
                <a:lnTo>
                  <a:pt x="602932" y="40171"/>
                </a:lnTo>
                <a:lnTo>
                  <a:pt x="605790" y="46291"/>
                </a:lnTo>
                <a:lnTo>
                  <a:pt x="607509" y="53340"/>
                </a:lnTo>
                <a:lnTo>
                  <a:pt x="608076" y="60960"/>
                </a:lnTo>
                <a:lnTo>
                  <a:pt x="607504" y="67770"/>
                </a:lnTo>
                <a:lnTo>
                  <a:pt x="605790" y="74295"/>
                </a:lnTo>
                <a:lnTo>
                  <a:pt x="602932" y="80248"/>
                </a:lnTo>
                <a:lnTo>
                  <a:pt x="598932" y="85344"/>
                </a:lnTo>
                <a:close/>
              </a:path>
              <a:path w="830579" h="96519">
                <a:moveTo>
                  <a:pt x="629412" y="92964"/>
                </a:moveTo>
                <a:lnTo>
                  <a:pt x="618744" y="92964"/>
                </a:lnTo>
                <a:lnTo>
                  <a:pt x="618744" y="1524"/>
                </a:lnTo>
                <a:lnTo>
                  <a:pt x="629412" y="1524"/>
                </a:lnTo>
                <a:lnTo>
                  <a:pt x="629412" y="92964"/>
                </a:lnTo>
                <a:close/>
              </a:path>
              <a:path w="830579" h="96519">
                <a:moveTo>
                  <a:pt x="655320" y="15240"/>
                </a:moveTo>
                <a:lnTo>
                  <a:pt x="644652" y="15240"/>
                </a:lnTo>
                <a:lnTo>
                  <a:pt x="644652" y="1524"/>
                </a:lnTo>
                <a:lnTo>
                  <a:pt x="655320" y="1524"/>
                </a:lnTo>
                <a:lnTo>
                  <a:pt x="655320" y="15240"/>
                </a:lnTo>
                <a:close/>
              </a:path>
              <a:path w="830579" h="96519">
                <a:moveTo>
                  <a:pt x="655320" y="92964"/>
                </a:moveTo>
                <a:lnTo>
                  <a:pt x="644652" y="92964"/>
                </a:lnTo>
                <a:lnTo>
                  <a:pt x="644652" y="27432"/>
                </a:lnTo>
                <a:lnTo>
                  <a:pt x="655320" y="27432"/>
                </a:lnTo>
                <a:lnTo>
                  <a:pt x="655320" y="92964"/>
                </a:lnTo>
                <a:close/>
              </a:path>
              <a:path w="830579" h="96519">
                <a:moveTo>
                  <a:pt x="701040" y="94488"/>
                </a:moveTo>
                <a:lnTo>
                  <a:pt x="691896" y="94488"/>
                </a:lnTo>
                <a:lnTo>
                  <a:pt x="681894" y="93059"/>
                </a:lnTo>
                <a:lnTo>
                  <a:pt x="674751" y="88773"/>
                </a:lnTo>
                <a:lnTo>
                  <a:pt x="670464" y="81629"/>
                </a:lnTo>
                <a:lnTo>
                  <a:pt x="669036" y="71628"/>
                </a:lnTo>
                <a:lnTo>
                  <a:pt x="669036" y="27432"/>
                </a:lnTo>
                <a:lnTo>
                  <a:pt x="679704" y="27432"/>
                </a:lnTo>
                <a:lnTo>
                  <a:pt x="679704" y="76200"/>
                </a:lnTo>
                <a:lnTo>
                  <a:pt x="681228" y="79248"/>
                </a:lnTo>
                <a:lnTo>
                  <a:pt x="685800" y="83820"/>
                </a:lnTo>
                <a:lnTo>
                  <a:pt x="688848" y="85344"/>
                </a:lnTo>
                <a:lnTo>
                  <a:pt x="711708" y="85344"/>
                </a:lnTo>
                <a:lnTo>
                  <a:pt x="708660" y="91440"/>
                </a:lnTo>
                <a:lnTo>
                  <a:pt x="701040" y="94488"/>
                </a:lnTo>
                <a:close/>
              </a:path>
              <a:path w="830579" h="96519">
                <a:moveTo>
                  <a:pt x="711708" y="85344"/>
                </a:moveTo>
                <a:lnTo>
                  <a:pt x="699516" y="85344"/>
                </a:lnTo>
                <a:lnTo>
                  <a:pt x="704088" y="83820"/>
                </a:lnTo>
                <a:lnTo>
                  <a:pt x="711708" y="76200"/>
                </a:lnTo>
                <a:lnTo>
                  <a:pt x="713232" y="70104"/>
                </a:lnTo>
                <a:lnTo>
                  <a:pt x="713232" y="27432"/>
                </a:lnTo>
                <a:lnTo>
                  <a:pt x="723900" y="27432"/>
                </a:lnTo>
                <a:lnTo>
                  <a:pt x="723900" y="82296"/>
                </a:lnTo>
                <a:lnTo>
                  <a:pt x="713232" y="82296"/>
                </a:lnTo>
                <a:lnTo>
                  <a:pt x="711708" y="85344"/>
                </a:lnTo>
                <a:close/>
              </a:path>
              <a:path w="830579" h="96519">
                <a:moveTo>
                  <a:pt x="723900" y="92964"/>
                </a:moveTo>
                <a:lnTo>
                  <a:pt x="713232" y="92964"/>
                </a:lnTo>
                <a:lnTo>
                  <a:pt x="713232" y="82296"/>
                </a:lnTo>
                <a:lnTo>
                  <a:pt x="723900" y="82296"/>
                </a:lnTo>
                <a:lnTo>
                  <a:pt x="723900" y="92964"/>
                </a:lnTo>
                <a:close/>
              </a:path>
              <a:path w="830579" h="96519">
                <a:moveTo>
                  <a:pt x="760476" y="36576"/>
                </a:moveTo>
                <a:lnTo>
                  <a:pt x="748284" y="36576"/>
                </a:lnTo>
                <a:lnTo>
                  <a:pt x="752856" y="28956"/>
                </a:lnTo>
                <a:lnTo>
                  <a:pt x="760476" y="25908"/>
                </a:lnTo>
                <a:lnTo>
                  <a:pt x="778764" y="25908"/>
                </a:lnTo>
                <a:lnTo>
                  <a:pt x="784860" y="28956"/>
                </a:lnTo>
                <a:lnTo>
                  <a:pt x="787298" y="35052"/>
                </a:lnTo>
                <a:lnTo>
                  <a:pt x="763524" y="35052"/>
                </a:lnTo>
                <a:lnTo>
                  <a:pt x="760476" y="36576"/>
                </a:lnTo>
                <a:close/>
              </a:path>
              <a:path w="830579" h="96519">
                <a:moveTo>
                  <a:pt x="797052" y="36576"/>
                </a:moveTo>
                <a:lnTo>
                  <a:pt x="787908" y="36576"/>
                </a:lnTo>
                <a:lnTo>
                  <a:pt x="789432" y="33528"/>
                </a:lnTo>
                <a:lnTo>
                  <a:pt x="792480" y="30480"/>
                </a:lnTo>
                <a:lnTo>
                  <a:pt x="797052" y="28956"/>
                </a:lnTo>
                <a:lnTo>
                  <a:pt x="800100" y="25908"/>
                </a:lnTo>
                <a:lnTo>
                  <a:pt x="815340" y="25908"/>
                </a:lnTo>
                <a:lnTo>
                  <a:pt x="821436" y="27432"/>
                </a:lnTo>
                <a:lnTo>
                  <a:pt x="824484" y="30480"/>
                </a:lnTo>
                <a:lnTo>
                  <a:pt x="829056" y="33528"/>
                </a:lnTo>
                <a:lnTo>
                  <a:pt x="829564" y="35052"/>
                </a:lnTo>
                <a:lnTo>
                  <a:pt x="801624" y="35052"/>
                </a:lnTo>
                <a:lnTo>
                  <a:pt x="797052" y="36576"/>
                </a:lnTo>
                <a:close/>
              </a:path>
              <a:path w="830579" h="96519">
                <a:moveTo>
                  <a:pt x="748284" y="92964"/>
                </a:moveTo>
                <a:lnTo>
                  <a:pt x="737616" y="92964"/>
                </a:lnTo>
                <a:lnTo>
                  <a:pt x="737616" y="27432"/>
                </a:lnTo>
                <a:lnTo>
                  <a:pt x="748284" y="27432"/>
                </a:lnTo>
                <a:lnTo>
                  <a:pt x="748284" y="36576"/>
                </a:lnTo>
                <a:lnTo>
                  <a:pt x="760476" y="36576"/>
                </a:lnTo>
                <a:lnTo>
                  <a:pt x="757428" y="38100"/>
                </a:lnTo>
                <a:lnTo>
                  <a:pt x="754380" y="38100"/>
                </a:lnTo>
                <a:lnTo>
                  <a:pt x="749808" y="47244"/>
                </a:lnTo>
                <a:lnTo>
                  <a:pt x="748284" y="48768"/>
                </a:lnTo>
                <a:lnTo>
                  <a:pt x="748284" y="92964"/>
                </a:lnTo>
                <a:close/>
              </a:path>
              <a:path w="830579" h="96519">
                <a:moveTo>
                  <a:pt x="789432" y="92964"/>
                </a:moveTo>
                <a:lnTo>
                  <a:pt x="778764" y="92964"/>
                </a:lnTo>
                <a:lnTo>
                  <a:pt x="778764" y="44196"/>
                </a:lnTo>
                <a:lnTo>
                  <a:pt x="775716" y="38100"/>
                </a:lnTo>
                <a:lnTo>
                  <a:pt x="774192" y="36576"/>
                </a:lnTo>
                <a:lnTo>
                  <a:pt x="771144" y="35052"/>
                </a:lnTo>
                <a:lnTo>
                  <a:pt x="787298" y="35052"/>
                </a:lnTo>
                <a:lnTo>
                  <a:pt x="787908" y="36576"/>
                </a:lnTo>
                <a:lnTo>
                  <a:pt x="797052" y="36576"/>
                </a:lnTo>
                <a:lnTo>
                  <a:pt x="790956" y="42672"/>
                </a:lnTo>
                <a:lnTo>
                  <a:pt x="789432" y="47244"/>
                </a:lnTo>
                <a:lnTo>
                  <a:pt x="789432" y="92964"/>
                </a:lnTo>
                <a:close/>
              </a:path>
              <a:path w="830579" h="96519">
                <a:moveTo>
                  <a:pt x="830580" y="92964"/>
                </a:moveTo>
                <a:lnTo>
                  <a:pt x="819912" y="92964"/>
                </a:lnTo>
                <a:lnTo>
                  <a:pt x="819912" y="44196"/>
                </a:lnTo>
                <a:lnTo>
                  <a:pt x="816864" y="38100"/>
                </a:lnTo>
                <a:lnTo>
                  <a:pt x="810768" y="35052"/>
                </a:lnTo>
                <a:lnTo>
                  <a:pt x="829564" y="35052"/>
                </a:lnTo>
                <a:lnTo>
                  <a:pt x="830580" y="38100"/>
                </a:lnTo>
                <a:lnTo>
                  <a:pt x="830580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3" name="object 63"/>
          <p:cNvGrpSpPr/>
          <p:nvPr/>
        </p:nvGrpSpPr>
        <p:grpSpPr>
          <a:xfrm>
            <a:off x="682751" y="1453896"/>
            <a:ext cx="113030" cy="94615"/>
            <a:chOff x="682751" y="1453896"/>
            <a:chExt cx="113030" cy="94615"/>
          </a:xfrm>
        </p:grpSpPr>
        <p:sp>
          <p:nvSpPr>
            <p:cNvPr id="64" name="object 64"/>
            <p:cNvSpPr/>
            <p:nvPr/>
          </p:nvSpPr>
          <p:spPr>
            <a:xfrm>
              <a:off x="682751" y="1461516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FDDB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82751" y="150114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FDDB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2751" y="1540764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FDDB6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/>
          <p:nvPr/>
        </p:nvSpPr>
        <p:spPr>
          <a:xfrm>
            <a:off x="847344" y="1455420"/>
            <a:ext cx="533400" cy="116205"/>
          </a:xfrm>
          <a:custGeom>
            <a:avLst/>
            <a:gdLst/>
            <a:ahLst/>
            <a:cxnLst/>
            <a:rect l="l" t="t" r="r" b="b"/>
            <a:pathLst>
              <a:path w="533400" h="116205">
                <a:moveTo>
                  <a:pt x="10668" y="91440"/>
                </a:moveTo>
                <a:lnTo>
                  <a:pt x="0" y="91440"/>
                </a:lnTo>
                <a:lnTo>
                  <a:pt x="0" y="0"/>
                </a:lnTo>
                <a:lnTo>
                  <a:pt x="15240" y="0"/>
                </a:lnTo>
                <a:lnTo>
                  <a:pt x="21031" y="15240"/>
                </a:lnTo>
                <a:lnTo>
                  <a:pt x="10668" y="15240"/>
                </a:lnTo>
                <a:lnTo>
                  <a:pt x="10668" y="91440"/>
                </a:lnTo>
                <a:close/>
              </a:path>
              <a:path w="533400" h="116205">
                <a:moveTo>
                  <a:pt x="55778" y="76200"/>
                </a:moveTo>
                <a:lnTo>
                  <a:pt x="44196" y="76200"/>
                </a:lnTo>
                <a:lnTo>
                  <a:pt x="73152" y="0"/>
                </a:lnTo>
                <a:lnTo>
                  <a:pt x="89916" y="0"/>
                </a:lnTo>
                <a:lnTo>
                  <a:pt x="89916" y="15240"/>
                </a:lnTo>
                <a:lnTo>
                  <a:pt x="77724" y="15240"/>
                </a:lnTo>
                <a:lnTo>
                  <a:pt x="55778" y="76200"/>
                </a:lnTo>
                <a:close/>
              </a:path>
              <a:path w="533400" h="116205">
                <a:moveTo>
                  <a:pt x="50292" y="91440"/>
                </a:moveTo>
                <a:lnTo>
                  <a:pt x="39624" y="91440"/>
                </a:lnTo>
                <a:lnTo>
                  <a:pt x="10668" y="15240"/>
                </a:lnTo>
                <a:lnTo>
                  <a:pt x="21031" y="15240"/>
                </a:lnTo>
                <a:lnTo>
                  <a:pt x="44196" y="76200"/>
                </a:lnTo>
                <a:lnTo>
                  <a:pt x="55778" y="76200"/>
                </a:lnTo>
                <a:lnTo>
                  <a:pt x="50292" y="91440"/>
                </a:lnTo>
                <a:close/>
              </a:path>
              <a:path w="533400" h="116205">
                <a:moveTo>
                  <a:pt x="89916" y="91440"/>
                </a:moveTo>
                <a:lnTo>
                  <a:pt x="79248" y="91440"/>
                </a:lnTo>
                <a:lnTo>
                  <a:pt x="79248" y="15240"/>
                </a:lnTo>
                <a:lnTo>
                  <a:pt x="89916" y="15240"/>
                </a:lnTo>
                <a:lnTo>
                  <a:pt x="89916" y="91440"/>
                </a:lnTo>
                <a:close/>
              </a:path>
              <a:path w="533400" h="116205">
                <a:moveTo>
                  <a:pt x="115824" y="45720"/>
                </a:moveTo>
                <a:lnTo>
                  <a:pt x="105156" y="45720"/>
                </a:lnTo>
                <a:lnTo>
                  <a:pt x="106870" y="35956"/>
                </a:lnTo>
                <a:lnTo>
                  <a:pt x="112014" y="29337"/>
                </a:lnTo>
                <a:lnTo>
                  <a:pt x="120586" y="25574"/>
                </a:lnTo>
                <a:lnTo>
                  <a:pt x="132588" y="24384"/>
                </a:lnTo>
                <a:lnTo>
                  <a:pt x="143470" y="25288"/>
                </a:lnTo>
                <a:lnTo>
                  <a:pt x="151066" y="28194"/>
                </a:lnTo>
                <a:lnTo>
                  <a:pt x="155519" y="33385"/>
                </a:lnTo>
                <a:lnTo>
                  <a:pt x="155546" y="33528"/>
                </a:lnTo>
                <a:lnTo>
                  <a:pt x="123444" y="33528"/>
                </a:lnTo>
                <a:lnTo>
                  <a:pt x="120396" y="36576"/>
                </a:lnTo>
                <a:lnTo>
                  <a:pt x="117348" y="38100"/>
                </a:lnTo>
                <a:lnTo>
                  <a:pt x="115824" y="41148"/>
                </a:lnTo>
                <a:lnTo>
                  <a:pt x="115824" y="45720"/>
                </a:lnTo>
                <a:close/>
              </a:path>
              <a:path w="533400" h="116205">
                <a:moveTo>
                  <a:pt x="123444" y="92964"/>
                </a:moveTo>
                <a:lnTo>
                  <a:pt x="117348" y="92964"/>
                </a:lnTo>
                <a:lnTo>
                  <a:pt x="111252" y="91440"/>
                </a:lnTo>
                <a:lnTo>
                  <a:pt x="108204" y="88392"/>
                </a:lnTo>
                <a:lnTo>
                  <a:pt x="103632" y="85344"/>
                </a:lnTo>
                <a:lnTo>
                  <a:pt x="102108" y="80772"/>
                </a:lnTo>
                <a:lnTo>
                  <a:pt x="102108" y="68580"/>
                </a:lnTo>
                <a:lnTo>
                  <a:pt x="103632" y="64008"/>
                </a:lnTo>
                <a:lnTo>
                  <a:pt x="108204" y="60960"/>
                </a:lnTo>
                <a:lnTo>
                  <a:pt x="111609" y="57816"/>
                </a:lnTo>
                <a:lnTo>
                  <a:pt x="117157" y="55245"/>
                </a:lnTo>
                <a:lnTo>
                  <a:pt x="124706" y="53244"/>
                </a:lnTo>
                <a:lnTo>
                  <a:pt x="134112" y="51816"/>
                </a:lnTo>
                <a:lnTo>
                  <a:pt x="140208" y="51816"/>
                </a:lnTo>
                <a:lnTo>
                  <a:pt x="143256" y="50292"/>
                </a:lnTo>
                <a:lnTo>
                  <a:pt x="144780" y="50292"/>
                </a:lnTo>
                <a:lnTo>
                  <a:pt x="146304" y="48768"/>
                </a:lnTo>
                <a:lnTo>
                  <a:pt x="146304" y="36576"/>
                </a:lnTo>
                <a:lnTo>
                  <a:pt x="141732" y="33528"/>
                </a:lnTo>
                <a:lnTo>
                  <a:pt x="155546" y="33528"/>
                </a:lnTo>
                <a:lnTo>
                  <a:pt x="156972" y="41148"/>
                </a:lnTo>
                <a:lnTo>
                  <a:pt x="156972" y="57912"/>
                </a:lnTo>
                <a:lnTo>
                  <a:pt x="144780" y="57912"/>
                </a:lnTo>
                <a:lnTo>
                  <a:pt x="141732" y="59436"/>
                </a:lnTo>
                <a:lnTo>
                  <a:pt x="138684" y="59436"/>
                </a:lnTo>
                <a:lnTo>
                  <a:pt x="128016" y="60960"/>
                </a:lnTo>
                <a:lnTo>
                  <a:pt x="118872" y="64008"/>
                </a:lnTo>
                <a:lnTo>
                  <a:pt x="117348" y="65532"/>
                </a:lnTo>
                <a:lnTo>
                  <a:pt x="114300" y="67056"/>
                </a:lnTo>
                <a:lnTo>
                  <a:pt x="114300" y="79248"/>
                </a:lnTo>
                <a:lnTo>
                  <a:pt x="117348" y="80772"/>
                </a:lnTo>
                <a:lnTo>
                  <a:pt x="118872" y="82296"/>
                </a:lnTo>
                <a:lnTo>
                  <a:pt x="121920" y="83820"/>
                </a:lnTo>
                <a:lnTo>
                  <a:pt x="146304" y="83820"/>
                </a:lnTo>
                <a:lnTo>
                  <a:pt x="142946" y="87177"/>
                </a:lnTo>
                <a:lnTo>
                  <a:pt x="137350" y="90487"/>
                </a:lnTo>
                <a:lnTo>
                  <a:pt x="130897" y="92368"/>
                </a:lnTo>
                <a:lnTo>
                  <a:pt x="123444" y="92964"/>
                </a:lnTo>
                <a:close/>
              </a:path>
              <a:path w="533400" h="116205">
                <a:moveTo>
                  <a:pt x="146304" y="83820"/>
                </a:moveTo>
                <a:lnTo>
                  <a:pt x="132588" y="83820"/>
                </a:lnTo>
                <a:lnTo>
                  <a:pt x="137160" y="82296"/>
                </a:lnTo>
                <a:lnTo>
                  <a:pt x="141732" y="79248"/>
                </a:lnTo>
                <a:lnTo>
                  <a:pt x="144780" y="76200"/>
                </a:lnTo>
                <a:lnTo>
                  <a:pt x="146304" y="73152"/>
                </a:lnTo>
                <a:lnTo>
                  <a:pt x="146304" y="57912"/>
                </a:lnTo>
                <a:lnTo>
                  <a:pt x="156972" y="57912"/>
                </a:lnTo>
                <a:lnTo>
                  <a:pt x="156972" y="82296"/>
                </a:lnTo>
                <a:lnTo>
                  <a:pt x="147828" y="82296"/>
                </a:lnTo>
                <a:lnTo>
                  <a:pt x="146304" y="83820"/>
                </a:lnTo>
                <a:close/>
              </a:path>
              <a:path w="533400" h="116205">
                <a:moveTo>
                  <a:pt x="160020" y="92964"/>
                </a:moveTo>
                <a:lnTo>
                  <a:pt x="150876" y="92964"/>
                </a:lnTo>
                <a:lnTo>
                  <a:pt x="147828" y="89916"/>
                </a:lnTo>
                <a:lnTo>
                  <a:pt x="147828" y="82296"/>
                </a:lnTo>
                <a:lnTo>
                  <a:pt x="156972" y="82296"/>
                </a:lnTo>
                <a:lnTo>
                  <a:pt x="158496" y="83820"/>
                </a:lnTo>
                <a:lnTo>
                  <a:pt x="164592" y="83820"/>
                </a:lnTo>
                <a:lnTo>
                  <a:pt x="164592" y="91440"/>
                </a:lnTo>
                <a:lnTo>
                  <a:pt x="161544" y="91440"/>
                </a:lnTo>
                <a:lnTo>
                  <a:pt x="160020" y="92964"/>
                </a:lnTo>
                <a:close/>
              </a:path>
              <a:path w="533400" h="116205">
                <a:moveTo>
                  <a:pt x="164592" y="83820"/>
                </a:moveTo>
                <a:lnTo>
                  <a:pt x="161544" y="83820"/>
                </a:lnTo>
                <a:lnTo>
                  <a:pt x="163068" y="82296"/>
                </a:lnTo>
                <a:lnTo>
                  <a:pt x="164592" y="82296"/>
                </a:lnTo>
                <a:lnTo>
                  <a:pt x="164592" y="83820"/>
                </a:lnTo>
                <a:close/>
              </a:path>
              <a:path w="533400" h="116205">
                <a:moveTo>
                  <a:pt x="188976" y="25908"/>
                </a:moveTo>
                <a:lnTo>
                  <a:pt x="176784" y="25908"/>
                </a:lnTo>
                <a:lnTo>
                  <a:pt x="176784" y="6096"/>
                </a:lnTo>
                <a:lnTo>
                  <a:pt x="188976" y="6096"/>
                </a:lnTo>
                <a:lnTo>
                  <a:pt x="188976" y="25908"/>
                </a:lnTo>
                <a:close/>
              </a:path>
              <a:path w="533400" h="116205">
                <a:moveTo>
                  <a:pt x="201168" y="35052"/>
                </a:moveTo>
                <a:lnTo>
                  <a:pt x="166116" y="35052"/>
                </a:lnTo>
                <a:lnTo>
                  <a:pt x="166116" y="25908"/>
                </a:lnTo>
                <a:lnTo>
                  <a:pt x="201168" y="25908"/>
                </a:lnTo>
                <a:lnTo>
                  <a:pt x="201168" y="35052"/>
                </a:lnTo>
                <a:close/>
              </a:path>
              <a:path w="533400" h="116205">
                <a:moveTo>
                  <a:pt x="201168" y="91440"/>
                </a:moveTo>
                <a:lnTo>
                  <a:pt x="187452" y="91440"/>
                </a:lnTo>
                <a:lnTo>
                  <a:pt x="182880" y="89916"/>
                </a:lnTo>
                <a:lnTo>
                  <a:pt x="181356" y="88392"/>
                </a:lnTo>
                <a:lnTo>
                  <a:pt x="178308" y="86868"/>
                </a:lnTo>
                <a:lnTo>
                  <a:pt x="176784" y="82296"/>
                </a:lnTo>
                <a:lnTo>
                  <a:pt x="176784" y="35052"/>
                </a:lnTo>
                <a:lnTo>
                  <a:pt x="188976" y="35052"/>
                </a:lnTo>
                <a:lnTo>
                  <a:pt x="188976" y="80772"/>
                </a:lnTo>
                <a:lnTo>
                  <a:pt x="190500" y="80772"/>
                </a:lnTo>
                <a:lnTo>
                  <a:pt x="192024" y="82296"/>
                </a:lnTo>
                <a:lnTo>
                  <a:pt x="201168" y="82296"/>
                </a:lnTo>
                <a:lnTo>
                  <a:pt x="201168" y="91440"/>
                </a:lnTo>
                <a:close/>
              </a:path>
              <a:path w="533400" h="116205">
                <a:moveTo>
                  <a:pt x="266700" y="83820"/>
                </a:moveTo>
                <a:lnTo>
                  <a:pt x="249936" y="83820"/>
                </a:lnTo>
                <a:lnTo>
                  <a:pt x="254508" y="80772"/>
                </a:lnTo>
                <a:lnTo>
                  <a:pt x="257556" y="76200"/>
                </a:lnTo>
                <a:lnTo>
                  <a:pt x="262128" y="71628"/>
                </a:lnTo>
                <a:lnTo>
                  <a:pt x="263634" y="65603"/>
                </a:lnTo>
                <a:lnTo>
                  <a:pt x="263652" y="50292"/>
                </a:lnTo>
                <a:lnTo>
                  <a:pt x="260604" y="44196"/>
                </a:lnTo>
                <a:lnTo>
                  <a:pt x="254508" y="35052"/>
                </a:lnTo>
                <a:lnTo>
                  <a:pt x="248412" y="33528"/>
                </a:lnTo>
                <a:lnTo>
                  <a:pt x="222504" y="33528"/>
                </a:lnTo>
                <a:lnTo>
                  <a:pt x="227076" y="27432"/>
                </a:lnTo>
                <a:lnTo>
                  <a:pt x="233172" y="24384"/>
                </a:lnTo>
                <a:lnTo>
                  <a:pt x="252984" y="24384"/>
                </a:lnTo>
                <a:lnTo>
                  <a:pt x="274320" y="57912"/>
                </a:lnTo>
                <a:lnTo>
                  <a:pt x="273772" y="65603"/>
                </a:lnTo>
                <a:lnTo>
                  <a:pt x="272224" y="72580"/>
                </a:lnTo>
                <a:lnTo>
                  <a:pt x="269819" y="78700"/>
                </a:lnTo>
                <a:lnTo>
                  <a:pt x="266700" y="83820"/>
                </a:lnTo>
                <a:close/>
              </a:path>
              <a:path w="533400" h="116205">
                <a:moveTo>
                  <a:pt x="222504" y="115824"/>
                </a:moveTo>
                <a:lnTo>
                  <a:pt x="211836" y="115824"/>
                </a:lnTo>
                <a:lnTo>
                  <a:pt x="211836" y="25908"/>
                </a:lnTo>
                <a:lnTo>
                  <a:pt x="222504" y="25908"/>
                </a:lnTo>
                <a:lnTo>
                  <a:pt x="222504" y="33528"/>
                </a:lnTo>
                <a:lnTo>
                  <a:pt x="236220" y="33528"/>
                </a:lnTo>
                <a:lnTo>
                  <a:pt x="231648" y="35052"/>
                </a:lnTo>
                <a:lnTo>
                  <a:pt x="228600" y="39624"/>
                </a:lnTo>
                <a:lnTo>
                  <a:pt x="224028" y="44196"/>
                </a:lnTo>
                <a:lnTo>
                  <a:pt x="222504" y="50292"/>
                </a:lnTo>
                <a:lnTo>
                  <a:pt x="222521" y="65603"/>
                </a:lnTo>
                <a:lnTo>
                  <a:pt x="224028" y="71628"/>
                </a:lnTo>
                <a:lnTo>
                  <a:pt x="228600" y="76200"/>
                </a:lnTo>
                <a:lnTo>
                  <a:pt x="231648" y="80772"/>
                </a:lnTo>
                <a:lnTo>
                  <a:pt x="233934" y="82296"/>
                </a:lnTo>
                <a:lnTo>
                  <a:pt x="222504" y="82296"/>
                </a:lnTo>
                <a:lnTo>
                  <a:pt x="222504" y="115824"/>
                </a:lnTo>
                <a:close/>
              </a:path>
              <a:path w="533400" h="116205">
                <a:moveTo>
                  <a:pt x="252984" y="92964"/>
                </a:moveTo>
                <a:lnTo>
                  <a:pt x="240792" y="92964"/>
                </a:lnTo>
                <a:lnTo>
                  <a:pt x="236220" y="91440"/>
                </a:lnTo>
                <a:lnTo>
                  <a:pt x="233172" y="89916"/>
                </a:lnTo>
                <a:lnTo>
                  <a:pt x="228600" y="88392"/>
                </a:lnTo>
                <a:lnTo>
                  <a:pt x="222504" y="82296"/>
                </a:lnTo>
                <a:lnTo>
                  <a:pt x="233934" y="82296"/>
                </a:lnTo>
                <a:lnTo>
                  <a:pt x="236220" y="83820"/>
                </a:lnTo>
                <a:lnTo>
                  <a:pt x="266700" y="83820"/>
                </a:lnTo>
                <a:lnTo>
                  <a:pt x="260604" y="89916"/>
                </a:lnTo>
                <a:lnTo>
                  <a:pt x="252984" y="92964"/>
                </a:lnTo>
                <a:close/>
              </a:path>
              <a:path w="533400" h="116205">
                <a:moveTo>
                  <a:pt x="297180" y="91440"/>
                </a:moveTo>
                <a:lnTo>
                  <a:pt x="286512" y="91440"/>
                </a:lnTo>
                <a:lnTo>
                  <a:pt x="286512" y="0"/>
                </a:lnTo>
                <a:lnTo>
                  <a:pt x="297180" y="0"/>
                </a:lnTo>
                <a:lnTo>
                  <a:pt x="297180" y="91440"/>
                </a:lnTo>
                <a:close/>
              </a:path>
              <a:path w="533400" h="116205">
                <a:moveTo>
                  <a:pt x="348996" y="92964"/>
                </a:moveTo>
                <a:lnTo>
                  <a:pt x="330708" y="92964"/>
                </a:lnTo>
                <a:lnTo>
                  <a:pt x="321564" y="89916"/>
                </a:lnTo>
                <a:lnTo>
                  <a:pt x="316992" y="83820"/>
                </a:lnTo>
                <a:lnTo>
                  <a:pt x="312991" y="78700"/>
                </a:lnTo>
                <a:lnTo>
                  <a:pt x="310134" y="72580"/>
                </a:lnTo>
                <a:lnTo>
                  <a:pt x="308419" y="65603"/>
                </a:lnTo>
                <a:lnTo>
                  <a:pt x="307848" y="57912"/>
                </a:lnTo>
                <a:lnTo>
                  <a:pt x="308419" y="50458"/>
                </a:lnTo>
                <a:lnTo>
                  <a:pt x="310134" y="44005"/>
                </a:lnTo>
                <a:lnTo>
                  <a:pt x="312991" y="38409"/>
                </a:lnTo>
                <a:lnTo>
                  <a:pt x="316992" y="33528"/>
                </a:lnTo>
                <a:lnTo>
                  <a:pt x="321564" y="27432"/>
                </a:lnTo>
                <a:lnTo>
                  <a:pt x="329184" y="24384"/>
                </a:lnTo>
                <a:lnTo>
                  <a:pt x="348996" y="24384"/>
                </a:lnTo>
                <a:lnTo>
                  <a:pt x="358140" y="27432"/>
                </a:lnTo>
                <a:lnTo>
                  <a:pt x="362712" y="33528"/>
                </a:lnTo>
                <a:lnTo>
                  <a:pt x="333756" y="33528"/>
                </a:lnTo>
                <a:lnTo>
                  <a:pt x="329184" y="35052"/>
                </a:lnTo>
                <a:lnTo>
                  <a:pt x="324612" y="39624"/>
                </a:lnTo>
                <a:lnTo>
                  <a:pt x="321564" y="45720"/>
                </a:lnTo>
                <a:lnTo>
                  <a:pt x="318516" y="50292"/>
                </a:lnTo>
                <a:lnTo>
                  <a:pt x="333756" y="83820"/>
                </a:lnTo>
                <a:lnTo>
                  <a:pt x="362712" y="83820"/>
                </a:lnTo>
                <a:lnTo>
                  <a:pt x="358140" y="89916"/>
                </a:lnTo>
                <a:lnTo>
                  <a:pt x="348996" y="92964"/>
                </a:lnTo>
                <a:close/>
              </a:path>
              <a:path w="533400" h="116205">
                <a:moveTo>
                  <a:pt x="362712" y="83820"/>
                </a:moveTo>
                <a:lnTo>
                  <a:pt x="345948" y="83820"/>
                </a:lnTo>
                <a:lnTo>
                  <a:pt x="350520" y="80772"/>
                </a:lnTo>
                <a:lnTo>
                  <a:pt x="355092" y="76200"/>
                </a:lnTo>
                <a:lnTo>
                  <a:pt x="358140" y="71628"/>
                </a:lnTo>
                <a:lnTo>
                  <a:pt x="359646" y="65603"/>
                </a:lnTo>
                <a:lnTo>
                  <a:pt x="359664" y="50292"/>
                </a:lnTo>
                <a:lnTo>
                  <a:pt x="358140" y="44196"/>
                </a:lnTo>
                <a:lnTo>
                  <a:pt x="355092" y="39624"/>
                </a:lnTo>
                <a:lnTo>
                  <a:pt x="350520" y="35052"/>
                </a:lnTo>
                <a:lnTo>
                  <a:pt x="345948" y="33528"/>
                </a:lnTo>
                <a:lnTo>
                  <a:pt x="362712" y="33528"/>
                </a:lnTo>
                <a:lnTo>
                  <a:pt x="366712" y="38409"/>
                </a:lnTo>
                <a:lnTo>
                  <a:pt x="369570" y="44005"/>
                </a:lnTo>
                <a:lnTo>
                  <a:pt x="371284" y="50458"/>
                </a:lnTo>
                <a:lnTo>
                  <a:pt x="371856" y="57912"/>
                </a:lnTo>
                <a:lnTo>
                  <a:pt x="371284" y="65389"/>
                </a:lnTo>
                <a:lnTo>
                  <a:pt x="369570" y="72009"/>
                </a:lnTo>
                <a:lnTo>
                  <a:pt x="366712" y="78057"/>
                </a:lnTo>
                <a:lnTo>
                  <a:pt x="362712" y="83820"/>
                </a:lnTo>
                <a:close/>
              </a:path>
              <a:path w="533400" h="116205">
                <a:moveTo>
                  <a:pt x="397764" y="25908"/>
                </a:moveTo>
                <a:lnTo>
                  <a:pt x="385572" y="25908"/>
                </a:lnTo>
                <a:lnTo>
                  <a:pt x="385572" y="6096"/>
                </a:lnTo>
                <a:lnTo>
                  <a:pt x="397764" y="6096"/>
                </a:lnTo>
                <a:lnTo>
                  <a:pt x="397764" y="25908"/>
                </a:lnTo>
                <a:close/>
              </a:path>
              <a:path w="533400" h="116205">
                <a:moveTo>
                  <a:pt x="409956" y="35052"/>
                </a:moveTo>
                <a:lnTo>
                  <a:pt x="374904" y="35052"/>
                </a:lnTo>
                <a:lnTo>
                  <a:pt x="374904" y="25908"/>
                </a:lnTo>
                <a:lnTo>
                  <a:pt x="409956" y="25908"/>
                </a:lnTo>
                <a:lnTo>
                  <a:pt x="409956" y="35052"/>
                </a:lnTo>
                <a:close/>
              </a:path>
              <a:path w="533400" h="116205">
                <a:moveTo>
                  <a:pt x="409956" y="91440"/>
                </a:moveTo>
                <a:lnTo>
                  <a:pt x="396240" y="91440"/>
                </a:lnTo>
                <a:lnTo>
                  <a:pt x="391668" y="89916"/>
                </a:lnTo>
                <a:lnTo>
                  <a:pt x="390144" y="88392"/>
                </a:lnTo>
                <a:lnTo>
                  <a:pt x="387096" y="86868"/>
                </a:lnTo>
                <a:lnTo>
                  <a:pt x="385572" y="82296"/>
                </a:lnTo>
                <a:lnTo>
                  <a:pt x="385572" y="35052"/>
                </a:lnTo>
                <a:lnTo>
                  <a:pt x="397764" y="35052"/>
                </a:lnTo>
                <a:lnTo>
                  <a:pt x="397764" y="80772"/>
                </a:lnTo>
                <a:lnTo>
                  <a:pt x="399288" y="80772"/>
                </a:lnTo>
                <a:lnTo>
                  <a:pt x="400812" y="82296"/>
                </a:lnTo>
                <a:lnTo>
                  <a:pt x="409956" y="82296"/>
                </a:lnTo>
                <a:lnTo>
                  <a:pt x="409956" y="91440"/>
                </a:lnTo>
                <a:close/>
              </a:path>
              <a:path w="533400" h="116205">
                <a:moveTo>
                  <a:pt x="431292" y="91440"/>
                </a:moveTo>
                <a:lnTo>
                  <a:pt x="420624" y="91440"/>
                </a:lnTo>
                <a:lnTo>
                  <a:pt x="420624" y="0"/>
                </a:lnTo>
                <a:lnTo>
                  <a:pt x="431292" y="0"/>
                </a:lnTo>
                <a:lnTo>
                  <a:pt x="431292" y="91440"/>
                </a:lnTo>
                <a:close/>
              </a:path>
              <a:path w="533400" h="116205">
                <a:moveTo>
                  <a:pt x="457200" y="13716"/>
                </a:moveTo>
                <a:lnTo>
                  <a:pt x="446532" y="13716"/>
                </a:lnTo>
                <a:lnTo>
                  <a:pt x="446532" y="0"/>
                </a:lnTo>
                <a:lnTo>
                  <a:pt x="457200" y="0"/>
                </a:lnTo>
                <a:lnTo>
                  <a:pt x="457200" y="13716"/>
                </a:lnTo>
                <a:close/>
              </a:path>
              <a:path w="533400" h="116205">
                <a:moveTo>
                  <a:pt x="457200" y="91440"/>
                </a:moveTo>
                <a:lnTo>
                  <a:pt x="446532" y="91440"/>
                </a:lnTo>
                <a:lnTo>
                  <a:pt x="446532" y="25908"/>
                </a:lnTo>
                <a:lnTo>
                  <a:pt x="457200" y="25908"/>
                </a:lnTo>
                <a:lnTo>
                  <a:pt x="457200" y="91440"/>
                </a:lnTo>
                <a:close/>
              </a:path>
              <a:path w="533400" h="116205">
                <a:moveTo>
                  <a:pt x="481584" y="91440"/>
                </a:moveTo>
                <a:lnTo>
                  <a:pt x="470916" y="91440"/>
                </a:lnTo>
                <a:lnTo>
                  <a:pt x="470916" y="0"/>
                </a:lnTo>
                <a:lnTo>
                  <a:pt x="481584" y="0"/>
                </a:lnTo>
                <a:lnTo>
                  <a:pt x="481584" y="33528"/>
                </a:lnTo>
                <a:lnTo>
                  <a:pt x="495300" y="33528"/>
                </a:lnTo>
                <a:lnTo>
                  <a:pt x="490728" y="35052"/>
                </a:lnTo>
                <a:lnTo>
                  <a:pt x="487680" y="39624"/>
                </a:lnTo>
                <a:lnTo>
                  <a:pt x="483108" y="44196"/>
                </a:lnTo>
                <a:lnTo>
                  <a:pt x="481584" y="50292"/>
                </a:lnTo>
                <a:lnTo>
                  <a:pt x="481601" y="65603"/>
                </a:lnTo>
                <a:lnTo>
                  <a:pt x="483108" y="71628"/>
                </a:lnTo>
                <a:lnTo>
                  <a:pt x="487680" y="76200"/>
                </a:lnTo>
                <a:lnTo>
                  <a:pt x="490728" y="80772"/>
                </a:lnTo>
                <a:lnTo>
                  <a:pt x="493014" y="82296"/>
                </a:lnTo>
                <a:lnTo>
                  <a:pt x="481584" y="82296"/>
                </a:lnTo>
                <a:lnTo>
                  <a:pt x="481584" y="91440"/>
                </a:lnTo>
                <a:close/>
              </a:path>
              <a:path w="533400" h="116205">
                <a:moveTo>
                  <a:pt x="525780" y="83820"/>
                </a:moveTo>
                <a:lnTo>
                  <a:pt x="509016" y="83820"/>
                </a:lnTo>
                <a:lnTo>
                  <a:pt x="513588" y="80772"/>
                </a:lnTo>
                <a:lnTo>
                  <a:pt x="519684" y="71628"/>
                </a:lnTo>
                <a:lnTo>
                  <a:pt x="522696" y="65603"/>
                </a:lnTo>
                <a:lnTo>
                  <a:pt x="522732" y="50292"/>
                </a:lnTo>
                <a:lnTo>
                  <a:pt x="519684" y="44196"/>
                </a:lnTo>
                <a:lnTo>
                  <a:pt x="513588" y="35052"/>
                </a:lnTo>
                <a:lnTo>
                  <a:pt x="507492" y="33528"/>
                </a:lnTo>
                <a:lnTo>
                  <a:pt x="481584" y="33528"/>
                </a:lnTo>
                <a:lnTo>
                  <a:pt x="486156" y="27432"/>
                </a:lnTo>
                <a:lnTo>
                  <a:pt x="492252" y="24384"/>
                </a:lnTo>
                <a:lnTo>
                  <a:pt x="512064" y="24384"/>
                </a:lnTo>
                <a:lnTo>
                  <a:pt x="533400" y="57912"/>
                </a:lnTo>
                <a:lnTo>
                  <a:pt x="532852" y="65603"/>
                </a:lnTo>
                <a:lnTo>
                  <a:pt x="531304" y="72580"/>
                </a:lnTo>
                <a:lnTo>
                  <a:pt x="528899" y="78700"/>
                </a:lnTo>
                <a:lnTo>
                  <a:pt x="525780" y="83820"/>
                </a:lnTo>
                <a:close/>
              </a:path>
              <a:path w="533400" h="116205">
                <a:moveTo>
                  <a:pt x="512064" y="92964"/>
                </a:moveTo>
                <a:lnTo>
                  <a:pt x="499872" y="92964"/>
                </a:lnTo>
                <a:lnTo>
                  <a:pt x="490728" y="89916"/>
                </a:lnTo>
                <a:lnTo>
                  <a:pt x="487680" y="88392"/>
                </a:lnTo>
                <a:lnTo>
                  <a:pt x="481584" y="82296"/>
                </a:lnTo>
                <a:lnTo>
                  <a:pt x="493014" y="82296"/>
                </a:lnTo>
                <a:lnTo>
                  <a:pt x="495300" y="83820"/>
                </a:lnTo>
                <a:lnTo>
                  <a:pt x="525780" y="83820"/>
                </a:lnTo>
                <a:lnTo>
                  <a:pt x="519684" y="89916"/>
                </a:lnTo>
                <a:lnTo>
                  <a:pt x="512064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8" name="object 68"/>
          <p:cNvGrpSpPr/>
          <p:nvPr/>
        </p:nvGrpSpPr>
        <p:grpSpPr>
          <a:xfrm>
            <a:off x="2138172" y="1453896"/>
            <a:ext cx="111760" cy="94615"/>
            <a:chOff x="2138172" y="1453896"/>
            <a:chExt cx="111760" cy="94615"/>
          </a:xfrm>
        </p:grpSpPr>
        <p:sp>
          <p:nvSpPr>
            <p:cNvPr id="69" name="object 69"/>
            <p:cNvSpPr/>
            <p:nvPr/>
          </p:nvSpPr>
          <p:spPr>
            <a:xfrm>
              <a:off x="2138172" y="1461516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081A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38172" y="1501140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081A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138172" y="1540764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 h="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15240">
              <a:solidFill>
                <a:srgbClr val="081A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/>
          <p:nvPr/>
        </p:nvSpPr>
        <p:spPr>
          <a:xfrm>
            <a:off x="2298192" y="1453896"/>
            <a:ext cx="1184148" cy="118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3" name="object 73"/>
          <p:cNvGrpSpPr/>
          <p:nvPr/>
        </p:nvGrpSpPr>
        <p:grpSpPr>
          <a:xfrm>
            <a:off x="3585971" y="1453896"/>
            <a:ext cx="113030" cy="94615"/>
            <a:chOff x="3585971" y="1453896"/>
            <a:chExt cx="113030" cy="94615"/>
          </a:xfrm>
        </p:grpSpPr>
        <p:sp>
          <p:nvSpPr>
            <p:cNvPr id="74" name="object 74"/>
            <p:cNvSpPr/>
            <p:nvPr/>
          </p:nvSpPr>
          <p:spPr>
            <a:xfrm>
              <a:off x="3585971" y="1461516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3DDB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585971" y="150114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3DDB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585971" y="1540764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 h="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5240">
              <a:solidFill>
                <a:srgbClr val="3DDB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/>
          <p:nvPr/>
        </p:nvSpPr>
        <p:spPr>
          <a:xfrm>
            <a:off x="3744467" y="1453896"/>
            <a:ext cx="467995" cy="94615"/>
          </a:xfrm>
          <a:custGeom>
            <a:avLst/>
            <a:gdLst/>
            <a:ahLst/>
            <a:cxnLst/>
            <a:rect l="l" t="t" r="r" b="b"/>
            <a:pathLst>
              <a:path w="467995" h="94615">
                <a:moveTo>
                  <a:pt x="66294" y="85344"/>
                </a:moveTo>
                <a:lnTo>
                  <a:pt x="45720" y="85344"/>
                </a:lnTo>
                <a:lnTo>
                  <a:pt x="51816" y="83820"/>
                </a:lnTo>
                <a:lnTo>
                  <a:pt x="54864" y="80772"/>
                </a:lnTo>
                <a:lnTo>
                  <a:pt x="59436" y="77724"/>
                </a:lnTo>
                <a:lnTo>
                  <a:pt x="60960" y="73152"/>
                </a:lnTo>
                <a:lnTo>
                  <a:pt x="60960" y="64008"/>
                </a:lnTo>
                <a:lnTo>
                  <a:pt x="59436" y="59436"/>
                </a:lnTo>
                <a:lnTo>
                  <a:pt x="54864" y="57912"/>
                </a:lnTo>
                <a:lnTo>
                  <a:pt x="51816" y="54864"/>
                </a:lnTo>
                <a:lnTo>
                  <a:pt x="45720" y="53340"/>
                </a:lnTo>
                <a:lnTo>
                  <a:pt x="35052" y="50292"/>
                </a:lnTo>
                <a:lnTo>
                  <a:pt x="26503" y="48863"/>
                </a:lnTo>
                <a:lnTo>
                  <a:pt x="19240" y="46863"/>
                </a:lnTo>
                <a:lnTo>
                  <a:pt x="13406" y="44291"/>
                </a:lnTo>
                <a:lnTo>
                  <a:pt x="9144" y="41148"/>
                </a:lnTo>
                <a:lnTo>
                  <a:pt x="4572" y="38100"/>
                </a:lnTo>
                <a:lnTo>
                  <a:pt x="3048" y="32004"/>
                </a:lnTo>
                <a:lnTo>
                  <a:pt x="3048" y="18288"/>
                </a:lnTo>
                <a:lnTo>
                  <a:pt x="6096" y="12192"/>
                </a:lnTo>
                <a:lnTo>
                  <a:pt x="12192" y="6096"/>
                </a:lnTo>
                <a:lnTo>
                  <a:pt x="18288" y="1524"/>
                </a:lnTo>
                <a:lnTo>
                  <a:pt x="25908" y="0"/>
                </a:lnTo>
                <a:lnTo>
                  <a:pt x="36576" y="0"/>
                </a:lnTo>
                <a:lnTo>
                  <a:pt x="62992" y="9144"/>
                </a:lnTo>
                <a:lnTo>
                  <a:pt x="28956" y="9144"/>
                </a:lnTo>
                <a:lnTo>
                  <a:pt x="24384" y="10668"/>
                </a:lnTo>
                <a:lnTo>
                  <a:pt x="19812" y="13716"/>
                </a:lnTo>
                <a:lnTo>
                  <a:pt x="16764" y="16764"/>
                </a:lnTo>
                <a:lnTo>
                  <a:pt x="15240" y="19812"/>
                </a:lnTo>
                <a:lnTo>
                  <a:pt x="15240" y="28956"/>
                </a:lnTo>
                <a:lnTo>
                  <a:pt x="54864" y="42672"/>
                </a:lnTo>
                <a:lnTo>
                  <a:pt x="60960" y="45720"/>
                </a:lnTo>
                <a:lnTo>
                  <a:pt x="65532" y="50292"/>
                </a:lnTo>
                <a:lnTo>
                  <a:pt x="71628" y="54864"/>
                </a:lnTo>
                <a:lnTo>
                  <a:pt x="73152" y="60960"/>
                </a:lnTo>
                <a:lnTo>
                  <a:pt x="73056" y="76390"/>
                </a:lnTo>
                <a:lnTo>
                  <a:pt x="70104" y="82296"/>
                </a:lnTo>
                <a:lnTo>
                  <a:pt x="66294" y="85344"/>
                </a:lnTo>
                <a:close/>
              </a:path>
              <a:path w="467995" h="94615">
                <a:moveTo>
                  <a:pt x="70104" y="28956"/>
                </a:moveTo>
                <a:lnTo>
                  <a:pt x="57912" y="28956"/>
                </a:lnTo>
                <a:lnTo>
                  <a:pt x="55626" y="20073"/>
                </a:lnTo>
                <a:lnTo>
                  <a:pt x="51054" y="13906"/>
                </a:lnTo>
                <a:lnTo>
                  <a:pt x="44196" y="10310"/>
                </a:lnTo>
                <a:lnTo>
                  <a:pt x="35052" y="9144"/>
                </a:lnTo>
                <a:lnTo>
                  <a:pt x="62992" y="9144"/>
                </a:lnTo>
                <a:lnTo>
                  <a:pt x="67056" y="12192"/>
                </a:lnTo>
                <a:lnTo>
                  <a:pt x="70104" y="19812"/>
                </a:lnTo>
                <a:lnTo>
                  <a:pt x="70104" y="28956"/>
                </a:lnTo>
                <a:close/>
              </a:path>
              <a:path w="467995" h="94615">
                <a:moveTo>
                  <a:pt x="47244" y="94488"/>
                </a:moveTo>
                <a:lnTo>
                  <a:pt x="38100" y="94488"/>
                </a:lnTo>
                <a:lnTo>
                  <a:pt x="29527" y="93940"/>
                </a:lnTo>
                <a:lnTo>
                  <a:pt x="0" y="62484"/>
                </a:lnTo>
                <a:lnTo>
                  <a:pt x="12192" y="62484"/>
                </a:lnTo>
                <a:lnTo>
                  <a:pt x="12192" y="70104"/>
                </a:lnTo>
                <a:lnTo>
                  <a:pt x="13716" y="74676"/>
                </a:lnTo>
                <a:lnTo>
                  <a:pt x="19812" y="79248"/>
                </a:lnTo>
                <a:lnTo>
                  <a:pt x="24384" y="82296"/>
                </a:lnTo>
                <a:lnTo>
                  <a:pt x="30480" y="85344"/>
                </a:lnTo>
                <a:lnTo>
                  <a:pt x="66294" y="85344"/>
                </a:lnTo>
                <a:lnTo>
                  <a:pt x="62484" y="88392"/>
                </a:lnTo>
                <a:lnTo>
                  <a:pt x="56388" y="92964"/>
                </a:lnTo>
                <a:lnTo>
                  <a:pt x="47244" y="94488"/>
                </a:lnTo>
                <a:close/>
              </a:path>
              <a:path w="467995" h="94615">
                <a:moveTo>
                  <a:pt x="121920" y="94488"/>
                </a:moveTo>
                <a:lnTo>
                  <a:pt x="114300" y="94488"/>
                </a:lnTo>
                <a:lnTo>
                  <a:pt x="106846" y="93892"/>
                </a:lnTo>
                <a:lnTo>
                  <a:pt x="82296" y="59436"/>
                </a:lnTo>
                <a:lnTo>
                  <a:pt x="82867" y="51982"/>
                </a:lnTo>
                <a:lnTo>
                  <a:pt x="103632" y="25908"/>
                </a:lnTo>
                <a:lnTo>
                  <a:pt x="121920" y="25908"/>
                </a:lnTo>
                <a:lnTo>
                  <a:pt x="129540" y="28956"/>
                </a:lnTo>
                <a:lnTo>
                  <a:pt x="135636" y="35052"/>
                </a:lnTo>
                <a:lnTo>
                  <a:pt x="106680" y="35052"/>
                </a:lnTo>
                <a:lnTo>
                  <a:pt x="103632" y="36576"/>
                </a:lnTo>
                <a:lnTo>
                  <a:pt x="99060" y="39624"/>
                </a:lnTo>
                <a:lnTo>
                  <a:pt x="96012" y="42672"/>
                </a:lnTo>
                <a:lnTo>
                  <a:pt x="94488" y="47244"/>
                </a:lnTo>
                <a:lnTo>
                  <a:pt x="92964" y="53340"/>
                </a:lnTo>
                <a:lnTo>
                  <a:pt x="142536" y="53340"/>
                </a:lnTo>
                <a:lnTo>
                  <a:pt x="142708" y="54125"/>
                </a:lnTo>
                <a:lnTo>
                  <a:pt x="143256" y="62484"/>
                </a:lnTo>
                <a:lnTo>
                  <a:pt x="92964" y="62484"/>
                </a:lnTo>
                <a:lnTo>
                  <a:pt x="92964" y="70104"/>
                </a:lnTo>
                <a:lnTo>
                  <a:pt x="99060" y="79248"/>
                </a:lnTo>
                <a:lnTo>
                  <a:pt x="102108" y="82296"/>
                </a:lnTo>
                <a:lnTo>
                  <a:pt x="108204" y="85344"/>
                </a:lnTo>
                <a:lnTo>
                  <a:pt x="137160" y="85344"/>
                </a:lnTo>
                <a:lnTo>
                  <a:pt x="132588" y="88392"/>
                </a:lnTo>
                <a:lnTo>
                  <a:pt x="128016" y="92964"/>
                </a:lnTo>
                <a:lnTo>
                  <a:pt x="121920" y="94488"/>
                </a:lnTo>
                <a:close/>
              </a:path>
              <a:path w="467995" h="94615">
                <a:moveTo>
                  <a:pt x="142536" y="53340"/>
                </a:moveTo>
                <a:lnTo>
                  <a:pt x="131064" y="53340"/>
                </a:lnTo>
                <a:lnTo>
                  <a:pt x="131064" y="48768"/>
                </a:lnTo>
                <a:lnTo>
                  <a:pt x="129540" y="44196"/>
                </a:lnTo>
                <a:lnTo>
                  <a:pt x="126492" y="39624"/>
                </a:lnTo>
                <a:lnTo>
                  <a:pt x="121920" y="36576"/>
                </a:lnTo>
                <a:lnTo>
                  <a:pt x="117348" y="35052"/>
                </a:lnTo>
                <a:lnTo>
                  <a:pt x="135636" y="35052"/>
                </a:lnTo>
                <a:lnTo>
                  <a:pt x="138755" y="40838"/>
                </a:lnTo>
                <a:lnTo>
                  <a:pt x="141160" y="47053"/>
                </a:lnTo>
                <a:lnTo>
                  <a:pt x="142536" y="53340"/>
                </a:lnTo>
                <a:close/>
              </a:path>
              <a:path w="467995" h="94615">
                <a:moveTo>
                  <a:pt x="137160" y="85344"/>
                </a:moveTo>
                <a:lnTo>
                  <a:pt x="123444" y="85344"/>
                </a:lnTo>
                <a:lnTo>
                  <a:pt x="129540" y="80772"/>
                </a:lnTo>
                <a:lnTo>
                  <a:pt x="131064" y="71628"/>
                </a:lnTo>
                <a:lnTo>
                  <a:pt x="141732" y="71628"/>
                </a:lnTo>
                <a:lnTo>
                  <a:pt x="140208" y="79248"/>
                </a:lnTo>
                <a:lnTo>
                  <a:pt x="137160" y="85344"/>
                </a:lnTo>
                <a:close/>
              </a:path>
              <a:path w="467995" h="94615">
                <a:moveTo>
                  <a:pt x="164592" y="47244"/>
                </a:moveTo>
                <a:lnTo>
                  <a:pt x="153924" y="47244"/>
                </a:lnTo>
                <a:lnTo>
                  <a:pt x="155638" y="37480"/>
                </a:lnTo>
                <a:lnTo>
                  <a:pt x="160782" y="30861"/>
                </a:lnTo>
                <a:lnTo>
                  <a:pt x="169354" y="27098"/>
                </a:lnTo>
                <a:lnTo>
                  <a:pt x="181356" y="25908"/>
                </a:lnTo>
                <a:lnTo>
                  <a:pt x="192238" y="26812"/>
                </a:lnTo>
                <a:lnTo>
                  <a:pt x="199834" y="29718"/>
                </a:lnTo>
                <a:lnTo>
                  <a:pt x="204287" y="34909"/>
                </a:lnTo>
                <a:lnTo>
                  <a:pt x="204314" y="35052"/>
                </a:lnTo>
                <a:lnTo>
                  <a:pt x="170688" y="35052"/>
                </a:lnTo>
                <a:lnTo>
                  <a:pt x="169164" y="38100"/>
                </a:lnTo>
                <a:lnTo>
                  <a:pt x="166116" y="39624"/>
                </a:lnTo>
                <a:lnTo>
                  <a:pt x="164592" y="42672"/>
                </a:lnTo>
                <a:lnTo>
                  <a:pt x="164592" y="47244"/>
                </a:lnTo>
                <a:close/>
              </a:path>
              <a:path w="467995" h="94615">
                <a:moveTo>
                  <a:pt x="172212" y="94488"/>
                </a:moveTo>
                <a:lnTo>
                  <a:pt x="166116" y="94488"/>
                </a:lnTo>
                <a:lnTo>
                  <a:pt x="160020" y="92964"/>
                </a:lnTo>
                <a:lnTo>
                  <a:pt x="156972" y="89916"/>
                </a:lnTo>
                <a:lnTo>
                  <a:pt x="152400" y="86868"/>
                </a:lnTo>
                <a:lnTo>
                  <a:pt x="150876" y="82296"/>
                </a:lnTo>
                <a:lnTo>
                  <a:pt x="150876" y="70104"/>
                </a:lnTo>
                <a:lnTo>
                  <a:pt x="152400" y="65532"/>
                </a:lnTo>
                <a:lnTo>
                  <a:pt x="156972" y="62484"/>
                </a:lnTo>
                <a:lnTo>
                  <a:pt x="160377" y="59340"/>
                </a:lnTo>
                <a:lnTo>
                  <a:pt x="165925" y="56769"/>
                </a:lnTo>
                <a:lnTo>
                  <a:pt x="173474" y="54768"/>
                </a:lnTo>
                <a:lnTo>
                  <a:pt x="182880" y="53340"/>
                </a:lnTo>
                <a:lnTo>
                  <a:pt x="187452" y="53340"/>
                </a:lnTo>
                <a:lnTo>
                  <a:pt x="190500" y="51816"/>
                </a:lnTo>
                <a:lnTo>
                  <a:pt x="193548" y="51816"/>
                </a:lnTo>
                <a:lnTo>
                  <a:pt x="195072" y="50292"/>
                </a:lnTo>
                <a:lnTo>
                  <a:pt x="195072" y="38100"/>
                </a:lnTo>
                <a:lnTo>
                  <a:pt x="190500" y="35052"/>
                </a:lnTo>
                <a:lnTo>
                  <a:pt x="204314" y="35052"/>
                </a:lnTo>
                <a:lnTo>
                  <a:pt x="205740" y="42672"/>
                </a:lnTo>
                <a:lnTo>
                  <a:pt x="205740" y="59436"/>
                </a:lnTo>
                <a:lnTo>
                  <a:pt x="193548" y="59436"/>
                </a:lnTo>
                <a:lnTo>
                  <a:pt x="190500" y="60960"/>
                </a:lnTo>
                <a:lnTo>
                  <a:pt x="187452" y="60960"/>
                </a:lnTo>
                <a:lnTo>
                  <a:pt x="176784" y="62484"/>
                </a:lnTo>
                <a:lnTo>
                  <a:pt x="167640" y="65532"/>
                </a:lnTo>
                <a:lnTo>
                  <a:pt x="166116" y="67056"/>
                </a:lnTo>
                <a:lnTo>
                  <a:pt x="163068" y="68580"/>
                </a:lnTo>
                <a:lnTo>
                  <a:pt x="161544" y="71628"/>
                </a:lnTo>
                <a:lnTo>
                  <a:pt x="161544" y="77724"/>
                </a:lnTo>
                <a:lnTo>
                  <a:pt x="163068" y="80772"/>
                </a:lnTo>
                <a:lnTo>
                  <a:pt x="166116" y="82296"/>
                </a:lnTo>
                <a:lnTo>
                  <a:pt x="167640" y="83820"/>
                </a:lnTo>
                <a:lnTo>
                  <a:pt x="170688" y="85344"/>
                </a:lnTo>
                <a:lnTo>
                  <a:pt x="195072" y="85344"/>
                </a:lnTo>
                <a:lnTo>
                  <a:pt x="191714" y="88701"/>
                </a:lnTo>
                <a:lnTo>
                  <a:pt x="186118" y="92011"/>
                </a:lnTo>
                <a:lnTo>
                  <a:pt x="179665" y="93892"/>
                </a:lnTo>
                <a:lnTo>
                  <a:pt x="172212" y="94488"/>
                </a:lnTo>
                <a:close/>
              </a:path>
              <a:path w="467995" h="94615">
                <a:moveTo>
                  <a:pt x="195072" y="85344"/>
                </a:moveTo>
                <a:lnTo>
                  <a:pt x="181356" y="85344"/>
                </a:lnTo>
                <a:lnTo>
                  <a:pt x="185928" y="83820"/>
                </a:lnTo>
                <a:lnTo>
                  <a:pt x="188976" y="80772"/>
                </a:lnTo>
                <a:lnTo>
                  <a:pt x="193548" y="77724"/>
                </a:lnTo>
                <a:lnTo>
                  <a:pt x="195072" y="74676"/>
                </a:lnTo>
                <a:lnTo>
                  <a:pt x="195072" y="59436"/>
                </a:lnTo>
                <a:lnTo>
                  <a:pt x="205740" y="59436"/>
                </a:lnTo>
                <a:lnTo>
                  <a:pt x="205740" y="83820"/>
                </a:lnTo>
                <a:lnTo>
                  <a:pt x="196596" y="83820"/>
                </a:lnTo>
                <a:lnTo>
                  <a:pt x="195072" y="85344"/>
                </a:lnTo>
                <a:close/>
              </a:path>
              <a:path w="467995" h="94615">
                <a:moveTo>
                  <a:pt x="208788" y="94488"/>
                </a:moveTo>
                <a:lnTo>
                  <a:pt x="199644" y="94488"/>
                </a:lnTo>
                <a:lnTo>
                  <a:pt x="196596" y="91440"/>
                </a:lnTo>
                <a:lnTo>
                  <a:pt x="196596" y="83820"/>
                </a:lnTo>
                <a:lnTo>
                  <a:pt x="205740" y="83820"/>
                </a:lnTo>
                <a:lnTo>
                  <a:pt x="207264" y="85344"/>
                </a:lnTo>
                <a:lnTo>
                  <a:pt x="213360" y="85344"/>
                </a:lnTo>
                <a:lnTo>
                  <a:pt x="213360" y="92964"/>
                </a:lnTo>
                <a:lnTo>
                  <a:pt x="210312" y="92964"/>
                </a:lnTo>
                <a:lnTo>
                  <a:pt x="208788" y="94488"/>
                </a:lnTo>
                <a:close/>
              </a:path>
              <a:path w="467995" h="94615">
                <a:moveTo>
                  <a:pt x="213360" y="85344"/>
                </a:moveTo>
                <a:lnTo>
                  <a:pt x="210312" y="85344"/>
                </a:lnTo>
                <a:lnTo>
                  <a:pt x="211836" y="83820"/>
                </a:lnTo>
                <a:lnTo>
                  <a:pt x="213360" y="83820"/>
                </a:lnTo>
                <a:lnTo>
                  <a:pt x="213360" y="85344"/>
                </a:lnTo>
                <a:close/>
              </a:path>
              <a:path w="467995" h="94615">
                <a:moveTo>
                  <a:pt x="233172" y="92964"/>
                </a:moveTo>
                <a:lnTo>
                  <a:pt x="222504" y="92964"/>
                </a:lnTo>
                <a:lnTo>
                  <a:pt x="222504" y="1524"/>
                </a:lnTo>
                <a:lnTo>
                  <a:pt x="233172" y="1524"/>
                </a:lnTo>
                <a:lnTo>
                  <a:pt x="233172" y="35052"/>
                </a:lnTo>
                <a:lnTo>
                  <a:pt x="246888" y="35052"/>
                </a:lnTo>
                <a:lnTo>
                  <a:pt x="242316" y="36576"/>
                </a:lnTo>
                <a:lnTo>
                  <a:pt x="239268" y="41148"/>
                </a:lnTo>
                <a:lnTo>
                  <a:pt x="234696" y="45720"/>
                </a:lnTo>
                <a:lnTo>
                  <a:pt x="233172" y="51816"/>
                </a:lnTo>
                <a:lnTo>
                  <a:pt x="233189" y="67127"/>
                </a:lnTo>
                <a:lnTo>
                  <a:pt x="234696" y="73152"/>
                </a:lnTo>
                <a:lnTo>
                  <a:pt x="239268" y="77724"/>
                </a:lnTo>
                <a:lnTo>
                  <a:pt x="242316" y="82296"/>
                </a:lnTo>
                <a:lnTo>
                  <a:pt x="244602" y="83820"/>
                </a:lnTo>
                <a:lnTo>
                  <a:pt x="233172" y="83820"/>
                </a:lnTo>
                <a:lnTo>
                  <a:pt x="233172" y="92964"/>
                </a:lnTo>
                <a:close/>
              </a:path>
              <a:path w="467995" h="94615">
                <a:moveTo>
                  <a:pt x="277368" y="85344"/>
                </a:moveTo>
                <a:lnTo>
                  <a:pt x="260604" y="85344"/>
                </a:lnTo>
                <a:lnTo>
                  <a:pt x="265176" y="82296"/>
                </a:lnTo>
                <a:lnTo>
                  <a:pt x="268224" y="77724"/>
                </a:lnTo>
                <a:lnTo>
                  <a:pt x="272796" y="73152"/>
                </a:lnTo>
                <a:lnTo>
                  <a:pt x="274302" y="67127"/>
                </a:lnTo>
                <a:lnTo>
                  <a:pt x="274320" y="51816"/>
                </a:lnTo>
                <a:lnTo>
                  <a:pt x="272796" y="45720"/>
                </a:lnTo>
                <a:lnTo>
                  <a:pt x="268224" y="41148"/>
                </a:lnTo>
                <a:lnTo>
                  <a:pt x="265176" y="36576"/>
                </a:lnTo>
                <a:lnTo>
                  <a:pt x="259080" y="35052"/>
                </a:lnTo>
                <a:lnTo>
                  <a:pt x="234696" y="35052"/>
                </a:lnTo>
                <a:lnTo>
                  <a:pt x="237744" y="28956"/>
                </a:lnTo>
                <a:lnTo>
                  <a:pt x="243840" y="25908"/>
                </a:lnTo>
                <a:lnTo>
                  <a:pt x="263652" y="25908"/>
                </a:lnTo>
                <a:lnTo>
                  <a:pt x="284988" y="59436"/>
                </a:lnTo>
                <a:lnTo>
                  <a:pt x="284654" y="67127"/>
                </a:lnTo>
                <a:lnTo>
                  <a:pt x="283464" y="74104"/>
                </a:lnTo>
                <a:lnTo>
                  <a:pt x="281130" y="80224"/>
                </a:lnTo>
                <a:lnTo>
                  <a:pt x="277368" y="85344"/>
                </a:lnTo>
                <a:close/>
              </a:path>
              <a:path w="467995" h="94615">
                <a:moveTo>
                  <a:pt x="265176" y="94488"/>
                </a:moveTo>
                <a:lnTo>
                  <a:pt x="251460" y="94488"/>
                </a:lnTo>
                <a:lnTo>
                  <a:pt x="246888" y="92964"/>
                </a:lnTo>
                <a:lnTo>
                  <a:pt x="243840" y="91440"/>
                </a:lnTo>
                <a:lnTo>
                  <a:pt x="239268" y="89916"/>
                </a:lnTo>
                <a:lnTo>
                  <a:pt x="236220" y="86868"/>
                </a:lnTo>
                <a:lnTo>
                  <a:pt x="234696" y="83820"/>
                </a:lnTo>
                <a:lnTo>
                  <a:pt x="244602" y="83820"/>
                </a:lnTo>
                <a:lnTo>
                  <a:pt x="246888" y="85344"/>
                </a:lnTo>
                <a:lnTo>
                  <a:pt x="277368" y="85344"/>
                </a:lnTo>
                <a:lnTo>
                  <a:pt x="271272" y="91440"/>
                </a:lnTo>
                <a:lnTo>
                  <a:pt x="265176" y="94488"/>
                </a:lnTo>
                <a:close/>
              </a:path>
              <a:path w="467995" h="94615">
                <a:moveTo>
                  <a:pt x="326136" y="94488"/>
                </a:moveTo>
                <a:lnTo>
                  <a:pt x="316992" y="94488"/>
                </a:lnTo>
                <a:lnTo>
                  <a:pt x="309372" y="91440"/>
                </a:lnTo>
                <a:lnTo>
                  <a:pt x="294132" y="59436"/>
                </a:lnTo>
                <a:lnTo>
                  <a:pt x="294703" y="51982"/>
                </a:lnTo>
                <a:lnTo>
                  <a:pt x="316992" y="25908"/>
                </a:lnTo>
                <a:lnTo>
                  <a:pt x="326136" y="25908"/>
                </a:lnTo>
                <a:lnTo>
                  <a:pt x="333589" y="26479"/>
                </a:lnTo>
                <a:lnTo>
                  <a:pt x="340042" y="28194"/>
                </a:lnTo>
                <a:lnTo>
                  <a:pt x="345638" y="31051"/>
                </a:lnTo>
                <a:lnTo>
                  <a:pt x="350520" y="35052"/>
                </a:lnTo>
                <a:lnTo>
                  <a:pt x="320040" y="35052"/>
                </a:lnTo>
                <a:lnTo>
                  <a:pt x="315468" y="36576"/>
                </a:lnTo>
                <a:lnTo>
                  <a:pt x="310896" y="41148"/>
                </a:lnTo>
                <a:lnTo>
                  <a:pt x="307848" y="47244"/>
                </a:lnTo>
                <a:lnTo>
                  <a:pt x="306324" y="51816"/>
                </a:lnTo>
                <a:lnTo>
                  <a:pt x="306341" y="67127"/>
                </a:lnTo>
                <a:lnTo>
                  <a:pt x="307848" y="73152"/>
                </a:lnTo>
                <a:lnTo>
                  <a:pt x="310896" y="77724"/>
                </a:lnTo>
                <a:lnTo>
                  <a:pt x="315468" y="82296"/>
                </a:lnTo>
                <a:lnTo>
                  <a:pt x="320040" y="85344"/>
                </a:lnTo>
                <a:lnTo>
                  <a:pt x="350520" y="85344"/>
                </a:lnTo>
                <a:lnTo>
                  <a:pt x="345638" y="89344"/>
                </a:lnTo>
                <a:lnTo>
                  <a:pt x="340042" y="92202"/>
                </a:lnTo>
                <a:lnTo>
                  <a:pt x="333589" y="93916"/>
                </a:lnTo>
                <a:lnTo>
                  <a:pt x="326136" y="94488"/>
                </a:lnTo>
                <a:close/>
              </a:path>
              <a:path w="467995" h="94615">
                <a:moveTo>
                  <a:pt x="350520" y="85344"/>
                </a:moveTo>
                <a:lnTo>
                  <a:pt x="332232" y="85344"/>
                </a:lnTo>
                <a:lnTo>
                  <a:pt x="336804" y="82296"/>
                </a:lnTo>
                <a:lnTo>
                  <a:pt x="341376" y="77724"/>
                </a:lnTo>
                <a:lnTo>
                  <a:pt x="344424" y="73152"/>
                </a:lnTo>
                <a:lnTo>
                  <a:pt x="347436" y="67127"/>
                </a:lnTo>
                <a:lnTo>
                  <a:pt x="347472" y="51816"/>
                </a:lnTo>
                <a:lnTo>
                  <a:pt x="344424" y="45720"/>
                </a:lnTo>
                <a:lnTo>
                  <a:pt x="341376" y="41148"/>
                </a:lnTo>
                <a:lnTo>
                  <a:pt x="336804" y="36576"/>
                </a:lnTo>
                <a:lnTo>
                  <a:pt x="332232" y="35052"/>
                </a:lnTo>
                <a:lnTo>
                  <a:pt x="350520" y="35052"/>
                </a:lnTo>
                <a:lnTo>
                  <a:pt x="353639" y="39933"/>
                </a:lnTo>
                <a:lnTo>
                  <a:pt x="356044" y="45529"/>
                </a:lnTo>
                <a:lnTo>
                  <a:pt x="357592" y="51982"/>
                </a:lnTo>
                <a:lnTo>
                  <a:pt x="358140" y="59436"/>
                </a:lnTo>
                <a:lnTo>
                  <a:pt x="357592" y="66913"/>
                </a:lnTo>
                <a:lnTo>
                  <a:pt x="356044" y="73533"/>
                </a:lnTo>
                <a:lnTo>
                  <a:pt x="353639" y="79581"/>
                </a:lnTo>
                <a:lnTo>
                  <a:pt x="350520" y="85344"/>
                </a:lnTo>
                <a:close/>
              </a:path>
              <a:path w="467995" h="94615">
                <a:moveTo>
                  <a:pt x="387096" y="41148"/>
                </a:moveTo>
                <a:lnTo>
                  <a:pt x="379476" y="41148"/>
                </a:lnTo>
                <a:lnTo>
                  <a:pt x="383476" y="34266"/>
                </a:lnTo>
                <a:lnTo>
                  <a:pt x="388620" y="29527"/>
                </a:lnTo>
                <a:lnTo>
                  <a:pt x="394906" y="26789"/>
                </a:lnTo>
                <a:lnTo>
                  <a:pt x="402336" y="25908"/>
                </a:lnTo>
                <a:lnTo>
                  <a:pt x="403860" y="25908"/>
                </a:lnTo>
                <a:lnTo>
                  <a:pt x="403860" y="36576"/>
                </a:lnTo>
                <a:lnTo>
                  <a:pt x="396240" y="36576"/>
                </a:lnTo>
                <a:lnTo>
                  <a:pt x="390144" y="38100"/>
                </a:lnTo>
                <a:lnTo>
                  <a:pt x="387096" y="41148"/>
                </a:lnTo>
                <a:close/>
              </a:path>
              <a:path w="467995" h="94615">
                <a:moveTo>
                  <a:pt x="379476" y="92964"/>
                </a:moveTo>
                <a:lnTo>
                  <a:pt x="368808" y="92964"/>
                </a:lnTo>
                <a:lnTo>
                  <a:pt x="368808" y="27432"/>
                </a:lnTo>
                <a:lnTo>
                  <a:pt x="379476" y="27432"/>
                </a:lnTo>
                <a:lnTo>
                  <a:pt x="379476" y="41148"/>
                </a:lnTo>
                <a:lnTo>
                  <a:pt x="387096" y="41148"/>
                </a:lnTo>
                <a:lnTo>
                  <a:pt x="385572" y="42672"/>
                </a:lnTo>
                <a:lnTo>
                  <a:pt x="382524" y="47244"/>
                </a:lnTo>
                <a:lnTo>
                  <a:pt x="379476" y="54864"/>
                </a:lnTo>
                <a:lnTo>
                  <a:pt x="379476" y="92964"/>
                </a:lnTo>
                <a:close/>
              </a:path>
              <a:path w="467995" h="94615">
                <a:moveTo>
                  <a:pt x="432816" y="36576"/>
                </a:moveTo>
                <a:lnTo>
                  <a:pt x="423672" y="36576"/>
                </a:lnTo>
                <a:lnTo>
                  <a:pt x="428244" y="28956"/>
                </a:lnTo>
                <a:lnTo>
                  <a:pt x="435864" y="25908"/>
                </a:lnTo>
                <a:lnTo>
                  <a:pt x="445008" y="25908"/>
                </a:lnTo>
                <a:lnTo>
                  <a:pt x="455009" y="27336"/>
                </a:lnTo>
                <a:lnTo>
                  <a:pt x="462153" y="31623"/>
                </a:lnTo>
                <a:lnTo>
                  <a:pt x="464210" y="35052"/>
                </a:lnTo>
                <a:lnTo>
                  <a:pt x="437388" y="35052"/>
                </a:lnTo>
                <a:lnTo>
                  <a:pt x="432816" y="36576"/>
                </a:lnTo>
                <a:close/>
              </a:path>
              <a:path w="467995" h="94615">
                <a:moveTo>
                  <a:pt x="423672" y="92964"/>
                </a:moveTo>
                <a:lnTo>
                  <a:pt x="413004" y="92964"/>
                </a:lnTo>
                <a:lnTo>
                  <a:pt x="413004" y="27432"/>
                </a:lnTo>
                <a:lnTo>
                  <a:pt x="423672" y="27432"/>
                </a:lnTo>
                <a:lnTo>
                  <a:pt x="423672" y="36576"/>
                </a:lnTo>
                <a:lnTo>
                  <a:pt x="432816" y="36576"/>
                </a:lnTo>
                <a:lnTo>
                  <a:pt x="429768" y="41148"/>
                </a:lnTo>
                <a:lnTo>
                  <a:pt x="425196" y="44196"/>
                </a:lnTo>
                <a:lnTo>
                  <a:pt x="423672" y="48768"/>
                </a:lnTo>
                <a:lnTo>
                  <a:pt x="423672" y="92964"/>
                </a:lnTo>
                <a:close/>
              </a:path>
              <a:path w="467995" h="94615">
                <a:moveTo>
                  <a:pt x="467868" y="92964"/>
                </a:moveTo>
                <a:lnTo>
                  <a:pt x="457200" y="92964"/>
                </a:lnTo>
                <a:lnTo>
                  <a:pt x="457200" y="44196"/>
                </a:lnTo>
                <a:lnTo>
                  <a:pt x="454152" y="38100"/>
                </a:lnTo>
                <a:lnTo>
                  <a:pt x="448056" y="35052"/>
                </a:lnTo>
                <a:lnTo>
                  <a:pt x="464210" y="35052"/>
                </a:lnTo>
                <a:lnTo>
                  <a:pt x="466439" y="38766"/>
                </a:lnTo>
                <a:lnTo>
                  <a:pt x="467868" y="48768"/>
                </a:lnTo>
                <a:lnTo>
                  <a:pt x="467868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154935" y="1888235"/>
            <a:ext cx="5907405" cy="2661285"/>
            <a:chOff x="2154935" y="1888235"/>
            <a:chExt cx="5907405" cy="2661285"/>
          </a:xfrm>
        </p:grpSpPr>
        <p:sp>
          <p:nvSpPr>
            <p:cNvPr id="81" name="object 81"/>
            <p:cNvSpPr/>
            <p:nvPr/>
          </p:nvSpPr>
          <p:spPr>
            <a:xfrm>
              <a:off x="2154935" y="1888235"/>
              <a:ext cx="701039" cy="304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154935" y="2225039"/>
              <a:ext cx="778763" cy="3048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154935" y="2561843"/>
              <a:ext cx="390143" cy="3048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154935" y="2898647"/>
              <a:ext cx="701039" cy="3048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154935" y="3235451"/>
              <a:ext cx="312420" cy="3048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154935" y="3572255"/>
              <a:ext cx="5129783" cy="3048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154935" y="3909059"/>
              <a:ext cx="1321307" cy="3048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154935" y="4245863"/>
              <a:ext cx="5907023" cy="3032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-38100" y="7620993"/>
            <a:ext cx="473709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z="1000" spc="-5">
                <a:latin typeface="Times New Roman"/>
                <a:cs typeface="Times New Roman"/>
              </a:rPr>
              <a:t>11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483108"/>
            <a:ext cx="381000" cy="97790"/>
          </a:xfrm>
          <a:custGeom>
            <a:avLst/>
            <a:gdLst/>
            <a:ahLst/>
            <a:cxnLst/>
            <a:rect l="l" t="t" r="r" b="b"/>
            <a:pathLst>
              <a:path w="381000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81000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81000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81000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81000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81000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81000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81000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81000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81000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81000" h="97790">
                <a:moveTo>
                  <a:pt x="248412" y="35052"/>
                </a:moveTo>
                <a:lnTo>
                  <a:pt x="242316" y="28956"/>
                </a:lnTo>
                <a:lnTo>
                  <a:pt x="265176" y="6096"/>
                </a:lnTo>
                <a:lnTo>
                  <a:pt x="281940" y="6096"/>
                </a:lnTo>
                <a:lnTo>
                  <a:pt x="281940" y="13716"/>
                </a:lnTo>
                <a:lnTo>
                  <a:pt x="271272" y="13716"/>
                </a:lnTo>
                <a:lnTo>
                  <a:pt x="248412" y="35052"/>
                </a:lnTo>
                <a:close/>
              </a:path>
              <a:path w="381000" h="97790">
                <a:moveTo>
                  <a:pt x="281940" y="85344"/>
                </a:moveTo>
                <a:lnTo>
                  <a:pt x="271272" y="85344"/>
                </a:lnTo>
                <a:lnTo>
                  <a:pt x="271272" y="13716"/>
                </a:lnTo>
                <a:lnTo>
                  <a:pt x="281940" y="13716"/>
                </a:lnTo>
                <a:lnTo>
                  <a:pt x="281940" y="85344"/>
                </a:lnTo>
                <a:close/>
              </a:path>
              <a:path w="381000" h="97790">
                <a:moveTo>
                  <a:pt x="306324" y="96012"/>
                </a:moveTo>
                <a:lnTo>
                  <a:pt x="246888" y="96012"/>
                </a:lnTo>
                <a:lnTo>
                  <a:pt x="246888" y="85344"/>
                </a:lnTo>
                <a:lnTo>
                  <a:pt x="306324" y="85344"/>
                </a:lnTo>
                <a:lnTo>
                  <a:pt x="306324" y="96012"/>
                </a:lnTo>
                <a:close/>
              </a:path>
              <a:path w="381000" h="97790">
                <a:moveTo>
                  <a:pt x="330708" y="28956"/>
                </a:moveTo>
                <a:lnTo>
                  <a:pt x="321564" y="25908"/>
                </a:lnTo>
                <a:lnTo>
                  <a:pt x="321564" y="22860"/>
                </a:lnTo>
                <a:lnTo>
                  <a:pt x="323088" y="19812"/>
                </a:lnTo>
                <a:lnTo>
                  <a:pt x="324612" y="18288"/>
                </a:lnTo>
                <a:lnTo>
                  <a:pt x="327660" y="12192"/>
                </a:lnTo>
                <a:lnTo>
                  <a:pt x="330708" y="10668"/>
                </a:lnTo>
                <a:lnTo>
                  <a:pt x="332232" y="9144"/>
                </a:lnTo>
                <a:lnTo>
                  <a:pt x="341376" y="4572"/>
                </a:lnTo>
                <a:lnTo>
                  <a:pt x="358140" y="4572"/>
                </a:lnTo>
                <a:lnTo>
                  <a:pt x="361188" y="6096"/>
                </a:lnTo>
                <a:lnTo>
                  <a:pt x="365760" y="7620"/>
                </a:lnTo>
                <a:lnTo>
                  <a:pt x="368808" y="9144"/>
                </a:lnTo>
                <a:lnTo>
                  <a:pt x="370332" y="12192"/>
                </a:lnTo>
                <a:lnTo>
                  <a:pt x="373380" y="13716"/>
                </a:lnTo>
                <a:lnTo>
                  <a:pt x="344424" y="13716"/>
                </a:lnTo>
                <a:lnTo>
                  <a:pt x="342900" y="15240"/>
                </a:lnTo>
                <a:lnTo>
                  <a:pt x="339852" y="15240"/>
                </a:lnTo>
                <a:lnTo>
                  <a:pt x="333756" y="21336"/>
                </a:lnTo>
                <a:lnTo>
                  <a:pt x="333756" y="22860"/>
                </a:lnTo>
                <a:lnTo>
                  <a:pt x="332232" y="24384"/>
                </a:lnTo>
                <a:lnTo>
                  <a:pt x="332232" y="27432"/>
                </a:lnTo>
                <a:lnTo>
                  <a:pt x="330708" y="28956"/>
                </a:lnTo>
                <a:close/>
              </a:path>
              <a:path w="381000" h="97790">
                <a:moveTo>
                  <a:pt x="381000" y="96012"/>
                </a:moveTo>
                <a:lnTo>
                  <a:pt x="321564" y="96012"/>
                </a:lnTo>
                <a:lnTo>
                  <a:pt x="321564" y="83820"/>
                </a:lnTo>
                <a:lnTo>
                  <a:pt x="352044" y="57912"/>
                </a:lnTo>
                <a:lnTo>
                  <a:pt x="355092" y="53340"/>
                </a:lnTo>
                <a:lnTo>
                  <a:pt x="359664" y="50292"/>
                </a:lnTo>
                <a:lnTo>
                  <a:pt x="362712" y="45720"/>
                </a:lnTo>
                <a:lnTo>
                  <a:pt x="365760" y="36576"/>
                </a:lnTo>
                <a:lnTo>
                  <a:pt x="365760" y="25908"/>
                </a:lnTo>
                <a:lnTo>
                  <a:pt x="364236" y="21336"/>
                </a:lnTo>
                <a:lnTo>
                  <a:pt x="362712" y="18288"/>
                </a:lnTo>
                <a:lnTo>
                  <a:pt x="359664" y="15240"/>
                </a:lnTo>
                <a:lnTo>
                  <a:pt x="355092" y="13716"/>
                </a:lnTo>
                <a:lnTo>
                  <a:pt x="373380" y="13716"/>
                </a:lnTo>
                <a:lnTo>
                  <a:pt x="376428" y="19812"/>
                </a:lnTo>
                <a:lnTo>
                  <a:pt x="376428" y="22860"/>
                </a:lnTo>
                <a:lnTo>
                  <a:pt x="377952" y="25908"/>
                </a:lnTo>
                <a:lnTo>
                  <a:pt x="377952" y="33528"/>
                </a:lnTo>
                <a:lnTo>
                  <a:pt x="376428" y="36576"/>
                </a:lnTo>
                <a:lnTo>
                  <a:pt x="376428" y="39624"/>
                </a:lnTo>
                <a:lnTo>
                  <a:pt x="370332" y="51816"/>
                </a:lnTo>
                <a:lnTo>
                  <a:pt x="362712" y="59436"/>
                </a:lnTo>
                <a:lnTo>
                  <a:pt x="361188" y="62484"/>
                </a:lnTo>
                <a:lnTo>
                  <a:pt x="358140" y="64008"/>
                </a:lnTo>
                <a:lnTo>
                  <a:pt x="333756" y="85344"/>
                </a:lnTo>
                <a:lnTo>
                  <a:pt x="381000" y="85344"/>
                </a:lnTo>
                <a:lnTo>
                  <a:pt x="381000" y="96012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21791"/>
            <a:ext cx="8191500" cy="4607560"/>
          </a:xfrm>
          <a:custGeom>
            <a:avLst/>
            <a:gdLst/>
            <a:ahLst/>
            <a:cxnLst/>
            <a:rect l="l" t="t" r="r" b="b"/>
            <a:pathLst>
              <a:path w="8191500" h="4607560">
                <a:moveTo>
                  <a:pt x="8191500" y="4607052"/>
                </a:moveTo>
                <a:lnTo>
                  <a:pt x="0" y="4607052"/>
                </a:lnTo>
                <a:lnTo>
                  <a:pt x="0" y="0"/>
                </a:lnTo>
                <a:lnTo>
                  <a:pt x="8191500" y="0"/>
                </a:lnTo>
                <a:lnTo>
                  <a:pt x="8191500" y="4607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363" y="745236"/>
            <a:ext cx="2898648" cy="14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4772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17420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0067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42715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55364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8011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79135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91784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04431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17080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29728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42376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356006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0200" y="1557527"/>
            <a:ext cx="673735" cy="355600"/>
          </a:xfrm>
          <a:custGeom>
            <a:avLst/>
            <a:gdLst/>
            <a:ahLst/>
            <a:cxnLst/>
            <a:rect l="l" t="t" r="r" b="b"/>
            <a:pathLst>
              <a:path w="673735" h="355600">
                <a:moveTo>
                  <a:pt x="0" y="0"/>
                </a:moveTo>
                <a:lnTo>
                  <a:pt x="673607" y="0"/>
                </a:lnTo>
                <a:lnTo>
                  <a:pt x="673607" y="355092"/>
                </a:lnTo>
                <a:lnTo>
                  <a:pt x="0" y="355092"/>
                </a:lnTo>
                <a:lnTo>
                  <a:pt x="0" y="0"/>
                </a:lnTo>
                <a:close/>
              </a:path>
            </a:pathLst>
          </a:custGeom>
          <a:ln w="16764">
            <a:solidFill>
              <a:srgbClr val="0041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67739" y="1301496"/>
            <a:ext cx="489584" cy="78105"/>
          </a:xfrm>
          <a:custGeom>
            <a:avLst/>
            <a:gdLst/>
            <a:ahLst/>
            <a:cxnLst/>
            <a:rect l="l" t="t" r="r" b="b"/>
            <a:pathLst>
              <a:path w="489584" h="78105">
                <a:moveTo>
                  <a:pt x="39624" y="77724"/>
                </a:moveTo>
                <a:lnTo>
                  <a:pt x="23788" y="74771"/>
                </a:lnTo>
                <a:lnTo>
                  <a:pt x="11239" y="66675"/>
                </a:lnTo>
                <a:lnTo>
                  <a:pt x="2976" y="54578"/>
                </a:lnTo>
                <a:lnTo>
                  <a:pt x="0" y="39624"/>
                </a:lnTo>
                <a:lnTo>
                  <a:pt x="2976" y="23788"/>
                </a:lnTo>
                <a:lnTo>
                  <a:pt x="11239" y="11239"/>
                </a:lnTo>
                <a:lnTo>
                  <a:pt x="23788" y="2976"/>
                </a:lnTo>
                <a:lnTo>
                  <a:pt x="39624" y="0"/>
                </a:lnTo>
                <a:lnTo>
                  <a:pt x="47577" y="833"/>
                </a:lnTo>
                <a:lnTo>
                  <a:pt x="55245" y="3238"/>
                </a:lnTo>
                <a:lnTo>
                  <a:pt x="62341" y="7072"/>
                </a:lnTo>
                <a:lnTo>
                  <a:pt x="68580" y="12192"/>
                </a:lnTo>
                <a:lnTo>
                  <a:pt x="39624" y="12192"/>
                </a:lnTo>
                <a:lnTo>
                  <a:pt x="28908" y="14335"/>
                </a:lnTo>
                <a:lnTo>
                  <a:pt x="20193" y="20193"/>
                </a:lnTo>
                <a:lnTo>
                  <a:pt x="14335" y="28908"/>
                </a:lnTo>
                <a:lnTo>
                  <a:pt x="12192" y="39624"/>
                </a:lnTo>
                <a:lnTo>
                  <a:pt x="14335" y="50101"/>
                </a:lnTo>
                <a:lnTo>
                  <a:pt x="20193" y="58293"/>
                </a:lnTo>
                <a:lnTo>
                  <a:pt x="28908" y="63627"/>
                </a:lnTo>
                <a:lnTo>
                  <a:pt x="39624" y="65532"/>
                </a:lnTo>
                <a:lnTo>
                  <a:pt x="68580" y="65532"/>
                </a:lnTo>
                <a:lnTo>
                  <a:pt x="62341" y="70651"/>
                </a:lnTo>
                <a:lnTo>
                  <a:pt x="55245" y="74485"/>
                </a:lnTo>
                <a:lnTo>
                  <a:pt x="47577" y="76890"/>
                </a:lnTo>
                <a:lnTo>
                  <a:pt x="39624" y="77724"/>
                </a:lnTo>
                <a:close/>
              </a:path>
              <a:path w="489584" h="78105">
                <a:moveTo>
                  <a:pt x="60960" y="21336"/>
                </a:moveTo>
                <a:lnTo>
                  <a:pt x="56388" y="15240"/>
                </a:lnTo>
                <a:lnTo>
                  <a:pt x="47244" y="12192"/>
                </a:lnTo>
                <a:lnTo>
                  <a:pt x="68580" y="12192"/>
                </a:lnTo>
                <a:lnTo>
                  <a:pt x="60960" y="21336"/>
                </a:lnTo>
                <a:close/>
              </a:path>
              <a:path w="489584" h="78105">
                <a:moveTo>
                  <a:pt x="68580" y="65532"/>
                </a:moveTo>
                <a:lnTo>
                  <a:pt x="47244" y="65532"/>
                </a:lnTo>
                <a:lnTo>
                  <a:pt x="56388" y="62484"/>
                </a:lnTo>
                <a:lnTo>
                  <a:pt x="60960" y="56388"/>
                </a:lnTo>
                <a:lnTo>
                  <a:pt x="68580" y="65532"/>
                </a:lnTo>
                <a:close/>
              </a:path>
              <a:path w="489584" h="78105">
                <a:moveTo>
                  <a:pt x="85344" y="35052"/>
                </a:moveTo>
                <a:lnTo>
                  <a:pt x="105156" y="18288"/>
                </a:lnTo>
                <a:lnTo>
                  <a:pt x="115181" y="19907"/>
                </a:lnTo>
                <a:lnTo>
                  <a:pt x="122491" y="24384"/>
                </a:lnTo>
                <a:lnTo>
                  <a:pt x="125695" y="28956"/>
                </a:lnTo>
                <a:lnTo>
                  <a:pt x="97536" y="28956"/>
                </a:lnTo>
                <a:lnTo>
                  <a:pt x="91440" y="30480"/>
                </a:lnTo>
                <a:lnTo>
                  <a:pt x="85344" y="35052"/>
                </a:lnTo>
                <a:close/>
              </a:path>
              <a:path w="489584" h="78105">
                <a:moveTo>
                  <a:pt x="105156" y="77724"/>
                </a:moveTo>
                <a:lnTo>
                  <a:pt x="97536" y="77724"/>
                </a:lnTo>
                <a:lnTo>
                  <a:pt x="89058" y="76390"/>
                </a:lnTo>
                <a:lnTo>
                  <a:pt x="82296" y="72771"/>
                </a:lnTo>
                <a:lnTo>
                  <a:pt x="77819" y="67437"/>
                </a:lnTo>
                <a:lnTo>
                  <a:pt x="76200" y="60960"/>
                </a:lnTo>
                <a:lnTo>
                  <a:pt x="77843" y="53601"/>
                </a:lnTo>
                <a:lnTo>
                  <a:pt x="82486" y="47815"/>
                </a:lnTo>
                <a:lnTo>
                  <a:pt x="89701" y="44029"/>
                </a:lnTo>
                <a:lnTo>
                  <a:pt x="99060" y="42672"/>
                </a:lnTo>
                <a:lnTo>
                  <a:pt x="115824" y="42672"/>
                </a:lnTo>
                <a:lnTo>
                  <a:pt x="115824" y="33528"/>
                </a:lnTo>
                <a:lnTo>
                  <a:pt x="111252" y="28956"/>
                </a:lnTo>
                <a:lnTo>
                  <a:pt x="125695" y="28956"/>
                </a:lnTo>
                <a:lnTo>
                  <a:pt x="127230" y="31146"/>
                </a:lnTo>
                <a:lnTo>
                  <a:pt x="129540" y="39624"/>
                </a:lnTo>
                <a:lnTo>
                  <a:pt x="129540" y="51816"/>
                </a:lnTo>
                <a:lnTo>
                  <a:pt x="92964" y="51816"/>
                </a:lnTo>
                <a:lnTo>
                  <a:pt x="88392" y="53340"/>
                </a:lnTo>
                <a:lnTo>
                  <a:pt x="88392" y="65532"/>
                </a:lnTo>
                <a:lnTo>
                  <a:pt x="92964" y="68580"/>
                </a:lnTo>
                <a:lnTo>
                  <a:pt x="129540" y="68580"/>
                </a:lnTo>
                <a:lnTo>
                  <a:pt x="129540" y="70104"/>
                </a:lnTo>
                <a:lnTo>
                  <a:pt x="115824" y="70104"/>
                </a:lnTo>
                <a:lnTo>
                  <a:pt x="112776" y="76200"/>
                </a:lnTo>
                <a:lnTo>
                  <a:pt x="105156" y="77724"/>
                </a:lnTo>
                <a:close/>
              </a:path>
              <a:path w="489584" h="78105">
                <a:moveTo>
                  <a:pt x="129540" y="68580"/>
                </a:moveTo>
                <a:lnTo>
                  <a:pt x="108204" y="68580"/>
                </a:lnTo>
                <a:lnTo>
                  <a:pt x="115824" y="64008"/>
                </a:lnTo>
                <a:lnTo>
                  <a:pt x="115824" y="51816"/>
                </a:lnTo>
                <a:lnTo>
                  <a:pt x="129540" y="51816"/>
                </a:lnTo>
                <a:lnTo>
                  <a:pt x="129540" y="68580"/>
                </a:lnTo>
                <a:close/>
              </a:path>
              <a:path w="489584" h="78105">
                <a:moveTo>
                  <a:pt x="129540" y="77724"/>
                </a:moveTo>
                <a:lnTo>
                  <a:pt x="115824" y="77724"/>
                </a:lnTo>
                <a:lnTo>
                  <a:pt x="115824" y="70104"/>
                </a:lnTo>
                <a:lnTo>
                  <a:pt x="129540" y="70104"/>
                </a:lnTo>
                <a:lnTo>
                  <a:pt x="129540" y="77724"/>
                </a:lnTo>
                <a:close/>
              </a:path>
              <a:path w="489584" h="78105">
                <a:moveTo>
                  <a:pt x="160020" y="21336"/>
                </a:moveTo>
                <a:lnTo>
                  <a:pt x="147828" y="21336"/>
                </a:lnTo>
                <a:lnTo>
                  <a:pt x="147828" y="6096"/>
                </a:lnTo>
                <a:lnTo>
                  <a:pt x="160020" y="6096"/>
                </a:lnTo>
                <a:lnTo>
                  <a:pt x="160020" y="21336"/>
                </a:lnTo>
                <a:close/>
              </a:path>
              <a:path w="489584" h="78105">
                <a:moveTo>
                  <a:pt x="178308" y="30480"/>
                </a:moveTo>
                <a:lnTo>
                  <a:pt x="140208" y="30480"/>
                </a:lnTo>
                <a:lnTo>
                  <a:pt x="140208" y="21336"/>
                </a:lnTo>
                <a:lnTo>
                  <a:pt x="178308" y="21336"/>
                </a:lnTo>
                <a:lnTo>
                  <a:pt x="178308" y="30480"/>
                </a:lnTo>
                <a:close/>
              </a:path>
              <a:path w="489584" h="78105">
                <a:moveTo>
                  <a:pt x="169164" y="77724"/>
                </a:moveTo>
                <a:lnTo>
                  <a:pt x="155448" y="77724"/>
                </a:lnTo>
                <a:lnTo>
                  <a:pt x="147828" y="73152"/>
                </a:lnTo>
                <a:lnTo>
                  <a:pt x="147828" y="30480"/>
                </a:lnTo>
                <a:lnTo>
                  <a:pt x="160020" y="30480"/>
                </a:lnTo>
                <a:lnTo>
                  <a:pt x="160020" y="65532"/>
                </a:lnTo>
                <a:lnTo>
                  <a:pt x="163068" y="67056"/>
                </a:lnTo>
                <a:lnTo>
                  <a:pt x="176130" y="67056"/>
                </a:lnTo>
                <a:lnTo>
                  <a:pt x="178308" y="74676"/>
                </a:lnTo>
                <a:lnTo>
                  <a:pt x="169164" y="77724"/>
                </a:lnTo>
                <a:close/>
              </a:path>
              <a:path w="489584" h="78105">
                <a:moveTo>
                  <a:pt x="176130" y="67056"/>
                </a:moveTo>
                <a:lnTo>
                  <a:pt x="169164" y="67056"/>
                </a:lnTo>
                <a:lnTo>
                  <a:pt x="175260" y="64008"/>
                </a:lnTo>
                <a:lnTo>
                  <a:pt x="176130" y="67056"/>
                </a:lnTo>
                <a:close/>
              </a:path>
              <a:path w="489584" h="78105">
                <a:moveTo>
                  <a:pt x="225552" y="77724"/>
                </a:moveTo>
                <a:lnTo>
                  <a:pt x="190500" y="77724"/>
                </a:lnTo>
                <a:lnTo>
                  <a:pt x="190500" y="1524"/>
                </a:lnTo>
                <a:lnTo>
                  <a:pt x="224028" y="1524"/>
                </a:lnTo>
                <a:lnTo>
                  <a:pt x="235148" y="2667"/>
                </a:lnTo>
                <a:lnTo>
                  <a:pt x="243268" y="6096"/>
                </a:lnTo>
                <a:lnTo>
                  <a:pt x="248245" y="11811"/>
                </a:lnTo>
                <a:lnTo>
                  <a:pt x="248325" y="12192"/>
                </a:lnTo>
                <a:lnTo>
                  <a:pt x="204216" y="12192"/>
                </a:lnTo>
                <a:lnTo>
                  <a:pt x="204216" y="33528"/>
                </a:lnTo>
                <a:lnTo>
                  <a:pt x="246507" y="33528"/>
                </a:lnTo>
                <a:lnTo>
                  <a:pt x="245364" y="35052"/>
                </a:lnTo>
                <a:lnTo>
                  <a:pt x="236220" y="36576"/>
                </a:lnTo>
                <a:lnTo>
                  <a:pt x="243339" y="39457"/>
                </a:lnTo>
                <a:lnTo>
                  <a:pt x="248602" y="43624"/>
                </a:lnTo>
                <a:lnTo>
                  <a:pt x="248935" y="44196"/>
                </a:lnTo>
                <a:lnTo>
                  <a:pt x="204216" y="44196"/>
                </a:lnTo>
                <a:lnTo>
                  <a:pt x="204216" y="65532"/>
                </a:lnTo>
                <a:lnTo>
                  <a:pt x="251035" y="65532"/>
                </a:lnTo>
                <a:lnTo>
                  <a:pt x="245554" y="72199"/>
                </a:lnTo>
                <a:lnTo>
                  <a:pt x="236910" y="76319"/>
                </a:lnTo>
                <a:lnTo>
                  <a:pt x="225552" y="77724"/>
                </a:lnTo>
                <a:close/>
              </a:path>
              <a:path w="489584" h="78105">
                <a:moveTo>
                  <a:pt x="246507" y="33528"/>
                </a:moveTo>
                <a:lnTo>
                  <a:pt x="231648" y="33528"/>
                </a:lnTo>
                <a:lnTo>
                  <a:pt x="236220" y="28956"/>
                </a:lnTo>
                <a:lnTo>
                  <a:pt x="236220" y="16764"/>
                </a:lnTo>
                <a:lnTo>
                  <a:pt x="231648" y="12192"/>
                </a:lnTo>
                <a:lnTo>
                  <a:pt x="248325" y="12192"/>
                </a:lnTo>
                <a:lnTo>
                  <a:pt x="249936" y="19812"/>
                </a:lnTo>
                <a:lnTo>
                  <a:pt x="249936" y="28956"/>
                </a:lnTo>
                <a:lnTo>
                  <a:pt x="246507" y="33528"/>
                </a:lnTo>
                <a:close/>
              </a:path>
              <a:path w="489584" h="78105">
                <a:moveTo>
                  <a:pt x="251035" y="65532"/>
                </a:moveTo>
                <a:lnTo>
                  <a:pt x="233172" y="65532"/>
                </a:lnTo>
                <a:lnTo>
                  <a:pt x="239268" y="62484"/>
                </a:lnTo>
                <a:lnTo>
                  <a:pt x="239268" y="48768"/>
                </a:lnTo>
                <a:lnTo>
                  <a:pt x="233172" y="44196"/>
                </a:lnTo>
                <a:lnTo>
                  <a:pt x="248935" y="44196"/>
                </a:lnTo>
                <a:lnTo>
                  <a:pt x="251864" y="49220"/>
                </a:lnTo>
                <a:lnTo>
                  <a:pt x="252984" y="56388"/>
                </a:lnTo>
                <a:lnTo>
                  <a:pt x="251055" y="65508"/>
                </a:lnTo>
                <a:close/>
              </a:path>
              <a:path w="489584" h="78105">
                <a:moveTo>
                  <a:pt x="292608" y="77724"/>
                </a:moveTo>
                <a:lnTo>
                  <a:pt x="280130" y="75557"/>
                </a:lnTo>
                <a:lnTo>
                  <a:pt x="270510" y="69532"/>
                </a:lnTo>
                <a:lnTo>
                  <a:pt x="264318" y="60364"/>
                </a:lnTo>
                <a:lnTo>
                  <a:pt x="262128" y="48768"/>
                </a:lnTo>
                <a:lnTo>
                  <a:pt x="264318" y="36290"/>
                </a:lnTo>
                <a:lnTo>
                  <a:pt x="270510" y="26670"/>
                </a:lnTo>
                <a:lnTo>
                  <a:pt x="280130" y="20478"/>
                </a:lnTo>
                <a:lnTo>
                  <a:pt x="292608" y="18288"/>
                </a:lnTo>
                <a:lnTo>
                  <a:pt x="305085" y="20478"/>
                </a:lnTo>
                <a:lnTo>
                  <a:pt x="314706" y="26670"/>
                </a:lnTo>
                <a:lnTo>
                  <a:pt x="317157" y="30480"/>
                </a:lnTo>
                <a:lnTo>
                  <a:pt x="292608" y="30480"/>
                </a:lnTo>
                <a:lnTo>
                  <a:pt x="285249" y="31837"/>
                </a:lnTo>
                <a:lnTo>
                  <a:pt x="279463" y="35623"/>
                </a:lnTo>
                <a:lnTo>
                  <a:pt x="275677" y="41409"/>
                </a:lnTo>
                <a:lnTo>
                  <a:pt x="274320" y="48768"/>
                </a:lnTo>
                <a:lnTo>
                  <a:pt x="275677" y="56126"/>
                </a:lnTo>
                <a:lnTo>
                  <a:pt x="279463" y="61912"/>
                </a:lnTo>
                <a:lnTo>
                  <a:pt x="285249" y="65698"/>
                </a:lnTo>
                <a:lnTo>
                  <a:pt x="292608" y="67056"/>
                </a:lnTo>
                <a:lnTo>
                  <a:pt x="316378" y="67056"/>
                </a:lnTo>
                <a:lnTo>
                  <a:pt x="314706" y="69532"/>
                </a:lnTo>
                <a:lnTo>
                  <a:pt x="305085" y="75557"/>
                </a:lnTo>
                <a:lnTo>
                  <a:pt x="292608" y="77724"/>
                </a:lnTo>
                <a:close/>
              </a:path>
              <a:path w="489584" h="78105">
                <a:moveTo>
                  <a:pt x="316378" y="67056"/>
                </a:moveTo>
                <a:lnTo>
                  <a:pt x="292608" y="67056"/>
                </a:lnTo>
                <a:lnTo>
                  <a:pt x="299966" y="65698"/>
                </a:lnTo>
                <a:lnTo>
                  <a:pt x="305752" y="61912"/>
                </a:lnTo>
                <a:lnTo>
                  <a:pt x="309538" y="56126"/>
                </a:lnTo>
                <a:lnTo>
                  <a:pt x="310896" y="48768"/>
                </a:lnTo>
                <a:lnTo>
                  <a:pt x="309538" y="41409"/>
                </a:lnTo>
                <a:lnTo>
                  <a:pt x="305752" y="35623"/>
                </a:lnTo>
                <a:lnTo>
                  <a:pt x="299966" y="31837"/>
                </a:lnTo>
                <a:lnTo>
                  <a:pt x="292608" y="30480"/>
                </a:lnTo>
                <a:lnTo>
                  <a:pt x="317157" y="30480"/>
                </a:lnTo>
                <a:lnTo>
                  <a:pt x="320897" y="36290"/>
                </a:lnTo>
                <a:lnTo>
                  <a:pt x="323088" y="48768"/>
                </a:lnTo>
                <a:lnTo>
                  <a:pt x="320897" y="60364"/>
                </a:lnTo>
                <a:lnTo>
                  <a:pt x="316378" y="67056"/>
                </a:lnTo>
                <a:close/>
              </a:path>
              <a:path w="489584" h="78105">
                <a:moveTo>
                  <a:pt x="361188" y="77724"/>
                </a:moveTo>
                <a:lnTo>
                  <a:pt x="348710" y="75557"/>
                </a:lnTo>
                <a:lnTo>
                  <a:pt x="339090" y="69532"/>
                </a:lnTo>
                <a:lnTo>
                  <a:pt x="332898" y="60364"/>
                </a:lnTo>
                <a:lnTo>
                  <a:pt x="330708" y="48768"/>
                </a:lnTo>
                <a:lnTo>
                  <a:pt x="332898" y="36290"/>
                </a:lnTo>
                <a:lnTo>
                  <a:pt x="339090" y="26670"/>
                </a:lnTo>
                <a:lnTo>
                  <a:pt x="348710" y="20478"/>
                </a:lnTo>
                <a:lnTo>
                  <a:pt x="361188" y="18288"/>
                </a:lnTo>
                <a:lnTo>
                  <a:pt x="373665" y="20478"/>
                </a:lnTo>
                <a:lnTo>
                  <a:pt x="383286" y="26670"/>
                </a:lnTo>
                <a:lnTo>
                  <a:pt x="385737" y="30480"/>
                </a:lnTo>
                <a:lnTo>
                  <a:pt x="361188" y="30480"/>
                </a:lnTo>
                <a:lnTo>
                  <a:pt x="353829" y="31837"/>
                </a:lnTo>
                <a:lnTo>
                  <a:pt x="348043" y="35623"/>
                </a:lnTo>
                <a:lnTo>
                  <a:pt x="344257" y="41409"/>
                </a:lnTo>
                <a:lnTo>
                  <a:pt x="342900" y="48768"/>
                </a:lnTo>
                <a:lnTo>
                  <a:pt x="344257" y="56126"/>
                </a:lnTo>
                <a:lnTo>
                  <a:pt x="348043" y="61912"/>
                </a:lnTo>
                <a:lnTo>
                  <a:pt x="353829" y="65698"/>
                </a:lnTo>
                <a:lnTo>
                  <a:pt x="361188" y="67056"/>
                </a:lnTo>
                <a:lnTo>
                  <a:pt x="384958" y="67056"/>
                </a:lnTo>
                <a:lnTo>
                  <a:pt x="383286" y="69532"/>
                </a:lnTo>
                <a:lnTo>
                  <a:pt x="373665" y="75557"/>
                </a:lnTo>
                <a:lnTo>
                  <a:pt x="361188" y="77724"/>
                </a:lnTo>
                <a:close/>
              </a:path>
              <a:path w="489584" h="78105">
                <a:moveTo>
                  <a:pt x="384958" y="67056"/>
                </a:moveTo>
                <a:lnTo>
                  <a:pt x="361188" y="67056"/>
                </a:lnTo>
                <a:lnTo>
                  <a:pt x="368546" y="65698"/>
                </a:lnTo>
                <a:lnTo>
                  <a:pt x="374332" y="61912"/>
                </a:lnTo>
                <a:lnTo>
                  <a:pt x="378118" y="56126"/>
                </a:lnTo>
                <a:lnTo>
                  <a:pt x="379476" y="48768"/>
                </a:lnTo>
                <a:lnTo>
                  <a:pt x="378118" y="41409"/>
                </a:lnTo>
                <a:lnTo>
                  <a:pt x="374332" y="35623"/>
                </a:lnTo>
                <a:lnTo>
                  <a:pt x="368546" y="31837"/>
                </a:lnTo>
                <a:lnTo>
                  <a:pt x="361188" y="30480"/>
                </a:lnTo>
                <a:lnTo>
                  <a:pt x="385737" y="30480"/>
                </a:lnTo>
                <a:lnTo>
                  <a:pt x="389477" y="36290"/>
                </a:lnTo>
                <a:lnTo>
                  <a:pt x="391668" y="48768"/>
                </a:lnTo>
                <a:lnTo>
                  <a:pt x="389477" y="60364"/>
                </a:lnTo>
                <a:lnTo>
                  <a:pt x="384958" y="67056"/>
                </a:lnTo>
                <a:close/>
              </a:path>
              <a:path w="489584" h="78105">
                <a:moveTo>
                  <a:pt x="441660" y="68580"/>
                </a:moveTo>
                <a:lnTo>
                  <a:pt x="426720" y="68580"/>
                </a:lnTo>
                <a:lnTo>
                  <a:pt x="431292" y="67056"/>
                </a:lnTo>
                <a:lnTo>
                  <a:pt x="431292" y="62484"/>
                </a:lnTo>
                <a:lnTo>
                  <a:pt x="426529" y="56054"/>
                </a:lnTo>
                <a:lnTo>
                  <a:pt x="416052" y="52197"/>
                </a:lnTo>
                <a:lnTo>
                  <a:pt x="405574" y="46624"/>
                </a:lnTo>
                <a:lnTo>
                  <a:pt x="400812" y="35052"/>
                </a:lnTo>
                <a:lnTo>
                  <a:pt x="402645" y="27932"/>
                </a:lnTo>
                <a:lnTo>
                  <a:pt x="407479" y="22669"/>
                </a:lnTo>
                <a:lnTo>
                  <a:pt x="414313" y="19407"/>
                </a:lnTo>
                <a:lnTo>
                  <a:pt x="422148" y="18288"/>
                </a:lnTo>
                <a:lnTo>
                  <a:pt x="429768" y="18288"/>
                </a:lnTo>
                <a:lnTo>
                  <a:pt x="437388" y="21336"/>
                </a:lnTo>
                <a:lnTo>
                  <a:pt x="441960" y="24384"/>
                </a:lnTo>
                <a:lnTo>
                  <a:pt x="439674" y="28956"/>
                </a:lnTo>
                <a:lnTo>
                  <a:pt x="416052" y="28956"/>
                </a:lnTo>
                <a:lnTo>
                  <a:pt x="413004" y="30480"/>
                </a:lnTo>
                <a:lnTo>
                  <a:pt x="413004" y="35052"/>
                </a:lnTo>
                <a:lnTo>
                  <a:pt x="417766" y="40600"/>
                </a:lnTo>
                <a:lnTo>
                  <a:pt x="428244" y="44005"/>
                </a:lnTo>
                <a:lnTo>
                  <a:pt x="438721" y="49410"/>
                </a:lnTo>
                <a:lnTo>
                  <a:pt x="443484" y="60960"/>
                </a:lnTo>
                <a:lnTo>
                  <a:pt x="441660" y="68580"/>
                </a:lnTo>
                <a:close/>
              </a:path>
              <a:path w="489584" h="78105">
                <a:moveTo>
                  <a:pt x="437388" y="33528"/>
                </a:moveTo>
                <a:lnTo>
                  <a:pt x="432816" y="30480"/>
                </a:lnTo>
                <a:lnTo>
                  <a:pt x="426720" y="28956"/>
                </a:lnTo>
                <a:lnTo>
                  <a:pt x="439674" y="28956"/>
                </a:lnTo>
                <a:lnTo>
                  <a:pt x="437388" y="33528"/>
                </a:lnTo>
                <a:close/>
              </a:path>
              <a:path w="489584" h="78105">
                <a:moveTo>
                  <a:pt x="420624" y="77724"/>
                </a:moveTo>
                <a:lnTo>
                  <a:pt x="413004" y="77724"/>
                </a:lnTo>
                <a:lnTo>
                  <a:pt x="403860" y="74676"/>
                </a:lnTo>
                <a:lnTo>
                  <a:pt x="397764" y="70104"/>
                </a:lnTo>
                <a:lnTo>
                  <a:pt x="402336" y="60960"/>
                </a:lnTo>
                <a:lnTo>
                  <a:pt x="406908" y="65532"/>
                </a:lnTo>
                <a:lnTo>
                  <a:pt x="414528" y="68580"/>
                </a:lnTo>
                <a:lnTo>
                  <a:pt x="441660" y="68580"/>
                </a:lnTo>
                <a:lnTo>
                  <a:pt x="441626" y="68722"/>
                </a:lnTo>
                <a:lnTo>
                  <a:pt x="436626" y="73914"/>
                </a:lnTo>
                <a:lnTo>
                  <a:pt x="429339" y="76819"/>
                </a:lnTo>
                <a:lnTo>
                  <a:pt x="420624" y="77724"/>
                </a:lnTo>
                <a:close/>
              </a:path>
              <a:path w="489584" h="78105">
                <a:moveTo>
                  <a:pt x="470916" y="21336"/>
                </a:moveTo>
                <a:lnTo>
                  <a:pt x="458724" y="21336"/>
                </a:lnTo>
                <a:lnTo>
                  <a:pt x="458724" y="6096"/>
                </a:lnTo>
                <a:lnTo>
                  <a:pt x="470916" y="6096"/>
                </a:lnTo>
                <a:lnTo>
                  <a:pt x="470916" y="21336"/>
                </a:lnTo>
                <a:close/>
              </a:path>
              <a:path w="489584" h="78105">
                <a:moveTo>
                  <a:pt x="487680" y="30480"/>
                </a:moveTo>
                <a:lnTo>
                  <a:pt x="449580" y="30480"/>
                </a:lnTo>
                <a:lnTo>
                  <a:pt x="449580" y="21336"/>
                </a:lnTo>
                <a:lnTo>
                  <a:pt x="487680" y="21336"/>
                </a:lnTo>
                <a:lnTo>
                  <a:pt x="487680" y="30480"/>
                </a:lnTo>
                <a:close/>
              </a:path>
              <a:path w="489584" h="78105">
                <a:moveTo>
                  <a:pt x="480060" y="77724"/>
                </a:moveTo>
                <a:lnTo>
                  <a:pt x="466344" y="77724"/>
                </a:lnTo>
                <a:lnTo>
                  <a:pt x="458724" y="73152"/>
                </a:lnTo>
                <a:lnTo>
                  <a:pt x="458724" y="30480"/>
                </a:lnTo>
                <a:lnTo>
                  <a:pt x="470916" y="30480"/>
                </a:lnTo>
                <a:lnTo>
                  <a:pt x="470916" y="65532"/>
                </a:lnTo>
                <a:lnTo>
                  <a:pt x="472440" y="67056"/>
                </a:lnTo>
                <a:lnTo>
                  <a:pt x="487026" y="67056"/>
                </a:lnTo>
                <a:lnTo>
                  <a:pt x="489204" y="74676"/>
                </a:lnTo>
                <a:lnTo>
                  <a:pt x="480060" y="77724"/>
                </a:lnTo>
                <a:close/>
              </a:path>
              <a:path w="489584" h="78105">
                <a:moveTo>
                  <a:pt x="487026" y="67056"/>
                </a:moveTo>
                <a:lnTo>
                  <a:pt x="480060" y="67056"/>
                </a:lnTo>
                <a:lnTo>
                  <a:pt x="486156" y="64008"/>
                </a:lnTo>
                <a:lnTo>
                  <a:pt x="487026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26236" y="1691639"/>
            <a:ext cx="325120" cy="83820"/>
          </a:xfrm>
          <a:custGeom>
            <a:avLst/>
            <a:gdLst/>
            <a:ahLst/>
            <a:cxnLst/>
            <a:rect l="l" t="t" r="r" b="b"/>
            <a:pathLst>
              <a:path w="325119" h="83819">
                <a:moveTo>
                  <a:pt x="13716" y="83820"/>
                </a:moveTo>
                <a:lnTo>
                  <a:pt x="0" y="83820"/>
                </a:lnTo>
                <a:lnTo>
                  <a:pt x="0" y="6096"/>
                </a:lnTo>
                <a:lnTo>
                  <a:pt x="51816" y="6096"/>
                </a:lnTo>
                <a:lnTo>
                  <a:pt x="51816" y="18288"/>
                </a:lnTo>
                <a:lnTo>
                  <a:pt x="13716" y="18288"/>
                </a:lnTo>
                <a:lnTo>
                  <a:pt x="13716" y="39624"/>
                </a:lnTo>
                <a:lnTo>
                  <a:pt x="48768" y="39624"/>
                </a:lnTo>
                <a:lnTo>
                  <a:pt x="48768" y="51816"/>
                </a:lnTo>
                <a:lnTo>
                  <a:pt x="13716" y="51816"/>
                </a:lnTo>
                <a:lnTo>
                  <a:pt x="13716" y="83820"/>
                </a:lnTo>
                <a:close/>
              </a:path>
              <a:path w="325119" h="83819">
                <a:moveTo>
                  <a:pt x="67056" y="41148"/>
                </a:moveTo>
                <a:lnTo>
                  <a:pt x="86868" y="24384"/>
                </a:lnTo>
                <a:lnTo>
                  <a:pt x="96869" y="25765"/>
                </a:lnTo>
                <a:lnTo>
                  <a:pt x="104013" y="29718"/>
                </a:lnTo>
                <a:lnTo>
                  <a:pt x="107677" y="35052"/>
                </a:lnTo>
                <a:lnTo>
                  <a:pt x="77724" y="35052"/>
                </a:lnTo>
                <a:lnTo>
                  <a:pt x="71628" y="36576"/>
                </a:lnTo>
                <a:lnTo>
                  <a:pt x="67056" y="41148"/>
                </a:lnTo>
                <a:close/>
              </a:path>
              <a:path w="325119" h="83819">
                <a:moveTo>
                  <a:pt x="86868" y="83820"/>
                </a:moveTo>
                <a:lnTo>
                  <a:pt x="77724" y="83820"/>
                </a:lnTo>
                <a:lnTo>
                  <a:pt x="69484" y="82462"/>
                </a:lnTo>
                <a:lnTo>
                  <a:pt x="63246" y="78676"/>
                </a:lnTo>
                <a:lnTo>
                  <a:pt x="59293" y="72890"/>
                </a:lnTo>
                <a:lnTo>
                  <a:pt x="57912" y="65532"/>
                </a:lnTo>
                <a:lnTo>
                  <a:pt x="59316" y="58412"/>
                </a:lnTo>
                <a:lnTo>
                  <a:pt x="63436" y="53149"/>
                </a:lnTo>
                <a:lnTo>
                  <a:pt x="70127" y="49887"/>
                </a:lnTo>
                <a:lnTo>
                  <a:pt x="79248" y="48768"/>
                </a:lnTo>
                <a:lnTo>
                  <a:pt x="97536" y="48768"/>
                </a:lnTo>
                <a:lnTo>
                  <a:pt x="97536" y="39624"/>
                </a:lnTo>
                <a:lnTo>
                  <a:pt x="92964" y="35052"/>
                </a:lnTo>
                <a:lnTo>
                  <a:pt x="107677" y="35052"/>
                </a:lnTo>
                <a:lnTo>
                  <a:pt x="108299" y="35956"/>
                </a:lnTo>
                <a:lnTo>
                  <a:pt x="109728" y="44196"/>
                </a:lnTo>
                <a:lnTo>
                  <a:pt x="109728" y="57912"/>
                </a:lnTo>
                <a:lnTo>
                  <a:pt x="73152" y="57912"/>
                </a:lnTo>
                <a:lnTo>
                  <a:pt x="70104" y="59436"/>
                </a:lnTo>
                <a:lnTo>
                  <a:pt x="70104" y="70104"/>
                </a:lnTo>
                <a:lnTo>
                  <a:pt x="74676" y="73152"/>
                </a:lnTo>
                <a:lnTo>
                  <a:pt x="109728" y="73152"/>
                </a:lnTo>
                <a:lnTo>
                  <a:pt x="109728" y="76200"/>
                </a:lnTo>
                <a:lnTo>
                  <a:pt x="97536" y="76200"/>
                </a:lnTo>
                <a:lnTo>
                  <a:pt x="92964" y="80772"/>
                </a:lnTo>
                <a:lnTo>
                  <a:pt x="86868" y="83820"/>
                </a:lnTo>
                <a:close/>
              </a:path>
              <a:path w="325119" h="83819">
                <a:moveTo>
                  <a:pt x="109728" y="73152"/>
                </a:moveTo>
                <a:lnTo>
                  <a:pt x="89916" y="73152"/>
                </a:lnTo>
                <a:lnTo>
                  <a:pt x="97536" y="68580"/>
                </a:lnTo>
                <a:lnTo>
                  <a:pt x="97536" y="57912"/>
                </a:lnTo>
                <a:lnTo>
                  <a:pt x="109728" y="57912"/>
                </a:lnTo>
                <a:lnTo>
                  <a:pt x="109728" y="73152"/>
                </a:lnTo>
                <a:close/>
              </a:path>
              <a:path w="325119" h="83819">
                <a:moveTo>
                  <a:pt x="109728" y="83820"/>
                </a:moveTo>
                <a:lnTo>
                  <a:pt x="97536" y="83820"/>
                </a:lnTo>
                <a:lnTo>
                  <a:pt x="97536" y="76200"/>
                </a:lnTo>
                <a:lnTo>
                  <a:pt x="109728" y="76200"/>
                </a:lnTo>
                <a:lnTo>
                  <a:pt x="109728" y="83820"/>
                </a:lnTo>
                <a:close/>
              </a:path>
              <a:path w="325119" h="83819">
                <a:moveTo>
                  <a:pt x="164347" y="73152"/>
                </a:moveTo>
                <a:lnTo>
                  <a:pt x="149352" y="73152"/>
                </a:lnTo>
                <a:lnTo>
                  <a:pt x="153924" y="71628"/>
                </a:lnTo>
                <a:lnTo>
                  <a:pt x="153924" y="67056"/>
                </a:lnTo>
                <a:lnTo>
                  <a:pt x="149161" y="60864"/>
                </a:lnTo>
                <a:lnTo>
                  <a:pt x="138684" y="57531"/>
                </a:lnTo>
                <a:lnTo>
                  <a:pt x="128206" y="52482"/>
                </a:lnTo>
                <a:lnTo>
                  <a:pt x="123444" y="41148"/>
                </a:lnTo>
                <a:lnTo>
                  <a:pt x="125063" y="33385"/>
                </a:lnTo>
                <a:lnTo>
                  <a:pt x="129540" y="28194"/>
                </a:lnTo>
                <a:lnTo>
                  <a:pt x="136302" y="25288"/>
                </a:lnTo>
                <a:lnTo>
                  <a:pt x="144780" y="24384"/>
                </a:lnTo>
                <a:lnTo>
                  <a:pt x="152400" y="24384"/>
                </a:lnTo>
                <a:lnTo>
                  <a:pt x="160020" y="25908"/>
                </a:lnTo>
                <a:lnTo>
                  <a:pt x="164592" y="30480"/>
                </a:lnTo>
                <a:lnTo>
                  <a:pt x="162306" y="35052"/>
                </a:lnTo>
                <a:lnTo>
                  <a:pt x="138684" y="35052"/>
                </a:lnTo>
                <a:lnTo>
                  <a:pt x="134112" y="36576"/>
                </a:lnTo>
                <a:lnTo>
                  <a:pt x="134112" y="39624"/>
                </a:lnTo>
                <a:lnTo>
                  <a:pt x="139112" y="45386"/>
                </a:lnTo>
                <a:lnTo>
                  <a:pt x="150114" y="49149"/>
                </a:lnTo>
                <a:lnTo>
                  <a:pt x="161115" y="54625"/>
                </a:lnTo>
                <a:lnTo>
                  <a:pt x="166116" y="65532"/>
                </a:lnTo>
                <a:lnTo>
                  <a:pt x="164347" y="73152"/>
                </a:lnTo>
                <a:close/>
              </a:path>
              <a:path w="325119" h="83819">
                <a:moveTo>
                  <a:pt x="160020" y="39624"/>
                </a:moveTo>
                <a:lnTo>
                  <a:pt x="155448" y="36576"/>
                </a:lnTo>
                <a:lnTo>
                  <a:pt x="147828" y="35052"/>
                </a:lnTo>
                <a:lnTo>
                  <a:pt x="162306" y="35052"/>
                </a:lnTo>
                <a:lnTo>
                  <a:pt x="160020" y="39624"/>
                </a:lnTo>
                <a:close/>
              </a:path>
              <a:path w="325119" h="83819">
                <a:moveTo>
                  <a:pt x="143256" y="83820"/>
                </a:moveTo>
                <a:lnTo>
                  <a:pt x="134112" y="83820"/>
                </a:lnTo>
                <a:lnTo>
                  <a:pt x="126492" y="80772"/>
                </a:lnTo>
                <a:lnTo>
                  <a:pt x="120396" y="76200"/>
                </a:lnTo>
                <a:lnTo>
                  <a:pt x="124968" y="67056"/>
                </a:lnTo>
                <a:lnTo>
                  <a:pt x="129540" y="71628"/>
                </a:lnTo>
                <a:lnTo>
                  <a:pt x="137160" y="73152"/>
                </a:lnTo>
                <a:lnTo>
                  <a:pt x="164347" y="73152"/>
                </a:lnTo>
                <a:lnTo>
                  <a:pt x="164258" y="73533"/>
                </a:lnTo>
                <a:lnTo>
                  <a:pt x="159258" y="79248"/>
                </a:lnTo>
                <a:lnTo>
                  <a:pt x="151971" y="82677"/>
                </a:lnTo>
                <a:lnTo>
                  <a:pt x="143256" y="83820"/>
                </a:lnTo>
                <a:close/>
              </a:path>
              <a:path w="325119" h="83819">
                <a:moveTo>
                  <a:pt x="193548" y="27432"/>
                </a:moveTo>
                <a:lnTo>
                  <a:pt x="181356" y="27432"/>
                </a:lnTo>
                <a:lnTo>
                  <a:pt x="181356" y="10668"/>
                </a:lnTo>
                <a:lnTo>
                  <a:pt x="193548" y="10668"/>
                </a:lnTo>
                <a:lnTo>
                  <a:pt x="193548" y="27432"/>
                </a:lnTo>
                <a:close/>
              </a:path>
              <a:path w="325119" h="83819">
                <a:moveTo>
                  <a:pt x="210312" y="36576"/>
                </a:moveTo>
                <a:lnTo>
                  <a:pt x="172212" y="36576"/>
                </a:lnTo>
                <a:lnTo>
                  <a:pt x="172212" y="27432"/>
                </a:lnTo>
                <a:lnTo>
                  <a:pt x="210312" y="27432"/>
                </a:lnTo>
                <a:lnTo>
                  <a:pt x="210312" y="36576"/>
                </a:lnTo>
                <a:close/>
              </a:path>
              <a:path w="325119" h="83819">
                <a:moveTo>
                  <a:pt x="202692" y="83820"/>
                </a:moveTo>
                <a:lnTo>
                  <a:pt x="188976" y="83820"/>
                </a:lnTo>
                <a:lnTo>
                  <a:pt x="181356" y="79248"/>
                </a:lnTo>
                <a:lnTo>
                  <a:pt x="181356" y="36576"/>
                </a:lnTo>
                <a:lnTo>
                  <a:pt x="193548" y="36576"/>
                </a:lnTo>
                <a:lnTo>
                  <a:pt x="193548" y="70104"/>
                </a:lnTo>
                <a:lnTo>
                  <a:pt x="195072" y="71628"/>
                </a:lnTo>
                <a:lnTo>
                  <a:pt x="209296" y="71628"/>
                </a:lnTo>
                <a:lnTo>
                  <a:pt x="211836" y="79248"/>
                </a:lnTo>
                <a:lnTo>
                  <a:pt x="207264" y="82296"/>
                </a:lnTo>
                <a:lnTo>
                  <a:pt x="202692" y="83820"/>
                </a:lnTo>
                <a:close/>
              </a:path>
              <a:path w="325119" h="83819">
                <a:moveTo>
                  <a:pt x="209296" y="71628"/>
                </a:moveTo>
                <a:lnTo>
                  <a:pt x="204216" y="71628"/>
                </a:lnTo>
                <a:lnTo>
                  <a:pt x="208788" y="70104"/>
                </a:lnTo>
                <a:lnTo>
                  <a:pt x="209296" y="71628"/>
                </a:lnTo>
                <a:close/>
              </a:path>
              <a:path w="325119" h="83819">
                <a:moveTo>
                  <a:pt x="230124" y="83820"/>
                </a:moveTo>
                <a:lnTo>
                  <a:pt x="220980" y="83820"/>
                </a:lnTo>
                <a:lnTo>
                  <a:pt x="219456" y="80772"/>
                </a:lnTo>
                <a:lnTo>
                  <a:pt x="219456" y="73152"/>
                </a:lnTo>
                <a:lnTo>
                  <a:pt x="220980" y="70104"/>
                </a:lnTo>
                <a:lnTo>
                  <a:pt x="230124" y="70104"/>
                </a:lnTo>
                <a:lnTo>
                  <a:pt x="233172" y="73152"/>
                </a:lnTo>
                <a:lnTo>
                  <a:pt x="233172" y="80772"/>
                </a:lnTo>
                <a:lnTo>
                  <a:pt x="230124" y="83820"/>
                </a:lnTo>
                <a:close/>
              </a:path>
              <a:path w="325119" h="83819">
                <a:moveTo>
                  <a:pt x="249936" y="41148"/>
                </a:moveTo>
                <a:lnTo>
                  <a:pt x="271272" y="24384"/>
                </a:lnTo>
                <a:lnTo>
                  <a:pt x="280630" y="25765"/>
                </a:lnTo>
                <a:lnTo>
                  <a:pt x="287845" y="29718"/>
                </a:lnTo>
                <a:lnTo>
                  <a:pt x="291815" y="35052"/>
                </a:lnTo>
                <a:lnTo>
                  <a:pt x="262128" y="35052"/>
                </a:lnTo>
                <a:lnTo>
                  <a:pt x="256032" y="36576"/>
                </a:lnTo>
                <a:lnTo>
                  <a:pt x="249936" y="41148"/>
                </a:lnTo>
                <a:close/>
              </a:path>
              <a:path w="325119" h="83819">
                <a:moveTo>
                  <a:pt x="271272" y="83820"/>
                </a:moveTo>
                <a:lnTo>
                  <a:pt x="262128" y="83820"/>
                </a:lnTo>
                <a:lnTo>
                  <a:pt x="253888" y="82462"/>
                </a:lnTo>
                <a:lnTo>
                  <a:pt x="247650" y="78676"/>
                </a:lnTo>
                <a:lnTo>
                  <a:pt x="243697" y="72890"/>
                </a:lnTo>
                <a:lnTo>
                  <a:pt x="242316" y="65532"/>
                </a:lnTo>
                <a:lnTo>
                  <a:pt x="243720" y="58412"/>
                </a:lnTo>
                <a:lnTo>
                  <a:pt x="247840" y="53149"/>
                </a:lnTo>
                <a:lnTo>
                  <a:pt x="254531" y="49887"/>
                </a:lnTo>
                <a:lnTo>
                  <a:pt x="263652" y="48768"/>
                </a:lnTo>
                <a:lnTo>
                  <a:pt x="281940" y="48768"/>
                </a:lnTo>
                <a:lnTo>
                  <a:pt x="281940" y="39624"/>
                </a:lnTo>
                <a:lnTo>
                  <a:pt x="277368" y="35052"/>
                </a:lnTo>
                <a:lnTo>
                  <a:pt x="291815" y="35052"/>
                </a:lnTo>
                <a:lnTo>
                  <a:pt x="292488" y="35956"/>
                </a:lnTo>
                <a:lnTo>
                  <a:pt x="294132" y="44196"/>
                </a:lnTo>
                <a:lnTo>
                  <a:pt x="294132" y="57912"/>
                </a:lnTo>
                <a:lnTo>
                  <a:pt x="257556" y="57912"/>
                </a:lnTo>
                <a:lnTo>
                  <a:pt x="254508" y="59436"/>
                </a:lnTo>
                <a:lnTo>
                  <a:pt x="254508" y="70104"/>
                </a:lnTo>
                <a:lnTo>
                  <a:pt x="257556" y="73152"/>
                </a:lnTo>
                <a:lnTo>
                  <a:pt x="294132" y="73152"/>
                </a:lnTo>
                <a:lnTo>
                  <a:pt x="294132" y="76200"/>
                </a:lnTo>
                <a:lnTo>
                  <a:pt x="281940" y="76200"/>
                </a:lnTo>
                <a:lnTo>
                  <a:pt x="277368" y="80772"/>
                </a:lnTo>
                <a:lnTo>
                  <a:pt x="271272" y="83820"/>
                </a:lnTo>
                <a:close/>
              </a:path>
              <a:path w="325119" h="83819">
                <a:moveTo>
                  <a:pt x="294132" y="73152"/>
                </a:moveTo>
                <a:lnTo>
                  <a:pt x="274320" y="73152"/>
                </a:lnTo>
                <a:lnTo>
                  <a:pt x="280416" y="68580"/>
                </a:lnTo>
                <a:lnTo>
                  <a:pt x="281940" y="62484"/>
                </a:lnTo>
                <a:lnTo>
                  <a:pt x="281940" y="57912"/>
                </a:lnTo>
                <a:lnTo>
                  <a:pt x="294132" y="57912"/>
                </a:lnTo>
                <a:lnTo>
                  <a:pt x="294132" y="73152"/>
                </a:lnTo>
                <a:close/>
              </a:path>
              <a:path w="325119" h="83819">
                <a:moveTo>
                  <a:pt x="294132" y="83820"/>
                </a:moveTo>
                <a:lnTo>
                  <a:pt x="281940" y="83820"/>
                </a:lnTo>
                <a:lnTo>
                  <a:pt x="281940" y="76200"/>
                </a:lnTo>
                <a:lnTo>
                  <a:pt x="294132" y="76200"/>
                </a:lnTo>
                <a:lnTo>
                  <a:pt x="294132" y="83820"/>
                </a:lnTo>
                <a:close/>
              </a:path>
              <a:path w="325119" h="83819">
                <a:moveTo>
                  <a:pt x="321564" y="15240"/>
                </a:moveTo>
                <a:lnTo>
                  <a:pt x="312420" y="15240"/>
                </a:lnTo>
                <a:lnTo>
                  <a:pt x="309372" y="12192"/>
                </a:lnTo>
                <a:lnTo>
                  <a:pt x="309372" y="3048"/>
                </a:lnTo>
                <a:lnTo>
                  <a:pt x="312420" y="0"/>
                </a:lnTo>
                <a:lnTo>
                  <a:pt x="321564" y="0"/>
                </a:lnTo>
                <a:lnTo>
                  <a:pt x="324612" y="3048"/>
                </a:lnTo>
                <a:lnTo>
                  <a:pt x="324612" y="12192"/>
                </a:lnTo>
                <a:lnTo>
                  <a:pt x="321564" y="15240"/>
                </a:lnTo>
                <a:close/>
              </a:path>
              <a:path w="325119" h="83819">
                <a:moveTo>
                  <a:pt x="323088" y="83820"/>
                </a:moveTo>
                <a:lnTo>
                  <a:pt x="310896" y="83820"/>
                </a:lnTo>
                <a:lnTo>
                  <a:pt x="310896" y="24384"/>
                </a:lnTo>
                <a:lnTo>
                  <a:pt x="323088" y="24384"/>
                </a:lnTo>
                <a:lnTo>
                  <a:pt x="32308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68908" y="2093976"/>
            <a:ext cx="287020" cy="76200"/>
          </a:xfrm>
          <a:custGeom>
            <a:avLst/>
            <a:gdLst/>
            <a:ahLst/>
            <a:cxnLst/>
            <a:rect l="l" t="t" r="r" b="b"/>
            <a:pathLst>
              <a:path w="287019" h="76200">
                <a:moveTo>
                  <a:pt x="13716" y="76200"/>
                </a:moveTo>
                <a:lnTo>
                  <a:pt x="0" y="76200"/>
                </a:lnTo>
                <a:lnTo>
                  <a:pt x="0" y="0"/>
                </a:lnTo>
                <a:lnTo>
                  <a:pt x="13716" y="0"/>
                </a:lnTo>
                <a:lnTo>
                  <a:pt x="13716" y="39624"/>
                </a:lnTo>
                <a:lnTo>
                  <a:pt x="40569" y="39624"/>
                </a:lnTo>
                <a:lnTo>
                  <a:pt x="42777" y="42672"/>
                </a:lnTo>
                <a:lnTo>
                  <a:pt x="25908" y="42672"/>
                </a:lnTo>
                <a:lnTo>
                  <a:pt x="13716" y="56388"/>
                </a:lnTo>
                <a:lnTo>
                  <a:pt x="13716" y="76200"/>
                </a:lnTo>
                <a:close/>
              </a:path>
              <a:path w="287019" h="76200">
                <a:moveTo>
                  <a:pt x="40569" y="39624"/>
                </a:moveTo>
                <a:lnTo>
                  <a:pt x="13716" y="39624"/>
                </a:lnTo>
                <a:lnTo>
                  <a:pt x="50292" y="0"/>
                </a:lnTo>
                <a:lnTo>
                  <a:pt x="65532" y="0"/>
                </a:lnTo>
                <a:lnTo>
                  <a:pt x="35052" y="32004"/>
                </a:lnTo>
                <a:lnTo>
                  <a:pt x="40569" y="39624"/>
                </a:lnTo>
                <a:close/>
              </a:path>
              <a:path w="287019" h="76200">
                <a:moveTo>
                  <a:pt x="67056" y="76200"/>
                </a:moveTo>
                <a:lnTo>
                  <a:pt x="51816" y="76200"/>
                </a:lnTo>
                <a:lnTo>
                  <a:pt x="25908" y="42672"/>
                </a:lnTo>
                <a:lnTo>
                  <a:pt x="42777" y="42672"/>
                </a:lnTo>
                <a:lnTo>
                  <a:pt x="67056" y="76200"/>
                </a:lnTo>
                <a:close/>
              </a:path>
              <a:path w="287019" h="76200">
                <a:moveTo>
                  <a:pt x="102108" y="76200"/>
                </a:moveTo>
                <a:lnTo>
                  <a:pt x="90511" y="74247"/>
                </a:lnTo>
                <a:lnTo>
                  <a:pt x="81343" y="68580"/>
                </a:lnTo>
                <a:lnTo>
                  <a:pt x="75318" y="59483"/>
                </a:lnTo>
                <a:lnTo>
                  <a:pt x="73152" y="47244"/>
                </a:lnTo>
                <a:lnTo>
                  <a:pt x="75318" y="35004"/>
                </a:lnTo>
                <a:lnTo>
                  <a:pt x="81343" y="25908"/>
                </a:lnTo>
                <a:lnTo>
                  <a:pt x="90511" y="20240"/>
                </a:lnTo>
                <a:lnTo>
                  <a:pt x="102108" y="18288"/>
                </a:lnTo>
                <a:lnTo>
                  <a:pt x="115609" y="20526"/>
                </a:lnTo>
                <a:lnTo>
                  <a:pt x="124396" y="27051"/>
                </a:lnTo>
                <a:lnTo>
                  <a:pt x="124559" y="27432"/>
                </a:lnTo>
                <a:lnTo>
                  <a:pt x="92964" y="27432"/>
                </a:lnTo>
                <a:lnTo>
                  <a:pt x="86868" y="33528"/>
                </a:lnTo>
                <a:lnTo>
                  <a:pt x="85344" y="42672"/>
                </a:lnTo>
                <a:lnTo>
                  <a:pt x="129127" y="42672"/>
                </a:lnTo>
                <a:lnTo>
                  <a:pt x="129540" y="51816"/>
                </a:lnTo>
                <a:lnTo>
                  <a:pt x="85344" y="51816"/>
                </a:lnTo>
                <a:lnTo>
                  <a:pt x="88392" y="60960"/>
                </a:lnTo>
                <a:lnTo>
                  <a:pt x="94488" y="67056"/>
                </a:lnTo>
                <a:lnTo>
                  <a:pt x="126492" y="67056"/>
                </a:lnTo>
                <a:lnTo>
                  <a:pt x="122253" y="71056"/>
                </a:lnTo>
                <a:lnTo>
                  <a:pt x="116586" y="73914"/>
                </a:lnTo>
                <a:lnTo>
                  <a:pt x="109775" y="75628"/>
                </a:lnTo>
                <a:lnTo>
                  <a:pt x="102108" y="76200"/>
                </a:lnTo>
                <a:close/>
              </a:path>
              <a:path w="287019" h="76200">
                <a:moveTo>
                  <a:pt x="129127" y="42672"/>
                </a:moveTo>
                <a:lnTo>
                  <a:pt x="118872" y="42672"/>
                </a:lnTo>
                <a:lnTo>
                  <a:pt x="118872" y="33528"/>
                </a:lnTo>
                <a:lnTo>
                  <a:pt x="112776" y="27432"/>
                </a:lnTo>
                <a:lnTo>
                  <a:pt x="124559" y="27432"/>
                </a:lnTo>
                <a:lnTo>
                  <a:pt x="128897" y="37576"/>
                </a:lnTo>
                <a:lnTo>
                  <a:pt x="129127" y="42672"/>
                </a:lnTo>
                <a:close/>
              </a:path>
              <a:path w="287019" h="76200">
                <a:moveTo>
                  <a:pt x="126492" y="67056"/>
                </a:moveTo>
                <a:lnTo>
                  <a:pt x="109728" y="67056"/>
                </a:lnTo>
                <a:lnTo>
                  <a:pt x="115824" y="64008"/>
                </a:lnTo>
                <a:lnTo>
                  <a:pt x="120396" y="59436"/>
                </a:lnTo>
                <a:lnTo>
                  <a:pt x="126492" y="67056"/>
                </a:lnTo>
                <a:close/>
              </a:path>
              <a:path w="287019" h="76200">
                <a:moveTo>
                  <a:pt x="155448" y="76200"/>
                </a:moveTo>
                <a:lnTo>
                  <a:pt x="143256" y="76200"/>
                </a:lnTo>
                <a:lnTo>
                  <a:pt x="143256" y="18288"/>
                </a:lnTo>
                <a:lnTo>
                  <a:pt x="155448" y="18288"/>
                </a:lnTo>
                <a:lnTo>
                  <a:pt x="155448" y="28956"/>
                </a:lnTo>
                <a:lnTo>
                  <a:pt x="175260" y="28956"/>
                </a:lnTo>
                <a:lnTo>
                  <a:pt x="167878" y="30289"/>
                </a:lnTo>
                <a:lnTo>
                  <a:pt x="161925" y="33909"/>
                </a:lnTo>
                <a:lnTo>
                  <a:pt x="157686" y="39243"/>
                </a:lnTo>
                <a:lnTo>
                  <a:pt x="155448" y="45720"/>
                </a:lnTo>
                <a:lnTo>
                  <a:pt x="155448" y="76200"/>
                </a:lnTo>
                <a:close/>
              </a:path>
              <a:path w="287019" h="76200">
                <a:moveTo>
                  <a:pt x="175260" y="28956"/>
                </a:moveTo>
                <a:lnTo>
                  <a:pt x="155448" y="28956"/>
                </a:lnTo>
                <a:lnTo>
                  <a:pt x="160020" y="21336"/>
                </a:lnTo>
                <a:lnTo>
                  <a:pt x="166116" y="18288"/>
                </a:lnTo>
                <a:lnTo>
                  <a:pt x="175260" y="18288"/>
                </a:lnTo>
                <a:lnTo>
                  <a:pt x="175260" y="28956"/>
                </a:lnTo>
                <a:close/>
              </a:path>
              <a:path w="287019" h="76200">
                <a:moveTo>
                  <a:pt x="187452" y="33528"/>
                </a:moveTo>
                <a:lnTo>
                  <a:pt x="182880" y="24384"/>
                </a:lnTo>
                <a:lnTo>
                  <a:pt x="190500" y="19812"/>
                </a:lnTo>
                <a:lnTo>
                  <a:pt x="196596" y="18288"/>
                </a:lnTo>
                <a:lnTo>
                  <a:pt x="207264" y="18288"/>
                </a:lnTo>
                <a:lnTo>
                  <a:pt x="217503" y="19669"/>
                </a:lnTo>
                <a:lnTo>
                  <a:pt x="225171" y="23622"/>
                </a:lnTo>
                <a:lnTo>
                  <a:pt x="228108" y="27432"/>
                </a:lnTo>
                <a:lnTo>
                  <a:pt x="199644" y="27432"/>
                </a:lnTo>
                <a:lnTo>
                  <a:pt x="187452" y="33528"/>
                </a:lnTo>
                <a:close/>
              </a:path>
              <a:path w="287019" h="76200">
                <a:moveTo>
                  <a:pt x="207264" y="76200"/>
                </a:moveTo>
                <a:lnTo>
                  <a:pt x="199644" y="76200"/>
                </a:lnTo>
                <a:lnTo>
                  <a:pt x="191166" y="74866"/>
                </a:lnTo>
                <a:lnTo>
                  <a:pt x="184404" y="71247"/>
                </a:lnTo>
                <a:lnTo>
                  <a:pt x="179927" y="65913"/>
                </a:lnTo>
                <a:lnTo>
                  <a:pt x="178308" y="59436"/>
                </a:lnTo>
                <a:lnTo>
                  <a:pt x="179951" y="52077"/>
                </a:lnTo>
                <a:lnTo>
                  <a:pt x="184594" y="46291"/>
                </a:lnTo>
                <a:lnTo>
                  <a:pt x="191809" y="42505"/>
                </a:lnTo>
                <a:lnTo>
                  <a:pt x="201168" y="41148"/>
                </a:lnTo>
                <a:lnTo>
                  <a:pt x="217932" y="41148"/>
                </a:lnTo>
                <a:lnTo>
                  <a:pt x="217932" y="32004"/>
                </a:lnTo>
                <a:lnTo>
                  <a:pt x="213360" y="27432"/>
                </a:lnTo>
                <a:lnTo>
                  <a:pt x="228108" y="27432"/>
                </a:lnTo>
                <a:lnTo>
                  <a:pt x="229981" y="29860"/>
                </a:lnTo>
                <a:lnTo>
                  <a:pt x="231648" y="38100"/>
                </a:lnTo>
                <a:lnTo>
                  <a:pt x="231648" y="50292"/>
                </a:lnTo>
                <a:lnTo>
                  <a:pt x="195072" y="50292"/>
                </a:lnTo>
                <a:lnTo>
                  <a:pt x="190500" y="53340"/>
                </a:lnTo>
                <a:lnTo>
                  <a:pt x="190500" y="64008"/>
                </a:lnTo>
                <a:lnTo>
                  <a:pt x="195072" y="67056"/>
                </a:lnTo>
                <a:lnTo>
                  <a:pt x="231648" y="67056"/>
                </a:lnTo>
                <a:lnTo>
                  <a:pt x="231648" y="68580"/>
                </a:lnTo>
                <a:lnTo>
                  <a:pt x="219456" y="68580"/>
                </a:lnTo>
                <a:lnTo>
                  <a:pt x="214884" y="74676"/>
                </a:lnTo>
                <a:lnTo>
                  <a:pt x="207264" y="76200"/>
                </a:lnTo>
                <a:close/>
              </a:path>
              <a:path w="287019" h="76200">
                <a:moveTo>
                  <a:pt x="231648" y="67056"/>
                </a:moveTo>
                <a:lnTo>
                  <a:pt x="211836" y="67056"/>
                </a:lnTo>
                <a:lnTo>
                  <a:pt x="217932" y="62484"/>
                </a:lnTo>
                <a:lnTo>
                  <a:pt x="217932" y="50292"/>
                </a:lnTo>
                <a:lnTo>
                  <a:pt x="231648" y="50292"/>
                </a:lnTo>
                <a:lnTo>
                  <a:pt x="231648" y="67056"/>
                </a:lnTo>
                <a:close/>
              </a:path>
              <a:path w="287019" h="76200">
                <a:moveTo>
                  <a:pt x="231648" y="76200"/>
                </a:moveTo>
                <a:lnTo>
                  <a:pt x="219456" y="76200"/>
                </a:lnTo>
                <a:lnTo>
                  <a:pt x="219456" y="68580"/>
                </a:lnTo>
                <a:lnTo>
                  <a:pt x="231648" y="68580"/>
                </a:lnTo>
                <a:lnTo>
                  <a:pt x="231648" y="76200"/>
                </a:lnTo>
                <a:close/>
              </a:path>
              <a:path w="287019" h="76200">
                <a:moveTo>
                  <a:pt x="284712" y="67056"/>
                </a:moveTo>
                <a:lnTo>
                  <a:pt x="269748" y="67056"/>
                </a:lnTo>
                <a:lnTo>
                  <a:pt x="274320" y="65532"/>
                </a:lnTo>
                <a:lnTo>
                  <a:pt x="274320" y="60960"/>
                </a:lnTo>
                <a:lnTo>
                  <a:pt x="269557" y="54554"/>
                </a:lnTo>
                <a:lnTo>
                  <a:pt x="259080" y="50863"/>
                </a:lnTo>
                <a:lnTo>
                  <a:pt x="248602" y="45743"/>
                </a:lnTo>
                <a:lnTo>
                  <a:pt x="243840" y="35052"/>
                </a:lnTo>
                <a:lnTo>
                  <a:pt x="245673" y="27289"/>
                </a:lnTo>
                <a:lnTo>
                  <a:pt x="250507" y="22098"/>
                </a:lnTo>
                <a:lnTo>
                  <a:pt x="257341" y="19192"/>
                </a:lnTo>
                <a:lnTo>
                  <a:pt x="265176" y="18288"/>
                </a:lnTo>
                <a:lnTo>
                  <a:pt x="272796" y="18288"/>
                </a:lnTo>
                <a:lnTo>
                  <a:pt x="280416" y="19812"/>
                </a:lnTo>
                <a:lnTo>
                  <a:pt x="286512" y="22860"/>
                </a:lnTo>
                <a:lnTo>
                  <a:pt x="284552" y="27432"/>
                </a:lnTo>
                <a:lnTo>
                  <a:pt x="259080" y="27432"/>
                </a:lnTo>
                <a:lnTo>
                  <a:pt x="256032" y="28956"/>
                </a:lnTo>
                <a:lnTo>
                  <a:pt x="256032" y="33528"/>
                </a:lnTo>
                <a:lnTo>
                  <a:pt x="260794" y="39076"/>
                </a:lnTo>
                <a:lnTo>
                  <a:pt x="271272" y="42481"/>
                </a:lnTo>
                <a:lnTo>
                  <a:pt x="281749" y="47886"/>
                </a:lnTo>
                <a:lnTo>
                  <a:pt x="286512" y="59436"/>
                </a:lnTo>
                <a:lnTo>
                  <a:pt x="284712" y="67056"/>
                </a:lnTo>
                <a:close/>
              </a:path>
              <a:path w="287019" h="76200">
                <a:moveTo>
                  <a:pt x="281940" y="33528"/>
                </a:moveTo>
                <a:lnTo>
                  <a:pt x="275844" y="28956"/>
                </a:lnTo>
                <a:lnTo>
                  <a:pt x="269748" y="27432"/>
                </a:lnTo>
                <a:lnTo>
                  <a:pt x="284552" y="27432"/>
                </a:lnTo>
                <a:lnTo>
                  <a:pt x="281940" y="33528"/>
                </a:lnTo>
                <a:close/>
              </a:path>
              <a:path w="287019" h="76200">
                <a:moveTo>
                  <a:pt x="265176" y="76200"/>
                </a:moveTo>
                <a:lnTo>
                  <a:pt x="258365" y="75866"/>
                </a:lnTo>
                <a:lnTo>
                  <a:pt x="251841" y="74676"/>
                </a:lnTo>
                <a:lnTo>
                  <a:pt x="245887" y="72342"/>
                </a:lnTo>
                <a:lnTo>
                  <a:pt x="240792" y="68580"/>
                </a:lnTo>
                <a:lnTo>
                  <a:pt x="245364" y="59436"/>
                </a:lnTo>
                <a:lnTo>
                  <a:pt x="249936" y="64008"/>
                </a:lnTo>
                <a:lnTo>
                  <a:pt x="259080" y="67056"/>
                </a:lnTo>
                <a:lnTo>
                  <a:pt x="284712" y="67056"/>
                </a:lnTo>
                <a:lnTo>
                  <a:pt x="284678" y="67198"/>
                </a:lnTo>
                <a:lnTo>
                  <a:pt x="279844" y="72390"/>
                </a:lnTo>
                <a:lnTo>
                  <a:pt x="273010" y="75295"/>
                </a:lnTo>
                <a:lnTo>
                  <a:pt x="26517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31163" y="2482595"/>
            <a:ext cx="518159" cy="105410"/>
          </a:xfrm>
          <a:custGeom>
            <a:avLst/>
            <a:gdLst/>
            <a:ahLst/>
            <a:cxnLst/>
            <a:rect l="l" t="t" r="r" b="b"/>
            <a:pathLst>
              <a:path w="518159" h="105410">
                <a:moveTo>
                  <a:pt x="45720" y="83820"/>
                </a:moveTo>
                <a:lnTo>
                  <a:pt x="0" y="83820"/>
                </a:lnTo>
                <a:lnTo>
                  <a:pt x="0" y="6096"/>
                </a:lnTo>
                <a:lnTo>
                  <a:pt x="12192" y="6096"/>
                </a:lnTo>
                <a:lnTo>
                  <a:pt x="12192" y="71628"/>
                </a:lnTo>
                <a:lnTo>
                  <a:pt x="45720" y="71628"/>
                </a:lnTo>
                <a:lnTo>
                  <a:pt x="45720" y="83820"/>
                </a:lnTo>
                <a:close/>
              </a:path>
              <a:path w="518159" h="105410">
                <a:moveTo>
                  <a:pt x="68580" y="15240"/>
                </a:moveTo>
                <a:lnTo>
                  <a:pt x="59436" y="15240"/>
                </a:lnTo>
                <a:lnTo>
                  <a:pt x="56388" y="12192"/>
                </a:lnTo>
                <a:lnTo>
                  <a:pt x="56388" y="4572"/>
                </a:lnTo>
                <a:lnTo>
                  <a:pt x="59436" y="0"/>
                </a:lnTo>
                <a:lnTo>
                  <a:pt x="68580" y="0"/>
                </a:lnTo>
                <a:lnTo>
                  <a:pt x="71628" y="4572"/>
                </a:lnTo>
                <a:lnTo>
                  <a:pt x="71628" y="12192"/>
                </a:lnTo>
                <a:lnTo>
                  <a:pt x="68580" y="15240"/>
                </a:lnTo>
                <a:close/>
              </a:path>
              <a:path w="518159" h="105410">
                <a:moveTo>
                  <a:pt x="70104" y="83820"/>
                </a:moveTo>
                <a:lnTo>
                  <a:pt x="57912" y="83820"/>
                </a:lnTo>
                <a:lnTo>
                  <a:pt x="57912" y="24384"/>
                </a:lnTo>
                <a:lnTo>
                  <a:pt x="70104" y="24384"/>
                </a:lnTo>
                <a:lnTo>
                  <a:pt x="70104" y="83820"/>
                </a:lnTo>
                <a:close/>
              </a:path>
              <a:path w="518159" h="105410">
                <a:moveTo>
                  <a:pt x="117348" y="80772"/>
                </a:moveTo>
                <a:lnTo>
                  <a:pt x="109728" y="80772"/>
                </a:lnTo>
                <a:lnTo>
                  <a:pt x="98369" y="78605"/>
                </a:lnTo>
                <a:lnTo>
                  <a:pt x="89725" y="72580"/>
                </a:lnTo>
                <a:lnTo>
                  <a:pt x="84224" y="63412"/>
                </a:lnTo>
                <a:lnTo>
                  <a:pt x="82296" y="51816"/>
                </a:lnTo>
                <a:lnTo>
                  <a:pt x="84201" y="41100"/>
                </a:lnTo>
                <a:lnTo>
                  <a:pt x="89535" y="32385"/>
                </a:lnTo>
                <a:lnTo>
                  <a:pt x="97726" y="26527"/>
                </a:lnTo>
                <a:lnTo>
                  <a:pt x="108204" y="24384"/>
                </a:lnTo>
                <a:lnTo>
                  <a:pt x="117348" y="24384"/>
                </a:lnTo>
                <a:lnTo>
                  <a:pt x="124968" y="27432"/>
                </a:lnTo>
                <a:lnTo>
                  <a:pt x="128016" y="35052"/>
                </a:lnTo>
                <a:lnTo>
                  <a:pt x="102108" y="35052"/>
                </a:lnTo>
                <a:lnTo>
                  <a:pt x="94488" y="42672"/>
                </a:lnTo>
                <a:lnTo>
                  <a:pt x="94488" y="62484"/>
                </a:lnTo>
                <a:lnTo>
                  <a:pt x="102108" y="70104"/>
                </a:lnTo>
                <a:lnTo>
                  <a:pt x="128016" y="70104"/>
                </a:lnTo>
                <a:lnTo>
                  <a:pt x="124968" y="77724"/>
                </a:lnTo>
                <a:lnTo>
                  <a:pt x="117348" y="80772"/>
                </a:lnTo>
                <a:close/>
              </a:path>
              <a:path w="518159" h="105410">
                <a:moveTo>
                  <a:pt x="135669" y="94488"/>
                </a:moveTo>
                <a:lnTo>
                  <a:pt x="121920" y="94488"/>
                </a:lnTo>
                <a:lnTo>
                  <a:pt x="128016" y="88392"/>
                </a:lnTo>
                <a:lnTo>
                  <a:pt x="128016" y="70104"/>
                </a:lnTo>
                <a:lnTo>
                  <a:pt x="121920" y="70104"/>
                </a:lnTo>
                <a:lnTo>
                  <a:pt x="128016" y="62484"/>
                </a:lnTo>
                <a:lnTo>
                  <a:pt x="128016" y="42672"/>
                </a:lnTo>
                <a:lnTo>
                  <a:pt x="121920" y="35052"/>
                </a:lnTo>
                <a:lnTo>
                  <a:pt x="128016" y="35052"/>
                </a:lnTo>
                <a:lnTo>
                  <a:pt x="128016" y="24384"/>
                </a:lnTo>
                <a:lnTo>
                  <a:pt x="141732" y="24384"/>
                </a:lnTo>
                <a:lnTo>
                  <a:pt x="141732" y="77724"/>
                </a:lnTo>
                <a:lnTo>
                  <a:pt x="139541" y="89082"/>
                </a:lnTo>
                <a:lnTo>
                  <a:pt x="135669" y="94488"/>
                </a:lnTo>
                <a:close/>
              </a:path>
              <a:path w="518159" h="105410">
                <a:moveTo>
                  <a:pt x="111252" y="105156"/>
                </a:moveTo>
                <a:lnTo>
                  <a:pt x="104655" y="104608"/>
                </a:lnTo>
                <a:lnTo>
                  <a:pt x="98488" y="103060"/>
                </a:lnTo>
                <a:lnTo>
                  <a:pt x="92606" y="100655"/>
                </a:lnTo>
                <a:lnTo>
                  <a:pt x="86868" y="97536"/>
                </a:lnTo>
                <a:lnTo>
                  <a:pt x="91440" y="88392"/>
                </a:lnTo>
                <a:lnTo>
                  <a:pt x="103632" y="94488"/>
                </a:lnTo>
                <a:lnTo>
                  <a:pt x="135669" y="94488"/>
                </a:lnTo>
                <a:lnTo>
                  <a:pt x="133350" y="97726"/>
                </a:lnTo>
                <a:lnTo>
                  <a:pt x="123729" y="103227"/>
                </a:lnTo>
                <a:lnTo>
                  <a:pt x="111252" y="105156"/>
                </a:lnTo>
                <a:close/>
              </a:path>
              <a:path w="518159" h="105410">
                <a:moveTo>
                  <a:pt x="172212" y="83820"/>
                </a:moveTo>
                <a:lnTo>
                  <a:pt x="158496" y="83820"/>
                </a:lnTo>
                <a:lnTo>
                  <a:pt x="158496" y="1524"/>
                </a:lnTo>
                <a:lnTo>
                  <a:pt x="172212" y="1524"/>
                </a:lnTo>
                <a:lnTo>
                  <a:pt x="172212" y="36576"/>
                </a:lnTo>
                <a:lnTo>
                  <a:pt x="178308" y="36576"/>
                </a:lnTo>
                <a:lnTo>
                  <a:pt x="172212" y="44196"/>
                </a:lnTo>
                <a:lnTo>
                  <a:pt x="172212" y="83820"/>
                </a:lnTo>
                <a:close/>
              </a:path>
              <a:path w="518159" h="105410">
                <a:moveTo>
                  <a:pt x="214884" y="83820"/>
                </a:moveTo>
                <a:lnTo>
                  <a:pt x="202692" y="83820"/>
                </a:lnTo>
                <a:lnTo>
                  <a:pt x="202692" y="41148"/>
                </a:lnTo>
                <a:lnTo>
                  <a:pt x="196596" y="36576"/>
                </a:lnTo>
                <a:lnTo>
                  <a:pt x="172212" y="36576"/>
                </a:lnTo>
                <a:lnTo>
                  <a:pt x="175260" y="28956"/>
                </a:lnTo>
                <a:lnTo>
                  <a:pt x="182880" y="24384"/>
                </a:lnTo>
                <a:lnTo>
                  <a:pt x="193548" y="24384"/>
                </a:lnTo>
                <a:lnTo>
                  <a:pt x="202668" y="26027"/>
                </a:lnTo>
                <a:lnTo>
                  <a:pt x="209359" y="30670"/>
                </a:lnTo>
                <a:lnTo>
                  <a:pt x="213479" y="37885"/>
                </a:lnTo>
                <a:lnTo>
                  <a:pt x="214884" y="47244"/>
                </a:lnTo>
                <a:lnTo>
                  <a:pt x="214884" y="83820"/>
                </a:lnTo>
                <a:close/>
              </a:path>
              <a:path w="518159" h="105410">
                <a:moveTo>
                  <a:pt x="246888" y="27432"/>
                </a:moveTo>
                <a:lnTo>
                  <a:pt x="234696" y="27432"/>
                </a:lnTo>
                <a:lnTo>
                  <a:pt x="234696" y="10668"/>
                </a:lnTo>
                <a:lnTo>
                  <a:pt x="246888" y="10668"/>
                </a:lnTo>
                <a:lnTo>
                  <a:pt x="246888" y="27432"/>
                </a:lnTo>
                <a:close/>
              </a:path>
              <a:path w="518159" h="105410">
                <a:moveTo>
                  <a:pt x="263652" y="36576"/>
                </a:moveTo>
                <a:lnTo>
                  <a:pt x="225552" y="36576"/>
                </a:lnTo>
                <a:lnTo>
                  <a:pt x="225552" y="27432"/>
                </a:lnTo>
                <a:lnTo>
                  <a:pt x="263652" y="27432"/>
                </a:lnTo>
                <a:lnTo>
                  <a:pt x="263652" y="36576"/>
                </a:lnTo>
                <a:close/>
              </a:path>
              <a:path w="518159" h="105410">
                <a:moveTo>
                  <a:pt x="256032" y="83820"/>
                </a:moveTo>
                <a:lnTo>
                  <a:pt x="242316" y="83820"/>
                </a:lnTo>
                <a:lnTo>
                  <a:pt x="234696" y="79248"/>
                </a:lnTo>
                <a:lnTo>
                  <a:pt x="234696" y="36576"/>
                </a:lnTo>
                <a:lnTo>
                  <a:pt x="246888" y="36576"/>
                </a:lnTo>
                <a:lnTo>
                  <a:pt x="246888" y="70104"/>
                </a:lnTo>
                <a:lnTo>
                  <a:pt x="248412" y="73152"/>
                </a:lnTo>
                <a:lnTo>
                  <a:pt x="263144" y="73152"/>
                </a:lnTo>
                <a:lnTo>
                  <a:pt x="265176" y="79248"/>
                </a:lnTo>
                <a:lnTo>
                  <a:pt x="260604" y="82296"/>
                </a:lnTo>
                <a:lnTo>
                  <a:pt x="256032" y="83820"/>
                </a:lnTo>
                <a:close/>
              </a:path>
              <a:path w="518159" h="105410">
                <a:moveTo>
                  <a:pt x="263144" y="73152"/>
                </a:moveTo>
                <a:lnTo>
                  <a:pt x="256032" y="73152"/>
                </a:lnTo>
                <a:lnTo>
                  <a:pt x="262128" y="70104"/>
                </a:lnTo>
                <a:lnTo>
                  <a:pt x="263144" y="73152"/>
                </a:lnTo>
                <a:close/>
              </a:path>
              <a:path w="518159" h="105410">
                <a:moveTo>
                  <a:pt x="310896" y="83820"/>
                </a:moveTo>
                <a:lnTo>
                  <a:pt x="295060" y="80867"/>
                </a:lnTo>
                <a:lnTo>
                  <a:pt x="282511" y="72771"/>
                </a:lnTo>
                <a:lnTo>
                  <a:pt x="274248" y="60674"/>
                </a:lnTo>
                <a:lnTo>
                  <a:pt x="271272" y="45720"/>
                </a:lnTo>
                <a:lnTo>
                  <a:pt x="274486" y="29884"/>
                </a:lnTo>
                <a:lnTo>
                  <a:pt x="283273" y="17335"/>
                </a:lnTo>
                <a:lnTo>
                  <a:pt x="296346" y="9072"/>
                </a:lnTo>
                <a:lnTo>
                  <a:pt x="312420" y="6096"/>
                </a:lnTo>
                <a:lnTo>
                  <a:pt x="320373" y="6905"/>
                </a:lnTo>
                <a:lnTo>
                  <a:pt x="328041" y="9144"/>
                </a:lnTo>
                <a:lnTo>
                  <a:pt x="335137" y="12525"/>
                </a:lnTo>
                <a:lnTo>
                  <a:pt x="341376" y="16764"/>
                </a:lnTo>
                <a:lnTo>
                  <a:pt x="340106" y="18288"/>
                </a:lnTo>
                <a:lnTo>
                  <a:pt x="312420" y="18288"/>
                </a:lnTo>
                <a:lnTo>
                  <a:pt x="300823" y="20431"/>
                </a:lnTo>
                <a:lnTo>
                  <a:pt x="291655" y="26289"/>
                </a:lnTo>
                <a:lnTo>
                  <a:pt x="285630" y="35004"/>
                </a:lnTo>
                <a:lnTo>
                  <a:pt x="283464" y="45720"/>
                </a:lnTo>
                <a:lnTo>
                  <a:pt x="285845" y="56197"/>
                </a:lnTo>
                <a:lnTo>
                  <a:pt x="292227" y="64389"/>
                </a:lnTo>
                <a:lnTo>
                  <a:pt x="301466" y="69723"/>
                </a:lnTo>
                <a:lnTo>
                  <a:pt x="312420" y="71628"/>
                </a:lnTo>
                <a:lnTo>
                  <a:pt x="341376" y="71628"/>
                </a:lnTo>
                <a:lnTo>
                  <a:pt x="341376" y="73152"/>
                </a:lnTo>
                <a:lnTo>
                  <a:pt x="334899" y="77390"/>
                </a:lnTo>
                <a:lnTo>
                  <a:pt x="327279" y="80772"/>
                </a:lnTo>
                <a:lnTo>
                  <a:pt x="319087" y="83010"/>
                </a:lnTo>
                <a:lnTo>
                  <a:pt x="310896" y="83820"/>
                </a:lnTo>
                <a:close/>
              </a:path>
              <a:path w="518159" h="105410">
                <a:moveTo>
                  <a:pt x="333756" y="25908"/>
                </a:moveTo>
                <a:lnTo>
                  <a:pt x="327660" y="21336"/>
                </a:lnTo>
                <a:lnTo>
                  <a:pt x="320040" y="18288"/>
                </a:lnTo>
                <a:lnTo>
                  <a:pt x="340106" y="18288"/>
                </a:lnTo>
                <a:lnTo>
                  <a:pt x="333756" y="25908"/>
                </a:lnTo>
                <a:close/>
              </a:path>
              <a:path w="518159" h="105410">
                <a:moveTo>
                  <a:pt x="341376" y="71628"/>
                </a:moveTo>
                <a:lnTo>
                  <a:pt x="318516" y="71628"/>
                </a:lnTo>
                <a:lnTo>
                  <a:pt x="324612" y="70104"/>
                </a:lnTo>
                <a:lnTo>
                  <a:pt x="329184" y="67056"/>
                </a:lnTo>
                <a:lnTo>
                  <a:pt x="329184" y="45720"/>
                </a:lnTo>
                <a:lnTo>
                  <a:pt x="341376" y="45720"/>
                </a:lnTo>
                <a:lnTo>
                  <a:pt x="341376" y="71628"/>
                </a:lnTo>
                <a:close/>
              </a:path>
              <a:path w="518159" h="105410">
                <a:moveTo>
                  <a:pt x="393192" y="83820"/>
                </a:moveTo>
                <a:lnTo>
                  <a:pt x="359664" y="83820"/>
                </a:lnTo>
                <a:lnTo>
                  <a:pt x="359664" y="6096"/>
                </a:lnTo>
                <a:lnTo>
                  <a:pt x="393192" y="6096"/>
                </a:lnTo>
                <a:lnTo>
                  <a:pt x="403669" y="7477"/>
                </a:lnTo>
                <a:lnTo>
                  <a:pt x="411861" y="11430"/>
                </a:lnTo>
                <a:lnTo>
                  <a:pt x="417195" y="17668"/>
                </a:lnTo>
                <a:lnTo>
                  <a:pt x="417338" y="18288"/>
                </a:lnTo>
                <a:lnTo>
                  <a:pt x="371856" y="18288"/>
                </a:lnTo>
                <a:lnTo>
                  <a:pt x="371856" y="38100"/>
                </a:lnTo>
                <a:lnTo>
                  <a:pt x="416052" y="38100"/>
                </a:lnTo>
                <a:lnTo>
                  <a:pt x="413004" y="41148"/>
                </a:lnTo>
                <a:lnTo>
                  <a:pt x="405384" y="42672"/>
                </a:lnTo>
                <a:lnTo>
                  <a:pt x="414528" y="44196"/>
                </a:lnTo>
                <a:lnTo>
                  <a:pt x="419404" y="50292"/>
                </a:lnTo>
                <a:lnTo>
                  <a:pt x="371856" y="50292"/>
                </a:lnTo>
                <a:lnTo>
                  <a:pt x="371856" y="71628"/>
                </a:lnTo>
                <a:lnTo>
                  <a:pt x="418152" y="71628"/>
                </a:lnTo>
                <a:lnTo>
                  <a:pt x="413194" y="77724"/>
                </a:lnTo>
                <a:lnTo>
                  <a:pt x="404550" y="82200"/>
                </a:lnTo>
                <a:lnTo>
                  <a:pt x="393192" y="83820"/>
                </a:lnTo>
                <a:close/>
              </a:path>
              <a:path w="518159" h="105410">
                <a:moveTo>
                  <a:pt x="416052" y="38100"/>
                </a:moveTo>
                <a:lnTo>
                  <a:pt x="400812" y="38100"/>
                </a:lnTo>
                <a:lnTo>
                  <a:pt x="405384" y="35052"/>
                </a:lnTo>
                <a:lnTo>
                  <a:pt x="405384" y="21336"/>
                </a:lnTo>
                <a:lnTo>
                  <a:pt x="400812" y="18288"/>
                </a:lnTo>
                <a:lnTo>
                  <a:pt x="417338" y="18288"/>
                </a:lnTo>
                <a:lnTo>
                  <a:pt x="419100" y="25908"/>
                </a:lnTo>
                <a:lnTo>
                  <a:pt x="419100" y="35052"/>
                </a:lnTo>
                <a:lnTo>
                  <a:pt x="416052" y="38100"/>
                </a:lnTo>
                <a:close/>
              </a:path>
              <a:path w="518159" h="105410">
                <a:moveTo>
                  <a:pt x="418152" y="71628"/>
                </a:moveTo>
                <a:lnTo>
                  <a:pt x="402336" y="71628"/>
                </a:lnTo>
                <a:lnTo>
                  <a:pt x="408432" y="68580"/>
                </a:lnTo>
                <a:lnTo>
                  <a:pt x="408432" y="53340"/>
                </a:lnTo>
                <a:lnTo>
                  <a:pt x="402336" y="50292"/>
                </a:lnTo>
                <a:lnTo>
                  <a:pt x="419404" y="50292"/>
                </a:lnTo>
                <a:lnTo>
                  <a:pt x="420624" y="51816"/>
                </a:lnTo>
                <a:lnTo>
                  <a:pt x="420624" y="62484"/>
                </a:lnTo>
                <a:lnTo>
                  <a:pt x="418695" y="70961"/>
                </a:lnTo>
                <a:lnTo>
                  <a:pt x="418152" y="71628"/>
                </a:lnTo>
                <a:close/>
              </a:path>
              <a:path w="518159" h="105410">
                <a:moveTo>
                  <a:pt x="448056" y="83820"/>
                </a:moveTo>
                <a:lnTo>
                  <a:pt x="435864" y="83820"/>
                </a:lnTo>
                <a:lnTo>
                  <a:pt x="435864" y="6096"/>
                </a:lnTo>
                <a:lnTo>
                  <a:pt x="452628" y="6096"/>
                </a:lnTo>
                <a:lnTo>
                  <a:pt x="461951" y="25908"/>
                </a:lnTo>
                <a:lnTo>
                  <a:pt x="448056" y="25908"/>
                </a:lnTo>
                <a:lnTo>
                  <a:pt x="448056" y="83820"/>
                </a:lnTo>
                <a:close/>
              </a:path>
              <a:path w="518159" h="105410">
                <a:moveTo>
                  <a:pt x="489966" y="57912"/>
                </a:moveTo>
                <a:lnTo>
                  <a:pt x="477012" y="57912"/>
                </a:lnTo>
                <a:lnTo>
                  <a:pt x="502920" y="6096"/>
                </a:lnTo>
                <a:lnTo>
                  <a:pt x="518160" y="6096"/>
                </a:lnTo>
                <a:lnTo>
                  <a:pt x="518160" y="25908"/>
                </a:lnTo>
                <a:lnTo>
                  <a:pt x="505968" y="25908"/>
                </a:lnTo>
                <a:lnTo>
                  <a:pt x="489966" y="57912"/>
                </a:lnTo>
                <a:close/>
              </a:path>
              <a:path w="518159" h="105410">
                <a:moveTo>
                  <a:pt x="481584" y="74676"/>
                </a:moveTo>
                <a:lnTo>
                  <a:pt x="472440" y="74676"/>
                </a:lnTo>
                <a:lnTo>
                  <a:pt x="448056" y="25908"/>
                </a:lnTo>
                <a:lnTo>
                  <a:pt x="461951" y="25908"/>
                </a:lnTo>
                <a:lnTo>
                  <a:pt x="477012" y="57912"/>
                </a:lnTo>
                <a:lnTo>
                  <a:pt x="489966" y="57912"/>
                </a:lnTo>
                <a:lnTo>
                  <a:pt x="481584" y="74676"/>
                </a:lnTo>
                <a:close/>
              </a:path>
              <a:path w="518159" h="105410">
                <a:moveTo>
                  <a:pt x="518160" y="83820"/>
                </a:moveTo>
                <a:lnTo>
                  <a:pt x="505968" y="83820"/>
                </a:lnTo>
                <a:lnTo>
                  <a:pt x="505968" y="25908"/>
                </a:lnTo>
                <a:lnTo>
                  <a:pt x="518160" y="25908"/>
                </a:lnTo>
                <a:lnTo>
                  <a:pt x="518160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27175" y="2880360"/>
            <a:ext cx="429895" cy="102235"/>
          </a:xfrm>
          <a:custGeom>
            <a:avLst/>
            <a:gdLst/>
            <a:ahLst/>
            <a:cxnLst/>
            <a:rect l="l" t="t" r="r" b="b"/>
            <a:pathLst>
              <a:path w="429894" h="102235">
                <a:moveTo>
                  <a:pt x="12192" y="80772"/>
                </a:moveTo>
                <a:lnTo>
                  <a:pt x="0" y="80772"/>
                </a:lnTo>
                <a:lnTo>
                  <a:pt x="0" y="4572"/>
                </a:lnTo>
                <a:lnTo>
                  <a:pt x="30480" y="4572"/>
                </a:lnTo>
                <a:lnTo>
                  <a:pt x="42957" y="6262"/>
                </a:lnTo>
                <a:lnTo>
                  <a:pt x="52578" y="11239"/>
                </a:lnTo>
                <a:lnTo>
                  <a:pt x="56790" y="16764"/>
                </a:lnTo>
                <a:lnTo>
                  <a:pt x="12192" y="16764"/>
                </a:lnTo>
                <a:lnTo>
                  <a:pt x="12192" y="45720"/>
                </a:lnTo>
                <a:lnTo>
                  <a:pt x="55989" y="45720"/>
                </a:lnTo>
                <a:lnTo>
                  <a:pt x="52578" y="50482"/>
                </a:lnTo>
                <a:lnTo>
                  <a:pt x="42957" y="55983"/>
                </a:lnTo>
                <a:lnTo>
                  <a:pt x="30480" y="57912"/>
                </a:lnTo>
                <a:lnTo>
                  <a:pt x="12192" y="57912"/>
                </a:lnTo>
                <a:lnTo>
                  <a:pt x="12192" y="80772"/>
                </a:lnTo>
                <a:close/>
              </a:path>
              <a:path w="429894" h="102235">
                <a:moveTo>
                  <a:pt x="55989" y="45720"/>
                </a:moveTo>
                <a:lnTo>
                  <a:pt x="41148" y="45720"/>
                </a:lnTo>
                <a:lnTo>
                  <a:pt x="48768" y="41148"/>
                </a:lnTo>
                <a:lnTo>
                  <a:pt x="48768" y="21336"/>
                </a:lnTo>
                <a:lnTo>
                  <a:pt x="41148" y="16764"/>
                </a:lnTo>
                <a:lnTo>
                  <a:pt x="56790" y="16764"/>
                </a:lnTo>
                <a:lnTo>
                  <a:pt x="58769" y="19359"/>
                </a:lnTo>
                <a:lnTo>
                  <a:pt x="60960" y="30480"/>
                </a:lnTo>
                <a:lnTo>
                  <a:pt x="58769" y="41838"/>
                </a:lnTo>
                <a:lnTo>
                  <a:pt x="55989" y="45720"/>
                </a:lnTo>
                <a:close/>
              </a:path>
              <a:path w="429894" h="102235">
                <a:moveTo>
                  <a:pt x="85344" y="80772"/>
                </a:moveTo>
                <a:lnTo>
                  <a:pt x="73152" y="80772"/>
                </a:lnTo>
                <a:lnTo>
                  <a:pt x="73152" y="22860"/>
                </a:lnTo>
                <a:lnTo>
                  <a:pt x="85344" y="22860"/>
                </a:lnTo>
                <a:lnTo>
                  <a:pt x="85344" y="35052"/>
                </a:lnTo>
                <a:lnTo>
                  <a:pt x="105156" y="35052"/>
                </a:lnTo>
                <a:lnTo>
                  <a:pt x="97131" y="35504"/>
                </a:lnTo>
                <a:lnTo>
                  <a:pt x="91249" y="38671"/>
                </a:lnTo>
                <a:lnTo>
                  <a:pt x="87368" y="43838"/>
                </a:lnTo>
                <a:lnTo>
                  <a:pt x="85344" y="50292"/>
                </a:lnTo>
                <a:lnTo>
                  <a:pt x="85344" y="80772"/>
                </a:lnTo>
                <a:close/>
              </a:path>
              <a:path w="429894" h="102235">
                <a:moveTo>
                  <a:pt x="105156" y="35052"/>
                </a:moveTo>
                <a:lnTo>
                  <a:pt x="85344" y="35052"/>
                </a:lnTo>
                <a:lnTo>
                  <a:pt x="89916" y="25908"/>
                </a:lnTo>
                <a:lnTo>
                  <a:pt x="96012" y="22860"/>
                </a:lnTo>
                <a:lnTo>
                  <a:pt x="105156" y="22860"/>
                </a:lnTo>
                <a:lnTo>
                  <a:pt x="105156" y="35052"/>
                </a:lnTo>
                <a:close/>
              </a:path>
              <a:path w="429894" h="102235">
                <a:moveTo>
                  <a:pt x="140208" y="80772"/>
                </a:moveTo>
                <a:lnTo>
                  <a:pt x="128373" y="78819"/>
                </a:lnTo>
                <a:lnTo>
                  <a:pt x="118681" y="73152"/>
                </a:lnTo>
                <a:lnTo>
                  <a:pt x="112133" y="64055"/>
                </a:lnTo>
                <a:lnTo>
                  <a:pt x="109728" y="51816"/>
                </a:lnTo>
                <a:lnTo>
                  <a:pt x="112133" y="40219"/>
                </a:lnTo>
                <a:lnTo>
                  <a:pt x="118681" y="31051"/>
                </a:lnTo>
                <a:lnTo>
                  <a:pt x="128373" y="25026"/>
                </a:lnTo>
                <a:lnTo>
                  <a:pt x="140208" y="22860"/>
                </a:lnTo>
                <a:lnTo>
                  <a:pt x="152685" y="25026"/>
                </a:lnTo>
                <a:lnTo>
                  <a:pt x="162306" y="31051"/>
                </a:lnTo>
                <a:lnTo>
                  <a:pt x="163978" y="33528"/>
                </a:lnTo>
                <a:lnTo>
                  <a:pt x="131064" y="33528"/>
                </a:lnTo>
                <a:lnTo>
                  <a:pt x="123444" y="41148"/>
                </a:lnTo>
                <a:lnTo>
                  <a:pt x="123444" y="51816"/>
                </a:lnTo>
                <a:lnTo>
                  <a:pt x="124777" y="60055"/>
                </a:lnTo>
                <a:lnTo>
                  <a:pt x="128397" y="66294"/>
                </a:lnTo>
                <a:lnTo>
                  <a:pt x="133731" y="70246"/>
                </a:lnTo>
                <a:lnTo>
                  <a:pt x="140208" y="71628"/>
                </a:lnTo>
                <a:lnTo>
                  <a:pt x="163343" y="71628"/>
                </a:lnTo>
                <a:lnTo>
                  <a:pt x="162306" y="73152"/>
                </a:lnTo>
                <a:lnTo>
                  <a:pt x="152685" y="78819"/>
                </a:lnTo>
                <a:lnTo>
                  <a:pt x="140208" y="80772"/>
                </a:lnTo>
                <a:close/>
              </a:path>
              <a:path w="429894" h="102235">
                <a:moveTo>
                  <a:pt x="163343" y="71628"/>
                </a:moveTo>
                <a:lnTo>
                  <a:pt x="140208" y="71628"/>
                </a:lnTo>
                <a:lnTo>
                  <a:pt x="147566" y="70246"/>
                </a:lnTo>
                <a:lnTo>
                  <a:pt x="153352" y="66294"/>
                </a:lnTo>
                <a:lnTo>
                  <a:pt x="157138" y="60055"/>
                </a:lnTo>
                <a:lnTo>
                  <a:pt x="158496" y="51816"/>
                </a:lnTo>
                <a:lnTo>
                  <a:pt x="157138" y="44457"/>
                </a:lnTo>
                <a:lnTo>
                  <a:pt x="153352" y="38671"/>
                </a:lnTo>
                <a:lnTo>
                  <a:pt x="147566" y="34885"/>
                </a:lnTo>
                <a:lnTo>
                  <a:pt x="140208" y="33528"/>
                </a:lnTo>
                <a:lnTo>
                  <a:pt x="163978" y="33528"/>
                </a:lnTo>
                <a:lnTo>
                  <a:pt x="168497" y="40219"/>
                </a:lnTo>
                <a:lnTo>
                  <a:pt x="170688" y="51816"/>
                </a:lnTo>
                <a:lnTo>
                  <a:pt x="168497" y="64055"/>
                </a:lnTo>
                <a:lnTo>
                  <a:pt x="163343" y="71628"/>
                </a:lnTo>
                <a:close/>
              </a:path>
              <a:path w="429894" h="102235">
                <a:moveTo>
                  <a:pt x="198120" y="102108"/>
                </a:moveTo>
                <a:lnTo>
                  <a:pt x="184404" y="102108"/>
                </a:lnTo>
                <a:lnTo>
                  <a:pt x="184404" y="22860"/>
                </a:lnTo>
                <a:lnTo>
                  <a:pt x="198120" y="22860"/>
                </a:lnTo>
                <a:lnTo>
                  <a:pt x="198120" y="33528"/>
                </a:lnTo>
                <a:lnTo>
                  <a:pt x="204216" y="33528"/>
                </a:lnTo>
                <a:lnTo>
                  <a:pt x="198120" y="41148"/>
                </a:lnTo>
                <a:lnTo>
                  <a:pt x="198120" y="62484"/>
                </a:lnTo>
                <a:lnTo>
                  <a:pt x="204216" y="70104"/>
                </a:lnTo>
                <a:lnTo>
                  <a:pt x="239777" y="70104"/>
                </a:lnTo>
                <a:lnTo>
                  <a:pt x="238856" y="71628"/>
                </a:lnTo>
                <a:lnTo>
                  <a:pt x="198120" y="71628"/>
                </a:lnTo>
                <a:lnTo>
                  <a:pt x="198120" y="102108"/>
                </a:lnTo>
                <a:close/>
              </a:path>
              <a:path w="429894" h="102235">
                <a:moveTo>
                  <a:pt x="239777" y="70104"/>
                </a:moveTo>
                <a:lnTo>
                  <a:pt x="214884" y="70104"/>
                </a:lnTo>
                <a:lnTo>
                  <a:pt x="222242" y="68746"/>
                </a:lnTo>
                <a:lnTo>
                  <a:pt x="228028" y="64960"/>
                </a:lnTo>
                <a:lnTo>
                  <a:pt x="231814" y="59174"/>
                </a:lnTo>
                <a:lnTo>
                  <a:pt x="233172" y="51816"/>
                </a:lnTo>
                <a:lnTo>
                  <a:pt x="231814" y="44457"/>
                </a:lnTo>
                <a:lnTo>
                  <a:pt x="228028" y="38671"/>
                </a:lnTo>
                <a:lnTo>
                  <a:pt x="222242" y="34885"/>
                </a:lnTo>
                <a:lnTo>
                  <a:pt x="214884" y="33528"/>
                </a:lnTo>
                <a:lnTo>
                  <a:pt x="198120" y="33528"/>
                </a:lnTo>
                <a:lnTo>
                  <a:pt x="201168" y="25908"/>
                </a:lnTo>
                <a:lnTo>
                  <a:pt x="208788" y="22860"/>
                </a:lnTo>
                <a:lnTo>
                  <a:pt x="217932" y="22860"/>
                </a:lnTo>
                <a:lnTo>
                  <a:pt x="229290" y="25026"/>
                </a:lnTo>
                <a:lnTo>
                  <a:pt x="237934" y="31051"/>
                </a:lnTo>
                <a:lnTo>
                  <a:pt x="243435" y="40219"/>
                </a:lnTo>
                <a:lnTo>
                  <a:pt x="245364" y="51816"/>
                </a:lnTo>
                <a:lnTo>
                  <a:pt x="243435" y="64055"/>
                </a:lnTo>
                <a:lnTo>
                  <a:pt x="239777" y="70104"/>
                </a:lnTo>
                <a:close/>
              </a:path>
              <a:path w="429894" h="102235">
                <a:moveTo>
                  <a:pt x="217932" y="80772"/>
                </a:moveTo>
                <a:lnTo>
                  <a:pt x="208788" y="80772"/>
                </a:lnTo>
                <a:lnTo>
                  <a:pt x="201168" y="77724"/>
                </a:lnTo>
                <a:lnTo>
                  <a:pt x="198120" y="71628"/>
                </a:lnTo>
                <a:lnTo>
                  <a:pt x="238856" y="71628"/>
                </a:lnTo>
                <a:lnTo>
                  <a:pt x="237934" y="73152"/>
                </a:lnTo>
                <a:lnTo>
                  <a:pt x="229290" y="78819"/>
                </a:lnTo>
                <a:lnTo>
                  <a:pt x="217932" y="80772"/>
                </a:lnTo>
                <a:close/>
              </a:path>
              <a:path w="429894" h="102235">
                <a:moveTo>
                  <a:pt x="272796" y="80772"/>
                </a:moveTo>
                <a:lnTo>
                  <a:pt x="259080" y="80772"/>
                </a:lnTo>
                <a:lnTo>
                  <a:pt x="259080" y="0"/>
                </a:lnTo>
                <a:lnTo>
                  <a:pt x="272796" y="0"/>
                </a:lnTo>
                <a:lnTo>
                  <a:pt x="272796" y="33528"/>
                </a:lnTo>
                <a:lnTo>
                  <a:pt x="288036" y="33528"/>
                </a:lnTo>
                <a:lnTo>
                  <a:pt x="278892" y="35052"/>
                </a:lnTo>
                <a:lnTo>
                  <a:pt x="272796" y="42672"/>
                </a:lnTo>
                <a:lnTo>
                  <a:pt x="272796" y="80772"/>
                </a:lnTo>
                <a:close/>
              </a:path>
              <a:path w="429894" h="102235">
                <a:moveTo>
                  <a:pt x="315468" y="80772"/>
                </a:moveTo>
                <a:lnTo>
                  <a:pt x="303276" y="80772"/>
                </a:lnTo>
                <a:lnTo>
                  <a:pt x="303276" y="39624"/>
                </a:lnTo>
                <a:lnTo>
                  <a:pt x="297180" y="33528"/>
                </a:lnTo>
                <a:lnTo>
                  <a:pt x="272796" y="33528"/>
                </a:lnTo>
                <a:lnTo>
                  <a:pt x="275844" y="25908"/>
                </a:lnTo>
                <a:lnTo>
                  <a:pt x="283464" y="22860"/>
                </a:lnTo>
                <a:lnTo>
                  <a:pt x="294132" y="22860"/>
                </a:lnTo>
                <a:lnTo>
                  <a:pt x="303252" y="24264"/>
                </a:lnTo>
                <a:lnTo>
                  <a:pt x="309943" y="28384"/>
                </a:lnTo>
                <a:lnTo>
                  <a:pt x="314063" y="35075"/>
                </a:lnTo>
                <a:lnTo>
                  <a:pt x="315468" y="44196"/>
                </a:lnTo>
                <a:lnTo>
                  <a:pt x="315468" y="80772"/>
                </a:lnTo>
                <a:close/>
              </a:path>
              <a:path w="429894" h="102235">
                <a:moveTo>
                  <a:pt x="356616" y="80772"/>
                </a:moveTo>
                <a:lnTo>
                  <a:pt x="344138" y="78819"/>
                </a:lnTo>
                <a:lnTo>
                  <a:pt x="334518" y="73152"/>
                </a:lnTo>
                <a:lnTo>
                  <a:pt x="328326" y="64055"/>
                </a:lnTo>
                <a:lnTo>
                  <a:pt x="326136" y="51816"/>
                </a:lnTo>
                <a:lnTo>
                  <a:pt x="328326" y="40219"/>
                </a:lnTo>
                <a:lnTo>
                  <a:pt x="334518" y="31051"/>
                </a:lnTo>
                <a:lnTo>
                  <a:pt x="344138" y="25026"/>
                </a:lnTo>
                <a:lnTo>
                  <a:pt x="356616" y="22860"/>
                </a:lnTo>
                <a:lnTo>
                  <a:pt x="369474" y="25098"/>
                </a:lnTo>
                <a:lnTo>
                  <a:pt x="378333" y="31623"/>
                </a:lnTo>
                <a:lnTo>
                  <a:pt x="378508" y="32004"/>
                </a:lnTo>
                <a:lnTo>
                  <a:pt x="347472" y="32004"/>
                </a:lnTo>
                <a:lnTo>
                  <a:pt x="341376" y="38100"/>
                </a:lnTo>
                <a:lnTo>
                  <a:pt x="339852" y="47244"/>
                </a:lnTo>
                <a:lnTo>
                  <a:pt x="383497" y="47244"/>
                </a:lnTo>
                <a:lnTo>
                  <a:pt x="384048" y="56388"/>
                </a:lnTo>
                <a:lnTo>
                  <a:pt x="339852" y="56388"/>
                </a:lnTo>
                <a:lnTo>
                  <a:pt x="341376" y="65532"/>
                </a:lnTo>
                <a:lnTo>
                  <a:pt x="348996" y="71628"/>
                </a:lnTo>
                <a:lnTo>
                  <a:pt x="381000" y="71628"/>
                </a:lnTo>
                <a:lnTo>
                  <a:pt x="376118" y="75628"/>
                </a:lnTo>
                <a:lnTo>
                  <a:pt x="370522" y="78486"/>
                </a:lnTo>
                <a:lnTo>
                  <a:pt x="364069" y="80200"/>
                </a:lnTo>
                <a:lnTo>
                  <a:pt x="356616" y="80772"/>
                </a:lnTo>
                <a:close/>
              </a:path>
              <a:path w="429894" h="102235">
                <a:moveTo>
                  <a:pt x="383497" y="47244"/>
                </a:moveTo>
                <a:lnTo>
                  <a:pt x="371856" y="47244"/>
                </a:lnTo>
                <a:lnTo>
                  <a:pt x="371856" y="38100"/>
                </a:lnTo>
                <a:lnTo>
                  <a:pt x="365760" y="32004"/>
                </a:lnTo>
                <a:lnTo>
                  <a:pt x="378508" y="32004"/>
                </a:lnTo>
                <a:lnTo>
                  <a:pt x="383190" y="42148"/>
                </a:lnTo>
                <a:lnTo>
                  <a:pt x="383497" y="47244"/>
                </a:lnTo>
                <a:close/>
              </a:path>
              <a:path w="429894" h="102235">
                <a:moveTo>
                  <a:pt x="381000" y="71628"/>
                </a:moveTo>
                <a:lnTo>
                  <a:pt x="364236" y="71628"/>
                </a:lnTo>
                <a:lnTo>
                  <a:pt x="370332" y="68580"/>
                </a:lnTo>
                <a:lnTo>
                  <a:pt x="373380" y="64008"/>
                </a:lnTo>
                <a:lnTo>
                  <a:pt x="381000" y="71628"/>
                </a:lnTo>
                <a:close/>
              </a:path>
              <a:path w="429894" h="102235">
                <a:moveTo>
                  <a:pt x="411480" y="24384"/>
                </a:moveTo>
                <a:lnTo>
                  <a:pt x="399288" y="24384"/>
                </a:lnTo>
                <a:lnTo>
                  <a:pt x="399288" y="9144"/>
                </a:lnTo>
                <a:lnTo>
                  <a:pt x="411480" y="9144"/>
                </a:lnTo>
                <a:lnTo>
                  <a:pt x="411480" y="24384"/>
                </a:lnTo>
                <a:close/>
              </a:path>
              <a:path w="429894" h="102235">
                <a:moveTo>
                  <a:pt x="428244" y="35052"/>
                </a:moveTo>
                <a:lnTo>
                  <a:pt x="390144" y="35052"/>
                </a:lnTo>
                <a:lnTo>
                  <a:pt x="390144" y="24384"/>
                </a:lnTo>
                <a:lnTo>
                  <a:pt x="428244" y="24384"/>
                </a:lnTo>
                <a:lnTo>
                  <a:pt x="428244" y="35052"/>
                </a:lnTo>
                <a:close/>
              </a:path>
              <a:path w="429894" h="102235">
                <a:moveTo>
                  <a:pt x="420624" y="82296"/>
                </a:moveTo>
                <a:lnTo>
                  <a:pt x="406908" y="82296"/>
                </a:lnTo>
                <a:lnTo>
                  <a:pt x="399288" y="76200"/>
                </a:lnTo>
                <a:lnTo>
                  <a:pt x="399288" y="35052"/>
                </a:lnTo>
                <a:lnTo>
                  <a:pt x="411480" y="35052"/>
                </a:lnTo>
                <a:lnTo>
                  <a:pt x="411480" y="68580"/>
                </a:lnTo>
                <a:lnTo>
                  <a:pt x="413004" y="70104"/>
                </a:lnTo>
                <a:lnTo>
                  <a:pt x="427590" y="70104"/>
                </a:lnTo>
                <a:lnTo>
                  <a:pt x="429768" y="77724"/>
                </a:lnTo>
                <a:lnTo>
                  <a:pt x="425196" y="80772"/>
                </a:lnTo>
                <a:lnTo>
                  <a:pt x="420624" y="82296"/>
                </a:lnTo>
                <a:close/>
              </a:path>
              <a:path w="429894" h="102235">
                <a:moveTo>
                  <a:pt x="427590" y="70104"/>
                </a:moveTo>
                <a:lnTo>
                  <a:pt x="423672" y="70104"/>
                </a:lnTo>
                <a:lnTo>
                  <a:pt x="426720" y="67056"/>
                </a:lnTo>
                <a:lnTo>
                  <a:pt x="42759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39367" y="3275076"/>
            <a:ext cx="411480" cy="104139"/>
          </a:xfrm>
          <a:custGeom>
            <a:avLst/>
            <a:gdLst/>
            <a:ahLst/>
            <a:cxnLst/>
            <a:rect l="l" t="t" r="r" b="b"/>
            <a:pathLst>
              <a:path w="411480" h="104139">
                <a:moveTo>
                  <a:pt x="12192" y="82296"/>
                </a:moveTo>
                <a:lnTo>
                  <a:pt x="0" y="82296"/>
                </a:lnTo>
                <a:lnTo>
                  <a:pt x="0" y="4572"/>
                </a:lnTo>
                <a:lnTo>
                  <a:pt x="30480" y="4572"/>
                </a:lnTo>
                <a:lnTo>
                  <a:pt x="42957" y="6500"/>
                </a:lnTo>
                <a:lnTo>
                  <a:pt x="52578" y="12001"/>
                </a:lnTo>
                <a:lnTo>
                  <a:pt x="55989" y="16764"/>
                </a:lnTo>
                <a:lnTo>
                  <a:pt x="12192" y="16764"/>
                </a:lnTo>
                <a:lnTo>
                  <a:pt x="12192" y="47244"/>
                </a:lnTo>
                <a:lnTo>
                  <a:pt x="55989" y="47244"/>
                </a:lnTo>
                <a:lnTo>
                  <a:pt x="52578" y="52006"/>
                </a:lnTo>
                <a:lnTo>
                  <a:pt x="42957" y="57507"/>
                </a:lnTo>
                <a:lnTo>
                  <a:pt x="30480" y="59436"/>
                </a:lnTo>
                <a:lnTo>
                  <a:pt x="12192" y="59436"/>
                </a:lnTo>
                <a:lnTo>
                  <a:pt x="12192" y="82296"/>
                </a:lnTo>
                <a:close/>
              </a:path>
              <a:path w="411480" h="104139">
                <a:moveTo>
                  <a:pt x="55989" y="47244"/>
                </a:moveTo>
                <a:lnTo>
                  <a:pt x="41148" y="47244"/>
                </a:lnTo>
                <a:lnTo>
                  <a:pt x="47244" y="42672"/>
                </a:lnTo>
                <a:lnTo>
                  <a:pt x="47244" y="21336"/>
                </a:lnTo>
                <a:lnTo>
                  <a:pt x="41148" y="16764"/>
                </a:lnTo>
                <a:lnTo>
                  <a:pt x="55989" y="16764"/>
                </a:lnTo>
                <a:lnTo>
                  <a:pt x="58769" y="20645"/>
                </a:lnTo>
                <a:lnTo>
                  <a:pt x="60960" y="32004"/>
                </a:lnTo>
                <a:lnTo>
                  <a:pt x="58769" y="43362"/>
                </a:lnTo>
                <a:lnTo>
                  <a:pt x="55989" y="47244"/>
                </a:lnTo>
                <a:close/>
              </a:path>
              <a:path w="411480" h="104139">
                <a:moveTo>
                  <a:pt x="179832" y="16764"/>
                </a:moveTo>
                <a:lnTo>
                  <a:pt x="118872" y="16764"/>
                </a:lnTo>
                <a:lnTo>
                  <a:pt x="118872" y="4572"/>
                </a:lnTo>
                <a:lnTo>
                  <a:pt x="179832" y="4572"/>
                </a:lnTo>
                <a:lnTo>
                  <a:pt x="179832" y="16764"/>
                </a:lnTo>
                <a:close/>
              </a:path>
              <a:path w="411480" h="104139">
                <a:moveTo>
                  <a:pt x="155448" y="82296"/>
                </a:moveTo>
                <a:lnTo>
                  <a:pt x="141732" y="82296"/>
                </a:lnTo>
                <a:lnTo>
                  <a:pt x="141732" y="16764"/>
                </a:lnTo>
                <a:lnTo>
                  <a:pt x="155448" y="16764"/>
                </a:lnTo>
                <a:lnTo>
                  <a:pt x="155448" y="82296"/>
                </a:lnTo>
                <a:close/>
              </a:path>
              <a:path w="411480" h="104139">
                <a:moveTo>
                  <a:pt x="207264" y="82296"/>
                </a:moveTo>
                <a:lnTo>
                  <a:pt x="194786" y="80129"/>
                </a:lnTo>
                <a:lnTo>
                  <a:pt x="185166" y="74104"/>
                </a:lnTo>
                <a:lnTo>
                  <a:pt x="178974" y="64936"/>
                </a:lnTo>
                <a:lnTo>
                  <a:pt x="176784" y="53340"/>
                </a:lnTo>
                <a:lnTo>
                  <a:pt x="178974" y="40862"/>
                </a:lnTo>
                <a:lnTo>
                  <a:pt x="185166" y="31242"/>
                </a:lnTo>
                <a:lnTo>
                  <a:pt x="194786" y="25050"/>
                </a:lnTo>
                <a:lnTo>
                  <a:pt x="207264" y="22860"/>
                </a:lnTo>
                <a:lnTo>
                  <a:pt x="219741" y="25050"/>
                </a:lnTo>
                <a:lnTo>
                  <a:pt x="229362" y="31242"/>
                </a:lnTo>
                <a:lnTo>
                  <a:pt x="230833" y="33528"/>
                </a:lnTo>
                <a:lnTo>
                  <a:pt x="207264" y="33528"/>
                </a:lnTo>
                <a:lnTo>
                  <a:pt x="199905" y="34909"/>
                </a:lnTo>
                <a:lnTo>
                  <a:pt x="194119" y="38862"/>
                </a:lnTo>
                <a:lnTo>
                  <a:pt x="190333" y="45100"/>
                </a:lnTo>
                <a:lnTo>
                  <a:pt x="188976" y="53340"/>
                </a:lnTo>
                <a:lnTo>
                  <a:pt x="190333" y="60698"/>
                </a:lnTo>
                <a:lnTo>
                  <a:pt x="194119" y="66484"/>
                </a:lnTo>
                <a:lnTo>
                  <a:pt x="199905" y="70270"/>
                </a:lnTo>
                <a:lnTo>
                  <a:pt x="207264" y="71628"/>
                </a:lnTo>
                <a:lnTo>
                  <a:pt x="231034" y="71628"/>
                </a:lnTo>
                <a:lnTo>
                  <a:pt x="229362" y="74104"/>
                </a:lnTo>
                <a:lnTo>
                  <a:pt x="219741" y="80129"/>
                </a:lnTo>
                <a:lnTo>
                  <a:pt x="207264" y="82296"/>
                </a:lnTo>
                <a:close/>
              </a:path>
              <a:path w="411480" h="104139">
                <a:moveTo>
                  <a:pt x="95250" y="91440"/>
                </a:moveTo>
                <a:lnTo>
                  <a:pt x="79248" y="91440"/>
                </a:lnTo>
                <a:lnTo>
                  <a:pt x="82296" y="89916"/>
                </a:lnTo>
                <a:lnTo>
                  <a:pt x="85344" y="85344"/>
                </a:lnTo>
                <a:lnTo>
                  <a:pt x="86868" y="80772"/>
                </a:lnTo>
                <a:lnTo>
                  <a:pt x="62484" y="24384"/>
                </a:lnTo>
                <a:lnTo>
                  <a:pt x="76200" y="24384"/>
                </a:lnTo>
                <a:lnTo>
                  <a:pt x="92964" y="68580"/>
                </a:lnTo>
                <a:lnTo>
                  <a:pt x="104447" y="68580"/>
                </a:lnTo>
                <a:lnTo>
                  <a:pt x="96012" y="89916"/>
                </a:lnTo>
                <a:lnTo>
                  <a:pt x="95250" y="91440"/>
                </a:lnTo>
                <a:close/>
              </a:path>
              <a:path w="411480" h="104139">
                <a:moveTo>
                  <a:pt x="104447" y="68580"/>
                </a:moveTo>
                <a:lnTo>
                  <a:pt x="92964" y="68580"/>
                </a:lnTo>
                <a:lnTo>
                  <a:pt x="109728" y="24384"/>
                </a:lnTo>
                <a:lnTo>
                  <a:pt x="121920" y="24384"/>
                </a:lnTo>
                <a:lnTo>
                  <a:pt x="104447" y="68580"/>
                </a:lnTo>
                <a:close/>
              </a:path>
              <a:path w="411480" h="104139">
                <a:moveTo>
                  <a:pt x="231034" y="71628"/>
                </a:moveTo>
                <a:lnTo>
                  <a:pt x="207264" y="71628"/>
                </a:lnTo>
                <a:lnTo>
                  <a:pt x="214622" y="70270"/>
                </a:lnTo>
                <a:lnTo>
                  <a:pt x="220408" y="66484"/>
                </a:lnTo>
                <a:lnTo>
                  <a:pt x="224194" y="60698"/>
                </a:lnTo>
                <a:lnTo>
                  <a:pt x="225552" y="53340"/>
                </a:lnTo>
                <a:lnTo>
                  <a:pt x="224194" y="45100"/>
                </a:lnTo>
                <a:lnTo>
                  <a:pt x="220408" y="38862"/>
                </a:lnTo>
                <a:lnTo>
                  <a:pt x="214622" y="34909"/>
                </a:lnTo>
                <a:lnTo>
                  <a:pt x="207264" y="33528"/>
                </a:lnTo>
                <a:lnTo>
                  <a:pt x="230833" y="33528"/>
                </a:lnTo>
                <a:lnTo>
                  <a:pt x="235553" y="40862"/>
                </a:lnTo>
                <a:lnTo>
                  <a:pt x="237744" y="53340"/>
                </a:lnTo>
                <a:lnTo>
                  <a:pt x="235553" y="64936"/>
                </a:lnTo>
                <a:lnTo>
                  <a:pt x="231034" y="71628"/>
                </a:lnTo>
                <a:close/>
              </a:path>
              <a:path w="411480" h="104139">
                <a:moveTo>
                  <a:pt x="85344" y="103632"/>
                </a:moveTo>
                <a:lnTo>
                  <a:pt x="71628" y="103632"/>
                </a:lnTo>
                <a:lnTo>
                  <a:pt x="67056" y="102108"/>
                </a:lnTo>
                <a:lnTo>
                  <a:pt x="62484" y="99060"/>
                </a:lnTo>
                <a:lnTo>
                  <a:pt x="68580" y="88392"/>
                </a:lnTo>
                <a:lnTo>
                  <a:pt x="71628" y="91440"/>
                </a:lnTo>
                <a:lnTo>
                  <a:pt x="95250" y="91440"/>
                </a:lnTo>
                <a:lnTo>
                  <a:pt x="91440" y="99060"/>
                </a:lnTo>
                <a:lnTo>
                  <a:pt x="85344" y="103632"/>
                </a:lnTo>
                <a:close/>
              </a:path>
              <a:path w="411480" h="104139">
                <a:moveTo>
                  <a:pt x="283464" y="35052"/>
                </a:moveTo>
                <a:lnTo>
                  <a:pt x="263652" y="35052"/>
                </a:lnTo>
                <a:lnTo>
                  <a:pt x="266700" y="27432"/>
                </a:lnTo>
                <a:lnTo>
                  <a:pt x="274320" y="22860"/>
                </a:lnTo>
                <a:lnTo>
                  <a:pt x="283464" y="22860"/>
                </a:lnTo>
                <a:lnTo>
                  <a:pt x="283464" y="35052"/>
                </a:lnTo>
                <a:close/>
              </a:path>
              <a:path w="411480" h="104139">
                <a:moveTo>
                  <a:pt x="263652" y="82296"/>
                </a:moveTo>
                <a:lnTo>
                  <a:pt x="249936" y="82296"/>
                </a:lnTo>
                <a:lnTo>
                  <a:pt x="249936" y="24384"/>
                </a:lnTo>
                <a:lnTo>
                  <a:pt x="263652" y="24384"/>
                </a:lnTo>
                <a:lnTo>
                  <a:pt x="263652" y="35052"/>
                </a:lnTo>
                <a:lnTo>
                  <a:pt x="283464" y="35052"/>
                </a:lnTo>
                <a:lnTo>
                  <a:pt x="275224" y="36171"/>
                </a:lnTo>
                <a:lnTo>
                  <a:pt x="268986" y="39433"/>
                </a:lnTo>
                <a:lnTo>
                  <a:pt x="265033" y="44696"/>
                </a:lnTo>
                <a:lnTo>
                  <a:pt x="263652" y="51816"/>
                </a:lnTo>
                <a:lnTo>
                  <a:pt x="263652" y="82296"/>
                </a:lnTo>
                <a:close/>
              </a:path>
              <a:path w="411480" h="104139">
                <a:moveTo>
                  <a:pt x="316992" y="82296"/>
                </a:moveTo>
                <a:lnTo>
                  <a:pt x="305395" y="80129"/>
                </a:lnTo>
                <a:lnTo>
                  <a:pt x="296227" y="74104"/>
                </a:lnTo>
                <a:lnTo>
                  <a:pt x="290202" y="64936"/>
                </a:lnTo>
                <a:lnTo>
                  <a:pt x="288036" y="53340"/>
                </a:lnTo>
                <a:lnTo>
                  <a:pt x="290202" y="40862"/>
                </a:lnTo>
                <a:lnTo>
                  <a:pt x="296227" y="31242"/>
                </a:lnTo>
                <a:lnTo>
                  <a:pt x="305395" y="25050"/>
                </a:lnTo>
                <a:lnTo>
                  <a:pt x="316992" y="22860"/>
                </a:lnTo>
                <a:lnTo>
                  <a:pt x="324659" y="23455"/>
                </a:lnTo>
                <a:lnTo>
                  <a:pt x="331470" y="25336"/>
                </a:lnTo>
                <a:lnTo>
                  <a:pt x="337137" y="28646"/>
                </a:lnTo>
                <a:lnTo>
                  <a:pt x="341376" y="33528"/>
                </a:lnTo>
                <a:lnTo>
                  <a:pt x="324612" y="33528"/>
                </a:lnTo>
                <a:lnTo>
                  <a:pt x="318516" y="35052"/>
                </a:lnTo>
                <a:lnTo>
                  <a:pt x="311157" y="36195"/>
                </a:lnTo>
                <a:lnTo>
                  <a:pt x="305371" y="39624"/>
                </a:lnTo>
                <a:lnTo>
                  <a:pt x="301585" y="45339"/>
                </a:lnTo>
                <a:lnTo>
                  <a:pt x="300228" y="53340"/>
                </a:lnTo>
                <a:lnTo>
                  <a:pt x="301585" y="60698"/>
                </a:lnTo>
                <a:lnTo>
                  <a:pt x="305371" y="66484"/>
                </a:lnTo>
                <a:lnTo>
                  <a:pt x="311157" y="70270"/>
                </a:lnTo>
                <a:lnTo>
                  <a:pt x="318516" y="71628"/>
                </a:lnTo>
                <a:lnTo>
                  <a:pt x="342900" y="71628"/>
                </a:lnTo>
                <a:lnTo>
                  <a:pt x="337994" y="75866"/>
                </a:lnTo>
                <a:lnTo>
                  <a:pt x="332232" y="79248"/>
                </a:lnTo>
                <a:lnTo>
                  <a:pt x="325326" y="81486"/>
                </a:lnTo>
                <a:lnTo>
                  <a:pt x="316992" y="82296"/>
                </a:lnTo>
                <a:close/>
              </a:path>
              <a:path w="411480" h="104139">
                <a:moveTo>
                  <a:pt x="335280" y="41148"/>
                </a:moveTo>
                <a:lnTo>
                  <a:pt x="330708" y="36576"/>
                </a:lnTo>
                <a:lnTo>
                  <a:pt x="324612" y="33528"/>
                </a:lnTo>
                <a:lnTo>
                  <a:pt x="341376" y="33528"/>
                </a:lnTo>
                <a:lnTo>
                  <a:pt x="335280" y="41148"/>
                </a:lnTo>
                <a:close/>
              </a:path>
              <a:path w="411480" h="104139">
                <a:moveTo>
                  <a:pt x="342900" y="71628"/>
                </a:moveTo>
                <a:lnTo>
                  <a:pt x="326136" y="71628"/>
                </a:lnTo>
                <a:lnTo>
                  <a:pt x="332232" y="68580"/>
                </a:lnTo>
                <a:lnTo>
                  <a:pt x="335280" y="64008"/>
                </a:lnTo>
                <a:lnTo>
                  <a:pt x="342900" y="71628"/>
                </a:lnTo>
                <a:close/>
              </a:path>
              <a:path w="411480" h="104139">
                <a:moveTo>
                  <a:pt x="368808" y="82296"/>
                </a:moveTo>
                <a:lnTo>
                  <a:pt x="356616" y="82296"/>
                </a:lnTo>
                <a:lnTo>
                  <a:pt x="356616" y="0"/>
                </a:lnTo>
                <a:lnTo>
                  <a:pt x="368808" y="0"/>
                </a:lnTo>
                <a:lnTo>
                  <a:pt x="368808" y="35052"/>
                </a:lnTo>
                <a:lnTo>
                  <a:pt x="374904" y="35052"/>
                </a:lnTo>
                <a:lnTo>
                  <a:pt x="368808" y="42672"/>
                </a:lnTo>
                <a:lnTo>
                  <a:pt x="368808" y="82296"/>
                </a:lnTo>
                <a:close/>
              </a:path>
              <a:path w="411480" h="104139">
                <a:moveTo>
                  <a:pt x="411480" y="82296"/>
                </a:moveTo>
                <a:lnTo>
                  <a:pt x="399288" y="82296"/>
                </a:lnTo>
                <a:lnTo>
                  <a:pt x="399288" y="41148"/>
                </a:lnTo>
                <a:lnTo>
                  <a:pt x="394716" y="35052"/>
                </a:lnTo>
                <a:lnTo>
                  <a:pt x="368808" y="35052"/>
                </a:lnTo>
                <a:lnTo>
                  <a:pt x="373380" y="27432"/>
                </a:lnTo>
                <a:lnTo>
                  <a:pt x="381000" y="22860"/>
                </a:lnTo>
                <a:lnTo>
                  <a:pt x="390144" y="22860"/>
                </a:lnTo>
                <a:lnTo>
                  <a:pt x="399264" y="24503"/>
                </a:lnTo>
                <a:lnTo>
                  <a:pt x="405955" y="29146"/>
                </a:lnTo>
                <a:lnTo>
                  <a:pt x="410075" y="36361"/>
                </a:lnTo>
                <a:lnTo>
                  <a:pt x="411480" y="45720"/>
                </a:lnTo>
                <a:lnTo>
                  <a:pt x="41148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2772" y="3669791"/>
            <a:ext cx="608330" cy="83820"/>
          </a:xfrm>
          <a:custGeom>
            <a:avLst/>
            <a:gdLst/>
            <a:ahLst/>
            <a:cxnLst/>
            <a:rect l="l" t="t" r="r" b="b"/>
            <a:pathLst>
              <a:path w="608330" h="83820">
                <a:moveTo>
                  <a:pt x="57699" y="71628"/>
                </a:moveTo>
                <a:lnTo>
                  <a:pt x="41148" y="71628"/>
                </a:lnTo>
                <a:lnTo>
                  <a:pt x="45720" y="67056"/>
                </a:lnTo>
                <a:lnTo>
                  <a:pt x="45720" y="62484"/>
                </a:lnTo>
                <a:lnTo>
                  <a:pt x="39290" y="53149"/>
                </a:lnTo>
                <a:lnTo>
                  <a:pt x="25146" y="48387"/>
                </a:lnTo>
                <a:lnTo>
                  <a:pt x="11001" y="41910"/>
                </a:lnTo>
                <a:lnTo>
                  <a:pt x="4572" y="27432"/>
                </a:lnTo>
                <a:lnTo>
                  <a:pt x="6738" y="18311"/>
                </a:lnTo>
                <a:lnTo>
                  <a:pt x="12763" y="11620"/>
                </a:lnTo>
                <a:lnTo>
                  <a:pt x="21931" y="7500"/>
                </a:lnTo>
                <a:lnTo>
                  <a:pt x="33528" y="6096"/>
                </a:lnTo>
                <a:lnTo>
                  <a:pt x="40576" y="6643"/>
                </a:lnTo>
                <a:lnTo>
                  <a:pt x="47625" y="8191"/>
                </a:lnTo>
                <a:lnTo>
                  <a:pt x="54102" y="10596"/>
                </a:lnTo>
                <a:lnTo>
                  <a:pt x="59436" y="13716"/>
                </a:lnTo>
                <a:lnTo>
                  <a:pt x="57476" y="18288"/>
                </a:lnTo>
                <a:lnTo>
                  <a:pt x="24384" y="18288"/>
                </a:lnTo>
                <a:lnTo>
                  <a:pt x="19812" y="21336"/>
                </a:lnTo>
                <a:lnTo>
                  <a:pt x="19812" y="25908"/>
                </a:lnTo>
                <a:lnTo>
                  <a:pt x="26241" y="34599"/>
                </a:lnTo>
                <a:lnTo>
                  <a:pt x="40386" y="39433"/>
                </a:lnTo>
                <a:lnTo>
                  <a:pt x="54530" y="46267"/>
                </a:lnTo>
                <a:lnTo>
                  <a:pt x="60960" y="60960"/>
                </a:lnTo>
                <a:lnTo>
                  <a:pt x="58793" y="70318"/>
                </a:lnTo>
                <a:lnTo>
                  <a:pt x="57699" y="71628"/>
                </a:lnTo>
                <a:close/>
              </a:path>
              <a:path w="608330" h="83820">
                <a:moveTo>
                  <a:pt x="54864" y="24384"/>
                </a:moveTo>
                <a:lnTo>
                  <a:pt x="45720" y="19812"/>
                </a:lnTo>
                <a:lnTo>
                  <a:pt x="38100" y="18288"/>
                </a:lnTo>
                <a:lnTo>
                  <a:pt x="57476" y="18288"/>
                </a:lnTo>
                <a:lnTo>
                  <a:pt x="54864" y="24384"/>
                </a:lnTo>
                <a:close/>
              </a:path>
              <a:path w="608330" h="83820">
                <a:moveTo>
                  <a:pt x="32004" y="83820"/>
                </a:moveTo>
                <a:lnTo>
                  <a:pt x="23145" y="82772"/>
                </a:lnTo>
                <a:lnTo>
                  <a:pt x="14859" y="80010"/>
                </a:lnTo>
                <a:lnTo>
                  <a:pt x="7143" y="76104"/>
                </a:lnTo>
                <a:lnTo>
                  <a:pt x="0" y="71628"/>
                </a:lnTo>
                <a:lnTo>
                  <a:pt x="6096" y="59436"/>
                </a:lnTo>
                <a:lnTo>
                  <a:pt x="12287" y="64555"/>
                </a:lnTo>
                <a:lnTo>
                  <a:pt x="19050" y="68389"/>
                </a:lnTo>
                <a:lnTo>
                  <a:pt x="25812" y="70794"/>
                </a:lnTo>
                <a:lnTo>
                  <a:pt x="32004" y="71628"/>
                </a:lnTo>
                <a:lnTo>
                  <a:pt x="57699" y="71628"/>
                </a:lnTo>
                <a:lnTo>
                  <a:pt x="52768" y="77533"/>
                </a:lnTo>
                <a:lnTo>
                  <a:pt x="43600" y="82176"/>
                </a:lnTo>
                <a:lnTo>
                  <a:pt x="32004" y="83820"/>
                </a:lnTo>
                <a:close/>
              </a:path>
              <a:path w="608330" h="83820">
                <a:moveTo>
                  <a:pt x="99060" y="83820"/>
                </a:moveTo>
                <a:lnTo>
                  <a:pt x="87463" y="81629"/>
                </a:lnTo>
                <a:lnTo>
                  <a:pt x="78295" y="75438"/>
                </a:lnTo>
                <a:lnTo>
                  <a:pt x="72270" y="65817"/>
                </a:lnTo>
                <a:lnTo>
                  <a:pt x="70104" y="53340"/>
                </a:lnTo>
                <a:lnTo>
                  <a:pt x="72270" y="41743"/>
                </a:lnTo>
                <a:lnTo>
                  <a:pt x="78295" y="32575"/>
                </a:lnTo>
                <a:lnTo>
                  <a:pt x="87463" y="26550"/>
                </a:lnTo>
                <a:lnTo>
                  <a:pt x="99060" y="24384"/>
                </a:lnTo>
                <a:lnTo>
                  <a:pt x="106513" y="24955"/>
                </a:lnTo>
                <a:lnTo>
                  <a:pt x="112966" y="26670"/>
                </a:lnTo>
                <a:lnTo>
                  <a:pt x="118562" y="29527"/>
                </a:lnTo>
                <a:lnTo>
                  <a:pt x="123444" y="33528"/>
                </a:lnTo>
                <a:lnTo>
                  <a:pt x="121920" y="35052"/>
                </a:lnTo>
                <a:lnTo>
                  <a:pt x="89916" y="35052"/>
                </a:lnTo>
                <a:lnTo>
                  <a:pt x="82296" y="42672"/>
                </a:lnTo>
                <a:lnTo>
                  <a:pt x="82296" y="53340"/>
                </a:lnTo>
                <a:lnTo>
                  <a:pt x="83629" y="61579"/>
                </a:lnTo>
                <a:lnTo>
                  <a:pt x="87249" y="67818"/>
                </a:lnTo>
                <a:lnTo>
                  <a:pt x="92583" y="71770"/>
                </a:lnTo>
                <a:lnTo>
                  <a:pt x="99060" y="73152"/>
                </a:lnTo>
                <a:lnTo>
                  <a:pt x="123444" y="73152"/>
                </a:lnTo>
                <a:lnTo>
                  <a:pt x="119205" y="77390"/>
                </a:lnTo>
                <a:lnTo>
                  <a:pt x="113538" y="80772"/>
                </a:lnTo>
                <a:lnTo>
                  <a:pt x="106727" y="83010"/>
                </a:lnTo>
                <a:lnTo>
                  <a:pt x="99060" y="83820"/>
                </a:lnTo>
                <a:close/>
              </a:path>
              <a:path w="608330" h="83820">
                <a:moveTo>
                  <a:pt x="115824" y="41148"/>
                </a:moveTo>
                <a:lnTo>
                  <a:pt x="112776" y="38100"/>
                </a:lnTo>
                <a:lnTo>
                  <a:pt x="106680" y="35052"/>
                </a:lnTo>
                <a:lnTo>
                  <a:pt x="121920" y="35052"/>
                </a:lnTo>
                <a:lnTo>
                  <a:pt x="115824" y="41148"/>
                </a:lnTo>
                <a:close/>
              </a:path>
              <a:path w="608330" h="83820">
                <a:moveTo>
                  <a:pt x="123444" y="73152"/>
                </a:moveTo>
                <a:lnTo>
                  <a:pt x="106680" y="73152"/>
                </a:lnTo>
                <a:lnTo>
                  <a:pt x="112776" y="70104"/>
                </a:lnTo>
                <a:lnTo>
                  <a:pt x="117348" y="65532"/>
                </a:lnTo>
                <a:lnTo>
                  <a:pt x="123444" y="73152"/>
                </a:lnTo>
                <a:close/>
              </a:path>
              <a:path w="608330" h="83820">
                <a:moveTo>
                  <a:pt x="147828" y="15240"/>
                </a:moveTo>
                <a:lnTo>
                  <a:pt x="138684" y="15240"/>
                </a:lnTo>
                <a:lnTo>
                  <a:pt x="135636" y="12192"/>
                </a:lnTo>
                <a:lnTo>
                  <a:pt x="135636" y="3048"/>
                </a:lnTo>
                <a:lnTo>
                  <a:pt x="138684" y="0"/>
                </a:lnTo>
                <a:lnTo>
                  <a:pt x="147828" y="0"/>
                </a:lnTo>
                <a:lnTo>
                  <a:pt x="150876" y="3048"/>
                </a:lnTo>
                <a:lnTo>
                  <a:pt x="150876" y="12192"/>
                </a:lnTo>
                <a:lnTo>
                  <a:pt x="147828" y="15240"/>
                </a:lnTo>
                <a:close/>
              </a:path>
              <a:path w="608330" h="83820">
                <a:moveTo>
                  <a:pt x="149352" y="82296"/>
                </a:moveTo>
                <a:lnTo>
                  <a:pt x="137160" y="82296"/>
                </a:lnTo>
                <a:lnTo>
                  <a:pt x="137160" y="24384"/>
                </a:lnTo>
                <a:lnTo>
                  <a:pt x="149352" y="24384"/>
                </a:lnTo>
                <a:lnTo>
                  <a:pt x="149352" y="82296"/>
                </a:lnTo>
                <a:close/>
              </a:path>
              <a:path w="608330" h="83820">
                <a:moveTo>
                  <a:pt x="181356" y="82296"/>
                </a:moveTo>
                <a:lnTo>
                  <a:pt x="169164" y="82296"/>
                </a:lnTo>
                <a:lnTo>
                  <a:pt x="169164" y="1524"/>
                </a:lnTo>
                <a:lnTo>
                  <a:pt x="181356" y="1524"/>
                </a:lnTo>
                <a:lnTo>
                  <a:pt x="181356" y="50292"/>
                </a:lnTo>
                <a:lnTo>
                  <a:pt x="201631" y="50292"/>
                </a:lnTo>
                <a:lnTo>
                  <a:pt x="205607" y="56388"/>
                </a:lnTo>
                <a:lnTo>
                  <a:pt x="190500" y="56388"/>
                </a:lnTo>
                <a:lnTo>
                  <a:pt x="181356" y="67056"/>
                </a:lnTo>
                <a:lnTo>
                  <a:pt x="181356" y="82296"/>
                </a:lnTo>
                <a:close/>
              </a:path>
              <a:path w="608330" h="83820">
                <a:moveTo>
                  <a:pt x="201631" y="50292"/>
                </a:moveTo>
                <a:lnTo>
                  <a:pt x="181356" y="50292"/>
                </a:lnTo>
                <a:lnTo>
                  <a:pt x="207264" y="24384"/>
                </a:lnTo>
                <a:lnTo>
                  <a:pt x="220980" y="24384"/>
                </a:lnTo>
                <a:lnTo>
                  <a:pt x="199644" y="47244"/>
                </a:lnTo>
                <a:lnTo>
                  <a:pt x="201631" y="50292"/>
                </a:lnTo>
                <a:close/>
              </a:path>
              <a:path w="608330" h="83820">
                <a:moveTo>
                  <a:pt x="222504" y="82296"/>
                </a:moveTo>
                <a:lnTo>
                  <a:pt x="207264" y="82296"/>
                </a:lnTo>
                <a:lnTo>
                  <a:pt x="190500" y="56388"/>
                </a:lnTo>
                <a:lnTo>
                  <a:pt x="205607" y="56388"/>
                </a:lnTo>
                <a:lnTo>
                  <a:pt x="222504" y="82296"/>
                </a:lnTo>
                <a:close/>
              </a:path>
              <a:path w="608330" h="83820">
                <a:moveTo>
                  <a:pt x="243840" y="15240"/>
                </a:moveTo>
                <a:lnTo>
                  <a:pt x="234696" y="15240"/>
                </a:lnTo>
                <a:lnTo>
                  <a:pt x="231648" y="12192"/>
                </a:lnTo>
                <a:lnTo>
                  <a:pt x="231648" y="3048"/>
                </a:lnTo>
                <a:lnTo>
                  <a:pt x="234696" y="0"/>
                </a:lnTo>
                <a:lnTo>
                  <a:pt x="243840" y="0"/>
                </a:lnTo>
                <a:lnTo>
                  <a:pt x="246888" y="3048"/>
                </a:lnTo>
                <a:lnTo>
                  <a:pt x="246888" y="12192"/>
                </a:lnTo>
                <a:lnTo>
                  <a:pt x="243840" y="15240"/>
                </a:lnTo>
                <a:close/>
              </a:path>
              <a:path w="608330" h="83820">
                <a:moveTo>
                  <a:pt x="245364" y="82296"/>
                </a:moveTo>
                <a:lnTo>
                  <a:pt x="233172" y="82296"/>
                </a:lnTo>
                <a:lnTo>
                  <a:pt x="233172" y="24384"/>
                </a:lnTo>
                <a:lnTo>
                  <a:pt x="245364" y="24384"/>
                </a:lnTo>
                <a:lnTo>
                  <a:pt x="245364" y="82296"/>
                </a:lnTo>
                <a:close/>
              </a:path>
              <a:path w="608330" h="83820">
                <a:moveTo>
                  <a:pt x="278892" y="27432"/>
                </a:moveTo>
                <a:lnTo>
                  <a:pt x="266700" y="27432"/>
                </a:lnTo>
                <a:lnTo>
                  <a:pt x="266700" y="10668"/>
                </a:lnTo>
                <a:lnTo>
                  <a:pt x="278892" y="10668"/>
                </a:lnTo>
                <a:lnTo>
                  <a:pt x="278892" y="27432"/>
                </a:lnTo>
                <a:close/>
              </a:path>
              <a:path w="608330" h="83820">
                <a:moveTo>
                  <a:pt x="295656" y="36576"/>
                </a:moveTo>
                <a:lnTo>
                  <a:pt x="257556" y="36576"/>
                </a:lnTo>
                <a:lnTo>
                  <a:pt x="257556" y="27432"/>
                </a:lnTo>
                <a:lnTo>
                  <a:pt x="295656" y="27432"/>
                </a:lnTo>
                <a:lnTo>
                  <a:pt x="295656" y="36576"/>
                </a:lnTo>
                <a:close/>
              </a:path>
              <a:path w="608330" h="83820">
                <a:moveTo>
                  <a:pt x="288036" y="83820"/>
                </a:moveTo>
                <a:lnTo>
                  <a:pt x="274320" y="83820"/>
                </a:lnTo>
                <a:lnTo>
                  <a:pt x="266700" y="77724"/>
                </a:lnTo>
                <a:lnTo>
                  <a:pt x="266700" y="36576"/>
                </a:lnTo>
                <a:lnTo>
                  <a:pt x="278892" y="36576"/>
                </a:lnTo>
                <a:lnTo>
                  <a:pt x="278892" y="70104"/>
                </a:lnTo>
                <a:lnTo>
                  <a:pt x="281940" y="71628"/>
                </a:lnTo>
                <a:lnTo>
                  <a:pt x="294640" y="71628"/>
                </a:lnTo>
                <a:lnTo>
                  <a:pt x="297180" y="79248"/>
                </a:lnTo>
                <a:lnTo>
                  <a:pt x="292608" y="82296"/>
                </a:lnTo>
                <a:lnTo>
                  <a:pt x="288036" y="83820"/>
                </a:lnTo>
                <a:close/>
              </a:path>
              <a:path w="608330" h="83820">
                <a:moveTo>
                  <a:pt x="294640" y="71628"/>
                </a:moveTo>
                <a:lnTo>
                  <a:pt x="291084" y="71628"/>
                </a:lnTo>
                <a:lnTo>
                  <a:pt x="294132" y="70104"/>
                </a:lnTo>
                <a:lnTo>
                  <a:pt x="294640" y="71628"/>
                </a:lnTo>
                <a:close/>
              </a:path>
              <a:path w="608330" h="83820">
                <a:moveTo>
                  <a:pt x="332232" y="53340"/>
                </a:moveTo>
                <a:lnTo>
                  <a:pt x="306324" y="53340"/>
                </a:lnTo>
                <a:lnTo>
                  <a:pt x="306324" y="45720"/>
                </a:lnTo>
                <a:lnTo>
                  <a:pt x="332232" y="45720"/>
                </a:lnTo>
                <a:lnTo>
                  <a:pt x="332232" y="53340"/>
                </a:lnTo>
                <a:close/>
              </a:path>
              <a:path w="608330" h="83820">
                <a:moveTo>
                  <a:pt x="362712" y="82296"/>
                </a:moveTo>
                <a:lnTo>
                  <a:pt x="348996" y="82296"/>
                </a:lnTo>
                <a:lnTo>
                  <a:pt x="348996" y="1524"/>
                </a:lnTo>
                <a:lnTo>
                  <a:pt x="362712" y="1524"/>
                </a:lnTo>
                <a:lnTo>
                  <a:pt x="362712" y="82296"/>
                </a:lnTo>
                <a:close/>
              </a:path>
              <a:path w="608330" h="83820">
                <a:moveTo>
                  <a:pt x="405384" y="83820"/>
                </a:moveTo>
                <a:lnTo>
                  <a:pt x="393144" y="81629"/>
                </a:lnTo>
                <a:lnTo>
                  <a:pt x="384048" y="75438"/>
                </a:lnTo>
                <a:lnTo>
                  <a:pt x="378380" y="65817"/>
                </a:lnTo>
                <a:lnTo>
                  <a:pt x="376428" y="53340"/>
                </a:lnTo>
                <a:lnTo>
                  <a:pt x="378594" y="41743"/>
                </a:lnTo>
                <a:lnTo>
                  <a:pt x="384619" y="32575"/>
                </a:lnTo>
                <a:lnTo>
                  <a:pt x="393787" y="26550"/>
                </a:lnTo>
                <a:lnTo>
                  <a:pt x="405384" y="24384"/>
                </a:lnTo>
                <a:lnTo>
                  <a:pt x="418242" y="26836"/>
                </a:lnTo>
                <a:lnTo>
                  <a:pt x="426855" y="33528"/>
                </a:lnTo>
                <a:lnTo>
                  <a:pt x="396240" y="33528"/>
                </a:lnTo>
                <a:lnTo>
                  <a:pt x="390144" y="39624"/>
                </a:lnTo>
                <a:lnTo>
                  <a:pt x="388620" y="48768"/>
                </a:lnTo>
                <a:lnTo>
                  <a:pt x="432239" y="48768"/>
                </a:lnTo>
                <a:lnTo>
                  <a:pt x="432816" y="57912"/>
                </a:lnTo>
                <a:lnTo>
                  <a:pt x="388620" y="57912"/>
                </a:lnTo>
                <a:lnTo>
                  <a:pt x="390144" y="67056"/>
                </a:lnTo>
                <a:lnTo>
                  <a:pt x="397764" y="73152"/>
                </a:lnTo>
                <a:lnTo>
                  <a:pt x="429768" y="73152"/>
                </a:lnTo>
                <a:lnTo>
                  <a:pt x="424886" y="77390"/>
                </a:lnTo>
                <a:lnTo>
                  <a:pt x="419290" y="80772"/>
                </a:lnTo>
                <a:lnTo>
                  <a:pt x="412837" y="83010"/>
                </a:lnTo>
                <a:lnTo>
                  <a:pt x="405384" y="83820"/>
                </a:lnTo>
                <a:close/>
              </a:path>
              <a:path w="608330" h="83820">
                <a:moveTo>
                  <a:pt x="432239" y="48768"/>
                </a:moveTo>
                <a:lnTo>
                  <a:pt x="422148" y="48768"/>
                </a:lnTo>
                <a:lnTo>
                  <a:pt x="420624" y="39624"/>
                </a:lnTo>
                <a:lnTo>
                  <a:pt x="414528" y="33528"/>
                </a:lnTo>
                <a:lnTo>
                  <a:pt x="426855" y="33528"/>
                </a:lnTo>
                <a:lnTo>
                  <a:pt x="427101" y="33718"/>
                </a:lnTo>
                <a:lnTo>
                  <a:pt x="431958" y="44315"/>
                </a:lnTo>
                <a:lnTo>
                  <a:pt x="432239" y="48768"/>
                </a:lnTo>
                <a:close/>
              </a:path>
              <a:path w="608330" h="83820">
                <a:moveTo>
                  <a:pt x="429768" y="73152"/>
                </a:moveTo>
                <a:lnTo>
                  <a:pt x="413004" y="73152"/>
                </a:lnTo>
                <a:lnTo>
                  <a:pt x="419100" y="70104"/>
                </a:lnTo>
                <a:lnTo>
                  <a:pt x="423672" y="65532"/>
                </a:lnTo>
                <a:lnTo>
                  <a:pt x="429768" y="73152"/>
                </a:lnTo>
                <a:close/>
              </a:path>
              <a:path w="608330" h="83820">
                <a:moveTo>
                  <a:pt x="449580" y="39624"/>
                </a:moveTo>
                <a:lnTo>
                  <a:pt x="469392" y="24384"/>
                </a:lnTo>
                <a:lnTo>
                  <a:pt x="479393" y="25765"/>
                </a:lnTo>
                <a:lnTo>
                  <a:pt x="486537" y="29718"/>
                </a:lnTo>
                <a:lnTo>
                  <a:pt x="490201" y="35052"/>
                </a:lnTo>
                <a:lnTo>
                  <a:pt x="460248" y="35052"/>
                </a:lnTo>
                <a:lnTo>
                  <a:pt x="455676" y="36576"/>
                </a:lnTo>
                <a:lnTo>
                  <a:pt x="449580" y="39624"/>
                </a:lnTo>
                <a:close/>
              </a:path>
              <a:path w="608330" h="83820">
                <a:moveTo>
                  <a:pt x="469392" y="83820"/>
                </a:moveTo>
                <a:lnTo>
                  <a:pt x="461772" y="83820"/>
                </a:lnTo>
                <a:lnTo>
                  <a:pt x="452651" y="82462"/>
                </a:lnTo>
                <a:lnTo>
                  <a:pt x="445960" y="78676"/>
                </a:lnTo>
                <a:lnTo>
                  <a:pt x="441840" y="72890"/>
                </a:lnTo>
                <a:lnTo>
                  <a:pt x="440436" y="65532"/>
                </a:lnTo>
                <a:lnTo>
                  <a:pt x="441864" y="58173"/>
                </a:lnTo>
                <a:lnTo>
                  <a:pt x="446151" y="52387"/>
                </a:lnTo>
                <a:lnTo>
                  <a:pt x="453294" y="48601"/>
                </a:lnTo>
                <a:lnTo>
                  <a:pt x="463296" y="47244"/>
                </a:lnTo>
                <a:lnTo>
                  <a:pt x="480060" y="47244"/>
                </a:lnTo>
                <a:lnTo>
                  <a:pt x="480060" y="38100"/>
                </a:lnTo>
                <a:lnTo>
                  <a:pt x="475488" y="35052"/>
                </a:lnTo>
                <a:lnTo>
                  <a:pt x="490201" y="35052"/>
                </a:lnTo>
                <a:lnTo>
                  <a:pt x="490823" y="35956"/>
                </a:lnTo>
                <a:lnTo>
                  <a:pt x="492252" y="44196"/>
                </a:lnTo>
                <a:lnTo>
                  <a:pt x="492252" y="56388"/>
                </a:lnTo>
                <a:lnTo>
                  <a:pt x="455676" y="56388"/>
                </a:lnTo>
                <a:lnTo>
                  <a:pt x="452628" y="59436"/>
                </a:lnTo>
                <a:lnTo>
                  <a:pt x="452628" y="70104"/>
                </a:lnTo>
                <a:lnTo>
                  <a:pt x="457200" y="73152"/>
                </a:lnTo>
                <a:lnTo>
                  <a:pt x="492252" y="73152"/>
                </a:lnTo>
                <a:lnTo>
                  <a:pt x="492252" y="76200"/>
                </a:lnTo>
                <a:lnTo>
                  <a:pt x="480060" y="76200"/>
                </a:lnTo>
                <a:lnTo>
                  <a:pt x="477012" y="80772"/>
                </a:lnTo>
                <a:lnTo>
                  <a:pt x="469392" y="83820"/>
                </a:lnTo>
                <a:close/>
              </a:path>
              <a:path w="608330" h="83820">
                <a:moveTo>
                  <a:pt x="492252" y="73152"/>
                </a:moveTo>
                <a:lnTo>
                  <a:pt x="472440" y="73152"/>
                </a:lnTo>
                <a:lnTo>
                  <a:pt x="480060" y="68580"/>
                </a:lnTo>
                <a:lnTo>
                  <a:pt x="480060" y="56388"/>
                </a:lnTo>
                <a:lnTo>
                  <a:pt x="492252" y="56388"/>
                </a:lnTo>
                <a:lnTo>
                  <a:pt x="492252" y="73152"/>
                </a:lnTo>
                <a:close/>
              </a:path>
              <a:path w="608330" h="83820">
                <a:moveTo>
                  <a:pt x="492252" y="82296"/>
                </a:moveTo>
                <a:lnTo>
                  <a:pt x="480060" y="82296"/>
                </a:lnTo>
                <a:lnTo>
                  <a:pt x="480060" y="76200"/>
                </a:lnTo>
                <a:lnTo>
                  <a:pt x="492252" y="76200"/>
                </a:lnTo>
                <a:lnTo>
                  <a:pt x="492252" y="82296"/>
                </a:lnTo>
                <a:close/>
              </a:path>
              <a:path w="608330" h="83820">
                <a:moveTo>
                  <a:pt x="522732" y="82296"/>
                </a:moveTo>
                <a:lnTo>
                  <a:pt x="510540" y="82296"/>
                </a:lnTo>
                <a:lnTo>
                  <a:pt x="510540" y="24384"/>
                </a:lnTo>
                <a:lnTo>
                  <a:pt x="522732" y="24384"/>
                </a:lnTo>
                <a:lnTo>
                  <a:pt x="522732" y="36576"/>
                </a:lnTo>
                <a:lnTo>
                  <a:pt x="542544" y="36576"/>
                </a:lnTo>
                <a:lnTo>
                  <a:pt x="534304" y="37028"/>
                </a:lnTo>
                <a:lnTo>
                  <a:pt x="528066" y="40195"/>
                </a:lnTo>
                <a:lnTo>
                  <a:pt x="524113" y="45362"/>
                </a:lnTo>
                <a:lnTo>
                  <a:pt x="522732" y="51816"/>
                </a:lnTo>
                <a:lnTo>
                  <a:pt x="522732" y="82296"/>
                </a:lnTo>
                <a:close/>
              </a:path>
              <a:path w="608330" h="83820">
                <a:moveTo>
                  <a:pt x="542544" y="36576"/>
                </a:moveTo>
                <a:lnTo>
                  <a:pt x="522732" y="36576"/>
                </a:lnTo>
                <a:lnTo>
                  <a:pt x="525780" y="28956"/>
                </a:lnTo>
                <a:lnTo>
                  <a:pt x="533400" y="24384"/>
                </a:lnTo>
                <a:lnTo>
                  <a:pt x="542544" y="24384"/>
                </a:lnTo>
                <a:lnTo>
                  <a:pt x="542544" y="36576"/>
                </a:lnTo>
                <a:close/>
              </a:path>
              <a:path w="608330" h="83820">
                <a:moveTo>
                  <a:pt x="565404" y="82296"/>
                </a:moveTo>
                <a:lnTo>
                  <a:pt x="553212" y="82296"/>
                </a:lnTo>
                <a:lnTo>
                  <a:pt x="553212" y="24384"/>
                </a:lnTo>
                <a:lnTo>
                  <a:pt x="565404" y="24384"/>
                </a:lnTo>
                <a:lnTo>
                  <a:pt x="565404" y="35052"/>
                </a:lnTo>
                <a:lnTo>
                  <a:pt x="605407" y="35052"/>
                </a:lnTo>
                <a:lnTo>
                  <a:pt x="606286" y="36576"/>
                </a:lnTo>
                <a:lnTo>
                  <a:pt x="573024" y="36576"/>
                </a:lnTo>
                <a:lnTo>
                  <a:pt x="566928" y="42672"/>
                </a:lnTo>
                <a:lnTo>
                  <a:pt x="565404" y="51816"/>
                </a:lnTo>
                <a:lnTo>
                  <a:pt x="565404" y="82296"/>
                </a:lnTo>
                <a:close/>
              </a:path>
              <a:path w="608330" h="83820">
                <a:moveTo>
                  <a:pt x="605407" y="35052"/>
                </a:moveTo>
                <a:lnTo>
                  <a:pt x="565404" y="35052"/>
                </a:lnTo>
                <a:lnTo>
                  <a:pt x="569976" y="27432"/>
                </a:lnTo>
                <a:lnTo>
                  <a:pt x="577596" y="24384"/>
                </a:lnTo>
                <a:lnTo>
                  <a:pt x="586740" y="24384"/>
                </a:lnTo>
                <a:lnTo>
                  <a:pt x="595860" y="25812"/>
                </a:lnTo>
                <a:lnTo>
                  <a:pt x="602551" y="30099"/>
                </a:lnTo>
                <a:lnTo>
                  <a:pt x="605407" y="35052"/>
                </a:lnTo>
                <a:close/>
              </a:path>
              <a:path w="608330" h="83820">
                <a:moveTo>
                  <a:pt x="608076" y="82296"/>
                </a:moveTo>
                <a:lnTo>
                  <a:pt x="595884" y="82296"/>
                </a:lnTo>
                <a:lnTo>
                  <a:pt x="595884" y="41148"/>
                </a:lnTo>
                <a:lnTo>
                  <a:pt x="591312" y="36576"/>
                </a:lnTo>
                <a:lnTo>
                  <a:pt x="606286" y="36576"/>
                </a:lnTo>
                <a:lnTo>
                  <a:pt x="606671" y="37242"/>
                </a:lnTo>
                <a:lnTo>
                  <a:pt x="608076" y="47244"/>
                </a:lnTo>
                <a:lnTo>
                  <a:pt x="608076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4296" y="4067555"/>
            <a:ext cx="615950" cy="81280"/>
          </a:xfrm>
          <a:custGeom>
            <a:avLst/>
            <a:gdLst/>
            <a:ahLst/>
            <a:cxnLst/>
            <a:rect l="l" t="t" r="r" b="b"/>
            <a:pathLst>
              <a:path w="615950" h="81279">
                <a:moveTo>
                  <a:pt x="62484" y="15240"/>
                </a:moveTo>
                <a:lnTo>
                  <a:pt x="0" y="15240"/>
                </a:lnTo>
                <a:lnTo>
                  <a:pt x="0" y="4572"/>
                </a:lnTo>
                <a:lnTo>
                  <a:pt x="62484" y="4572"/>
                </a:lnTo>
                <a:lnTo>
                  <a:pt x="62484" y="15240"/>
                </a:lnTo>
                <a:close/>
              </a:path>
              <a:path w="615950" h="81279">
                <a:moveTo>
                  <a:pt x="38100" y="80772"/>
                </a:moveTo>
                <a:lnTo>
                  <a:pt x="24384" y="80772"/>
                </a:lnTo>
                <a:lnTo>
                  <a:pt x="24384" y="15240"/>
                </a:lnTo>
                <a:lnTo>
                  <a:pt x="38100" y="15240"/>
                </a:lnTo>
                <a:lnTo>
                  <a:pt x="38100" y="80772"/>
                </a:lnTo>
                <a:close/>
              </a:path>
              <a:path w="615950" h="81279">
                <a:moveTo>
                  <a:pt x="88392" y="80772"/>
                </a:moveTo>
                <a:lnTo>
                  <a:pt x="76795" y="78605"/>
                </a:lnTo>
                <a:lnTo>
                  <a:pt x="67627" y="72580"/>
                </a:lnTo>
                <a:lnTo>
                  <a:pt x="61602" y="63412"/>
                </a:lnTo>
                <a:lnTo>
                  <a:pt x="59436" y="51816"/>
                </a:lnTo>
                <a:lnTo>
                  <a:pt x="61602" y="39338"/>
                </a:lnTo>
                <a:lnTo>
                  <a:pt x="67627" y="29718"/>
                </a:lnTo>
                <a:lnTo>
                  <a:pt x="76795" y="23526"/>
                </a:lnTo>
                <a:lnTo>
                  <a:pt x="88392" y="21336"/>
                </a:lnTo>
                <a:lnTo>
                  <a:pt x="101893" y="23812"/>
                </a:lnTo>
                <a:lnTo>
                  <a:pt x="110680" y="30861"/>
                </a:lnTo>
                <a:lnTo>
                  <a:pt x="111146" y="32004"/>
                </a:lnTo>
                <a:lnTo>
                  <a:pt x="79248" y="32004"/>
                </a:lnTo>
                <a:lnTo>
                  <a:pt x="73152" y="38100"/>
                </a:lnTo>
                <a:lnTo>
                  <a:pt x="71628" y="47244"/>
                </a:lnTo>
                <a:lnTo>
                  <a:pt x="115417" y="47244"/>
                </a:lnTo>
                <a:lnTo>
                  <a:pt x="115824" y="56388"/>
                </a:lnTo>
                <a:lnTo>
                  <a:pt x="71628" y="56388"/>
                </a:lnTo>
                <a:lnTo>
                  <a:pt x="73152" y="65532"/>
                </a:lnTo>
                <a:lnTo>
                  <a:pt x="80772" y="70104"/>
                </a:lnTo>
                <a:lnTo>
                  <a:pt x="111556" y="70104"/>
                </a:lnTo>
                <a:lnTo>
                  <a:pt x="112776" y="71628"/>
                </a:lnTo>
                <a:lnTo>
                  <a:pt x="107894" y="75628"/>
                </a:lnTo>
                <a:lnTo>
                  <a:pt x="102298" y="78486"/>
                </a:lnTo>
                <a:lnTo>
                  <a:pt x="95845" y="80200"/>
                </a:lnTo>
                <a:lnTo>
                  <a:pt x="88392" y="80772"/>
                </a:lnTo>
                <a:close/>
              </a:path>
              <a:path w="615950" h="81279">
                <a:moveTo>
                  <a:pt x="115417" y="47244"/>
                </a:moveTo>
                <a:lnTo>
                  <a:pt x="105156" y="47244"/>
                </a:lnTo>
                <a:lnTo>
                  <a:pt x="105156" y="38100"/>
                </a:lnTo>
                <a:lnTo>
                  <a:pt x="97536" y="32004"/>
                </a:lnTo>
                <a:lnTo>
                  <a:pt x="111146" y="32004"/>
                </a:lnTo>
                <a:lnTo>
                  <a:pt x="115181" y="41910"/>
                </a:lnTo>
                <a:lnTo>
                  <a:pt x="115417" y="47244"/>
                </a:lnTo>
                <a:close/>
              </a:path>
              <a:path w="615950" h="81279">
                <a:moveTo>
                  <a:pt x="111556" y="70104"/>
                </a:moveTo>
                <a:lnTo>
                  <a:pt x="96012" y="70104"/>
                </a:lnTo>
                <a:lnTo>
                  <a:pt x="102108" y="68580"/>
                </a:lnTo>
                <a:lnTo>
                  <a:pt x="106680" y="64008"/>
                </a:lnTo>
                <a:lnTo>
                  <a:pt x="111556" y="70104"/>
                </a:lnTo>
                <a:close/>
              </a:path>
              <a:path w="615950" h="81279">
                <a:moveTo>
                  <a:pt x="184404" y="80772"/>
                </a:moveTo>
                <a:lnTo>
                  <a:pt x="172212" y="80772"/>
                </a:lnTo>
                <a:lnTo>
                  <a:pt x="172212" y="39624"/>
                </a:lnTo>
                <a:lnTo>
                  <a:pt x="166116" y="33528"/>
                </a:lnTo>
                <a:lnTo>
                  <a:pt x="141732" y="33528"/>
                </a:lnTo>
                <a:lnTo>
                  <a:pt x="146304" y="25908"/>
                </a:lnTo>
                <a:lnTo>
                  <a:pt x="153924" y="21336"/>
                </a:lnTo>
                <a:lnTo>
                  <a:pt x="163068" y="21336"/>
                </a:lnTo>
                <a:lnTo>
                  <a:pt x="172188" y="22979"/>
                </a:lnTo>
                <a:lnTo>
                  <a:pt x="178879" y="27622"/>
                </a:lnTo>
                <a:lnTo>
                  <a:pt x="182999" y="34837"/>
                </a:lnTo>
                <a:lnTo>
                  <a:pt x="184404" y="44196"/>
                </a:lnTo>
                <a:lnTo>
                  <a:pt x="184404" y="80772"/>
                </a:lnTo>
                <a:close/>
              </a:path>
              <a:path w="615950" h="81279">
                <a:moveTo>
                  <a:pt x="141732" y="80772"/>
                </a:moveTo>
                <a:lnTo>
                  <a:pt x="129540" y="80772"/>
                </a:lnTo>
                <a:lnTo>
                  <a:pt x="129540" y="22860"/>
                </a:lnTo>
                <a:lnTo>
                  <a:pt x="141732" y="22860"/>
                </a:lnTo>
                <a:lnTo>
                  <a:pt x="141732" y="33528"/>
                </a:lnTo>
                <a:lnTo>
                  <a:pt x="147828" y="33528"/>
                </a:lnTo>
                <a:lnTo>
                  <a:pt x="141732" y="41148"/>
                </a:lnTo>
                <a:lnTo>
                  <a:pt x="141732" y="80772"/>
                </a:lnTo>
                <a:close/>
              </a:path>
              <a:path w="615950" h="81279">
                <a:moveTo>
                  <a:pt x="238968" y="71628"/>
                </a:moveTo>
                <a:lnTo>
                  <a:pt x="224028" y="71628"/>
                </a:lnTo>
                <a:lnTo>
                  <a:pt x="228600" y="68580"/>
                </a:lnTo>
                <a:lnTo>
                  <a:pt x="228600" y="65532"/>
                </a:lnTo>
                <a:lnTo>
                  <a:pt x="223837" y="59102"/>
                </a:lnTo>
                <a:lnTo>
                  <a:pt x="213360" y="55245"/>
                </a:lnTo>
                <a:lnTo>
                  <a:pt x="202882" y="49672"/>
                </a:lnTo>
                <a:lnTo>
                  <a:pt x="198120" y="38100"/>
                </a:lnTo>
                <a:lnTo>
                  <a:pt x="199739" y="30980"/>
                </a:lnTo>
                <a:lnTo>
                  <a:pt x="204216" y="25717"/>
                </a:lnTo>
                <a:lnTo>
                  <a:pt x="210978" y="22455"/>
                </a:lnTo>
                <a:lnTo>
                  <a:pt x="219456" y="21336"/>
                </a:lnTo>
                <a:lnTo>
                  <a:pt x="225552" y="21336"/>
                </a:lnTo>
                <a:lnTo>
                  <a:pt x="234696" y="24384"/>
                </a:lnTo>
                <a:lnTo>
                  <a:pt x="239268" y="27432"/>
                </a:lnTo>
                <a:lnTo>
                  <a:pt x="236982" y="32004"/>
                </a:lnTo>
                <a:lnTo>
                  <a:pt x="213360" y="32004"/>
                </a:lnTo>
                <a:lnTo>
                  <a:pt x="208788" y="33528"/>
                </a:lnTo>
                <a:lnTo>
                  <a:pt x="208788" y="38100"/>
                </a:lnTo>
                <a:lnTo>
                  <a:pt x="213788" y="43648"/>
                </a:lnTo>
                <a:lnTo>
                  <a:pt x="224790" y="47053"/>
                </a:lnTo>
                <a:lnTo>
                  <a:pt x="235791" y="52458"/>
                </a:lnTo>
                <a:lnTo>
                  <a:pt x="240792" y="64008"/>
                </a:lnTo>
                <a:lnTo>
                  <a:pt x="238968" y="71628"/>
                </a:lnTo>
                <a:close/>
              </a:path>
              <a:path w="615950" h="81279">
                <a:moveTo>
                  <a:pt x="234696" y="36576"/>
                </a:moveTo>
                <a:lnTo>
                  <a:pt x="230124" y="33528"/>
                </a:lnTo>
                <a:lnTo>
                  <a:pt x="222504" y="32004"/>
                </a:lnTo>
                <a:lnTo>
                  <a:pt x="236982" y="32004"/>
                </a:lnTo>
                <a:lnTo>
                  <a:pt x="234696" y="36576"/>
                </a:lnTo>
                <a:close/>
              </a:path>
              <a:path w="615950" h="81279">
                <a:moveTo>
                  <a:pt x="217932" y="80772"/>
                </a:moveTo>
                <a:lnTo>
                  <a:pt x="208788" y="80772"/>
                </a:lnTo>
                <a:lnTo>
                  <a:pt x="199644" y="77724"/>
                </a:lnTo>
                <a:lnTo>
                  <a:pt x="195072" y="73152"/>
                </a:lnTo>
                <a:lnTo>
                  <a:pt x="199644" y="64008"/>
                </a:lnTo>
                <a:lnTo>
                  <a:pt x="204216" y="68580"/>
                </a:lnTo>
                <a:lnTo>
                  <a:pt x="211836" y="71628"/>
                </a:lnTo>
                <a:lnTo>
                  <a:pt x="238968" y="71628"/>
                </a:lnTo>
                <a:lnTo>
                  <a:pt x="238934" y="71770"/>
                </a:lnTo>
                <a:lnTo>
                  <a:pt x="233934" y="76962"/>
                </a:lnTo>
                <a:lnTo>
                  <a:pt x="226647" y="79867"/>
                </a:lnTo>
                <a:lnTo>
                  <a:pt x="217932" y="80772"/>
                </a:lnTo>
                <a:close/>
              </a:path>
              <a:path w="615950" h="81279">
                <a:moveTo>
                  <a:pt x="277368" y="80772"/>
                </a:moveTo>
                <a:lnTo>
                  <a:pt x="265533" y="78605"/>
                </a:lnTo>
                <a:lnTo>
                  <a:pt x="255841" y="72580"/>
                </a:lnTo>
                <a:lnTo>
                  <a:pt x="249293" y="63412"/>
                </a:lnTo>
                <a:lnTo>
                  <a:pt x="246888" y="51816"/>
                </a:lnTo>
                <a:lnTo>
                  <a:pt x="249293" y="39338"/>
                </a:lnTo>
                <a:lnTo>
                  <a:pt x="255841" y="29718"/>
                </a:lnTo>
                <a:lnTo>
                  <a:pt x="265533" y="23526"/>
                </a:lnTo>
                <a:lnTo>
                  <a:pt x="277368" y="21336"/>
                </a:lnTo>
                <a:lnTo>
                  <a:pt x="289845" y="23526"/>
                </a:lnTo>
                <a:lnTo>
                  <a:pt x="299466" y="29718"/>
                </a:lnTo>
                <a:lnTo>
                  <a:pt x="300937" y="32004"/>
                </a:lnTo>
                <a:lnTo>
                  <a:pt x="277368" y="32004"/>
                </a:lnTo>
                <a:lnTo>
                  <a:pt x="270248" y="33599"/>
                </a:lnTo>
                <a:lnTo>
                  <a:pt x="264985" y="37909"/>
                </a:lnTo>
                <a:lnTo>
                  <a:pt x="261723" y="44219"/>
                </a:lnTo>
                <a:lnTo>
                  <a:pt x="260604" y="51816"/>
                </a:lnTo>
                <a:lnTo>
                  <a:pt x="260604" y="62484"/>
                </a:lnTo>
                <a:lnTo>
                  <a:pt x="266700" y="70104"/>
                </a:lnTo>
                <a:lnTo>
                  <a:pt x="301138" y="70104"/>
                </a:lnTo>
                <a:lnTo>
                  <a:pt x="299466" y="72580"/>
                </a:lnTo>
                <a:lnTo>
                  <a:pt x="289845" y="78605"/>
                </a:lnTo>
                <a:lnTo>
                  <a:pt x="277368" y="80772"/>
                </a:lnTo>
                <a:close/>
              </a:path>
              <a:path w="615950" h="81279">
                <a:moveTo>
                  <a:pt x="301138" y="70104"/>
                </a:moveTo>
                <a:lnTo>
                  <a:pt x="277368" y="70104"/>
                </a:lnTo>
                <a:lnTo>
                  <a:pt x="284726" y="68746"/>
                </a:lnTo>
                <a:lnTo>
                  <a:pt x="290512" y="64960"/>
                </a:lnTo>
                <a:lnTo>
                  <a:pt x="294298" y="59174"/>
                </a:lnTo>
                <a:lnTo>
                  <a:pt x="295656" y="51816"/>
                </a:lnTo>
                <a:lnTo>
                  <a:pt x="294298" y="44219"/>
                </a:lnTo>
                <a:lnTo>
                  <a:pt x="290512" y="37909"/>
                </a:lnTo>
                <a:lnTo>
                  <a:pt x="284726" y="33599"/>
                </a:lnTo>
                <a:lnTo>
                  <a:pt x="277368" y="32004"/>
                </a:lnTo>
                <a:lnTo>
                  <a:pt x="300937" y="32004"/>
                </a:lnTo>
                <a:lnTo>
                  <a:pt x="305657" y="39338"/>
                </a:lnTo>
                <a:lnTo>
                  <a:pt x="307848" y="51816"/>
                </a:lnTo>
                <a:lnTo>
                  <a:pt x="305657" y="63412"/>
                </a:lnTo>
                <a:lnTo>
                  <a:pt x="301138" y="70104"/>
                </a:lnTo>
                <a:close/>
              </a:path>
              <a:path w="615950" h="81279">
                <a:moveTo>
                  <a:pt x="353568" y="33528"/>
                </a:moveTo>
                <a:lnTo>
                  <a:pt x="333756" y="33528"/>
                </a:lnTo>
                <a:lnTo>
                  <a:pt x="338328" y="25908"/>
                </a:lnTo>
                <a:lnTo>
                  <a:pt x="344424" y="21336"/>
                </a:lnTo>
                <a:lnTo>
                  <a:pt x="353568" y="21336"/>
                </a:lnTo>
                <a:lnTo>
                  <a:pt x="353568" y="33528"/>
                </a:lnTo>
                <a:close/>
              </a:path>
              <a:path w="615950" h="81279">
                <a:moveTo>
                  <a:pt x="333756" y="80772"/>
                </a:moveTo>
                <a:lnTo>
                  <a:pt x="321564" y="80772"/>
                </a:lnTo>
                <a:lnTo>
                  <a:pt x="321564" y="22860"/>
                </a:lnTo>
                <a:lnTo>
                  <a:pt x="333756" y="22860"/>
                </a:lnTo>
                <a:lnTo>
                  <a:pt x="333756" y="33528"/>
                </a:lnTo>
                <a:lnTo>
                  <a:pt x="353568" y="33528"/>
                </a:lnTo>
                <a:lnTo>
                  <a:pt x="346186" y="34647"/>
                </a:lnTo>
                <a:lnTo>
                  <a:pt x="340233" y="37909"/>
                </a:lnTo>
                <a:lnTo>
                  <a:pt x="335994" y="43172"/>
                </a:lnTo>
                <a:lnTo>
                  <a:pt x="333756" y="50292"/>
                </a:lnTo>
                <a:lnTo>
                  <a:pt x="333756" y="80772"/>
                </a:lnTo>
                <a:close/>
              </a:path>
              <a:path w="615950" h="81279">
                <a:moveTo>
                  <a:pt x="377952" y="80772"/>
                </a:moveTo>
                <a:lnTo>
                  <a:pt x="365760" y="80772"/>
                </a:lnTo>
                <a:lnTo>
                  <a:pt x="365760" y="4572"/>
                </a:lnTo>
                <a:lnTo>
                  <a:pt x="417576" y="4572"/>
                </a:lnTo>
                <a:lnTo>
                  <a:pt x="416052" y="15240"/>
                </a:lnTo>
                <a:lnTo>
                  <a:pt x="377952" y="15240"/>
                </a:lnTo>
                <a:lnTo>
                  <a:pt x="377952" y="38100"/>
                </a:lnTo>
                <a:lnTo>
                  <a:pt x="413004" y="38100"/>
                </a:lnTo>
                <a:lnTo>
                  <a:pt x="413004" y="48768"/>
                </a:lnTo>
                <a:lnTo>
                  <a:pt x="377952" y="48768"/>
                </a:lnTo>
                <a:lnTo>
                  <a:pt x="377952" y="80772"/>
                </a:lnTo>
                <a:close/>
              </a:path>
              <a:path w="615950" h="81279">
                <a:moveTo>
                  <a:pt x="440436" y="80772"/>
                </a:moveTo>
                <a:lnTo>
                  <a:pt x="428244" y="80772"/>
                </a:lnTo>
                <a:lnTo>
                  <a:pt x="428244" y="0"/>
                </a:lnTo>
                <a:lnTo>
                  <a:pt x="440436" y="0"/>
                </a:lnTo>
                <a:lnTo>
                  <a:pt x="440436" y="80772"/>
                </a:lnTo>
                <a:close/>
              </a:path>
              <a:path w="615950" h="81279">
                <a:moveTo>
                  <a:pt x="484632" y="80772"/>
                </a:moveTo>
                <a:lnTo>
                  <a:pt x="472154" y="78605"/>
                </a:lnTo>
                <a:lnTo>
                  <a:pt x="462534" y="72580"/>
                </a:lnTo>
                <a:lnTo>
                  <a:pt x="456342" y="63412"/>
                </a:lnTo>
                <a:lnTo>
                  <a:pt x="454152" y="51816"/>
                </a:lnTo>
                <a:lnTo>
                  <a:pt x="456342" y="39338"/>
                </a:lnTo>
                <a:lnTo>
                  <a:pt x="462534" y="29718"/>
                </a:lnTo>
                <a:lnTo>
                  <a:pt x="472154" y="23526"/>
                </a:lnTo>
                <a:lnTo>
                  <a:pt x="484632" y="21336"/>
                </a:lnTo>
                <a:lnTo>
                  <a:pt x="497109" y="23526"/>
                </a:lnTo>
                <a:lnTo>
                  <a:pt x="506730" y="29718"/>
                </a:lnTo>
                <a:lnTo>
                  <a:pt x="508201" y="32004"/>
                </a:lnTo>
                <a:lnTo>
                  <a:pt x="484632" y="32004"/>
                </a:lnTo>
                <a:lnTo>
                  <a:pt x="477273" y="33599"/>
                </a:lnTo>
                <a:lnTo>
                  <a:pt x="471487" y="37909"/>
                </a:lnTo>
                <a:lnTo>
                  <a:pt x="467701" y="44219"/>
                </a:lnTo>
                <a:lnTo>
                  <a:pt x="466344" y="51816"/>
                </a:lnTo>
                <a:lnTo>
                  <a:pt x="467701" y="59174"/>
                </a:lnTo>
                <a:lnTo>
                  <a:pt x="471487" y="64960"/>
                </a:lnTo>
                <a:lnTo>
                  <a:pt x="477273" y="68746"/>
                </a:lnTo>
                <a:lnTo>
                  <a:pt x="484632" y="70104"/>
                </a:lnTo>
                <a:lnTo>
                  <a:pt x="508402" y="70104"/>
                </a:lnTo>
                <a:lnTo>
                  <a:pt x="506730" y="72580"/>
                </a:lnTo>
                <a:lnTo>
                  <a:pt x="497109" y="78605"/>
                </a:lnTo>
                <a:lnTo>
                  <a:pt x="484632" y="80772"/>
                </a:lnTo>
                <a:close/>
              </a:path>
              <a:path w="615950" h="81279">
                <a:moveTo>
                  <a:pt x="508402" y="70104"/>
                </a:moveTo>
                <a:lnTo>
                  <a:pt x="484632" y="70104"/>
                </a:lnTo>
                <a:lnTo>
                  <a:pt x="491990" y="68746"/>
                </a:lnTo>
                <a:lnTo>
                  <a:pt x="497776" y="64960"/>
                </a:lnTo>
                <a:lnTo>
                  <a:pt x="501562" y="59174"/>
                </a:lnTo>
                <a:lnTo>
                  <a:pt x="502920" y="51816"/>
                </a:lnTo>
                <a:lnTo>
                  <a:pt x="501562" y="44219"/>
                </a:lnTo>
                <a:lnTo>
                  <a:pt x="497776" y="37909"/>
                </a:lnTo>
                <a:lnTo>
                  <a:pt x="491990" y="33599"/>
                </a:lnTo>
                <a:lnTo>
                  <a:pt x="484632" y="32004"/>
                </a:lnTo>
                <a:lnTo>
                  <a:pt x="508201" y="32004"/>
                </a:lnTo>
                <a:lnTo>
                  <a:pt x="512921" y="39338"/>
                </a:lnTo>
                <a:lnTo>
                  <a:pt x="515112" y="51816"/>
                </a:lnTo>
                <a:lnTo>
                  <a:pt x="512921" y="63412"/>
                </a:lnTo>
                <a:lnTo>
                  <a:pt x="508402" y="70104"/>
                </a:lnTo>
                <a:close/>
              </a:path>
              <a:path w="615950" h="81279">
                <a:moveTo>
                  <a:pt x="551688" y="80772"/>
                </a:moveTo>
                <a:lnTo>
                  <a:pt x="537972" y="80772"/>
                </a:lnTo>
                <a:lnTo>
                  <a:pt x="516636" y="22860"/>
                </a:lnTo>
                <a:lnTo>
                  <a:pt x="530352" y="22860"/>
                </a:lnTo>
                <a:lnTo>
                  <a:pt x="545592" y="68580"/>
                </a:lnTo>
                <a:lnTo>
                  <a:pt x="556042" y="68580"/>
                </a:lnTo>
                <a:lnTo>
                  <a:pt x="551688" y="80772"/>
                </a:lnTo>
                <a:close/>
              </a:path>
              <a:path w="615950" h="81279">
                <a:moveTo>
                  <a:pt x="556042" y="68580"/>
                </a:moveTo>
                <a:lnTo>
                  <a:pt x="545592" y="68580"/>
                </a:lnTo>
                <a:lnTo>
                  <a:pt x="559308" y="22860"/>
                </a:lnTo>
                <a:lnTo>
                  <a:pt x="573024" y="22860"/>
                </a:lnTo>
                <a:lnTo>
                  <a:pt x="578104" y="38100"/>
                </a:lnTo>
                <a:lnTo>
                  <a:pt x="566928" y="38100"/>
                </a:lnTo>
                <a:lnTo>
                  <a:pt x="556042" y="68580"/>
                </a:lnTo>
                <a:close/>
              </a:path>
              <a:path w="615950" h="81279">
                <a:moveTo>
                  <a:pt x="598851" y="68580"/>
                </a:moveTo>
                <a:lnTo>
                  <a:pt x="588264" y="68580"/>
                </a:lnTo>
                <a:lnTo>
                  <a:pt x="601980" y="22860"/>
                </a:lnTo>
                <a:lnTo>
                  <a:pt x="615696" y="22860"/>
                </a:lnTo>
                <a:lnTo>
                  <a:pt x="598851" y="68580"/>
                </a:lnTo>
                <a:close/>
              </a:path>
              <a:path w="615950" h="81279">
                <a:moveTo>
                  <a:pt x="594360" y="80772"/>
                </a:moveTo>
                <a:lnTo>
                  <a:pt x="580644" y="80772"/>
                </a:lnTo>
                <a:lnTo>
                  <a:pt x="566928" y="38100"/>
                </a:lnTo>
                <a:lnTo>
                  <a:pt x="578104" y="38100"/>
                </a:lnTo>
                <a:lnTo>
                  <a:pt x="588264" y="68580"/>
                </a:lnTo>
                <a:lnTo>
                  <a:pt x="598851" y="68580"/>
                </a:lnTo>
                <a:lnTo>
                  <a:pt x="594360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07363" y="4462271"/>
            <a:ext cx="449580" cy="104139"/>
          </a:xfrm>
          <a:custGeom>
            <a:avLst/>
            <a:gdLst/>
            <a:ahLst/>
            <a:cxnLst/>
            <a:rect l="l" t="t" r="r" b="b"/>
            <a:pathLst>
              <a:path w="449580" h="104139">
                <a:moveTo>
                  <a:pt x="15240" y="80772"/>
                </a:moveTo>
                <a:lnTo>
                  <a:pt x="0" y="80772"/>
                </a:lnTo>
                <a:lnTo>
                  <a:pt x="27432" y="42672"/>
                </a:lnTo>
                <a:lnTo>
                  <a:pt x="1524" y="4572"/>
                </a:lnTo>
                <a:lnTo>
                  <a:pt x="16764" y="4572"/>
                </a:lnTo>
                <a:lnTo>
                  <a:pt x="35052" y="32004"/>
                </a:lnTo>
                <a:lnTo>
                  <a:pt x="50673" y="32004"/>
                </a:lnTo>
                <a:lnTo>
                  <a:pt x="44196" y="41148"/>
                </a:lnTo>
                <a:lnTo>
                  <a:pt x="51581" y="51816"/>
                </a:lnTo>
                <a:lnTo>
                  <a:pt x="35052" y="51816"/>
                </a:lnTo>
                <a:lnTo>
                  <a:pt x="15240" y="80772"/>
                </a:lnTo>
                <a:close/>
              </a:path>
              <a:path w="449580" h="104139">
                <a:moveTo>
                  <a:pt x="50673" y="32004"/>
                </a:moveTo>
                <a:lnTo>
                  <a:pt x="35052" y="32004"/>
                </a:lnTo>
                <a:lnTo>
                  <a:pt x="54864" y="4572"/>
                </a:lnTo>
                <a:lnTo>
                  <a:pt x="70104" y="4572"/>
                </a:lnTo>
                <a:lnTo>
                  <a:pt x="50673" y="32004"/>
                </a:lnTo>
                <a:close/>
              </a:path>
              <a:path w="449580" h="104139">
                <a:moveTo>
                  <a:pt x="71628" y="80772"/>
                </a:moveTo>
                <a:lnTo>
                  <a:pt x="56388" y="80772"/>
                </a:lnTo>
                <a:lnTo>
                  <a:pt x="35052" y="51816"/>
                </a:lnTo>
                <a:lnTo>
                  <a:pt x="51581" y="51816"/>
                </a:lnTo>
                <a:lnTo>
                  <a:pt x="71628" y="80772"/>
                </a:lnTo>
                <a:close/>
              </a:path>
              <a:path w="449580" h="104139">
                <a:moveTo>
                  <a:pt x="112776" y="79248"/>
                </a:moveTo>
                <a:lnTo>
                  <a:pt x="103632" y="79248"/>
                </a:lnTo>
                <a:lnTo>
                  <a:pt x="93154" y="77081"/>
                </a:lnTo>
                <a:lnTo>
                  <a:pt x="84963" y="71056"/>
                </a:lnTo>
                <a:lnTo>
                  <a:pt x="79629" y="61888"/>
                </a:lnTo>
                <a:lnTo>
                  <a:pt x="77724" y="50292"/>
                </a:lnTo>
                <a:lnTo>
                  <a:pt x="79629" y="38933"/>
                </a:lnTo>
                <a:lnTo>
                  <a:pt x="84963" y="30289"/>
                </a:lnTo>
                <a:lnTo>
                  <a:pt x="93154" y="24788"/>
                </a:lnTo>
                <a:lnTo>
                  <a:pt x="103632" y="22860"/>
                </a:lnTo>
                <a:lnTo>
                  <a:pt x="112776" y="22860"/>
                </a:lnTo>
                <a:lnTo>
                  <a:pt x="118872" y="25908"/>
                </a:lnTo>
                <a:lnTo>
                  <a:pt x="123444" y="32004"/>
                </a:lnTo>
                <a:lnTo>
                  <a:pt x="135636" y="32004"/>
                </a:lnTo>
                <a:lnTo>
                  <a:pt x="135636" y="33528"/>
                </a:lnTo>
                <a:lnTo>
                  <a:pt x="96012" y="33528"/>
                </a:lnTo>
                <a:lnTo>
                  <a:pt x="89916" y="39624"/>
                </a:lnTo>
                <a:lnTo>
                  <a:pt x="89916" y="60960"/>
                </a:lnTo>
                <a:lnTo>
                  <a:pt x="96012" y="68580"/>
                </a:lnTo>
                <a:lnTo>
                  <a:pt x="123444" y="68580"/>
                </a:lnTo>
                <a:lnTo>
                  <a:pt x="118872" y="74676"/>
                </a:lnTo>
                <a:lnTo>
                  <a:pt x="112776" y="79248"/>
                </a:lnTo>
                <a:close/>
              </a:path>
              <a:path w="449580" h="104139">
                <a:moveTo>
                  <a:pt x="135636" y="32004"/>
                </a:moveTo>
                <a:lnTo>
                  <a:pt x="123444" y="32004"/>
                </a:lnTo>
                <a:lnTo>
                  <a:pt x="123444" y="22860"/>
                </a:lnTo>
                <a:lnTo>
                  <a:pt x="135636" y="22860"/>
                </a:lnTo>
                <a:lnTo>
                  <a:pt x="135636" y="32004"/>
                </a:lnTo>
                <a:close/>
              </a:path>
              <a:path w="449580" h="104139">
                <a:moveTo>
                  <a:pt x="129573" y="92964"/>
                </a:moveTo>
                <a:lnTo>
                  <a:pt x="115824" y="92964"/>
                </a:lnTo>
                <a:lnTo>
                  <a:pt x="123444" y="86868"/>
                </a:lnTo>
                <a:lnTo>
                  <a:pt x="123444" y="68580"/>
                </a:lnTo>
                <a:lnTo>
                  <a:pt x="115824" y="68580"/>
                </a:lnTo>
                <a:lnTo>
                  <a:pt x="123444" y="60960"/>
                </a:lnTo>
                <a:lnTo>
                  <a:pt x="123444" y="39624"/>
                </a:lnTo>
                <a:lnTo>
                  <a:pt x="115824" y="33528"/>
                </a:lnTo>
                <a:lnTo>
                  <a:pt x="135636" y="33528"/>
                </a:lnTo>
                <a:lnTo>
                  <a:pt x="135636" y="76200"/>
                </a:lnTo>
                <a:lnTo>
                  <a:pt x="133445" y="87558"/>
                </a:lnTo>
                <a:lnTo>
                  <a:pt x="129573" y="92964"/>
                </a:lnTo>
                <a:close/>
              </a:path>
              <a:path w="449580" h="104139">
                <a:moveTo>
                  <a:pt x="105156" y="103632"/>
                </a:moveTo>
                <a:lnTo>
                  <a:pt x="98559" y="103084"/>
                </a:lnTo>
                <a:lnTo>
                  <a:pt x="92392" y="101536"/>
                </a:lnTo>
                <a:lnTo>
                  <a:pt x="86510" y="99131"/>
                </a:lnTo>
                <a:lnTo>
                  <a:pt x="80772" y="96012"/>
                </a:lnTo>
                <a:lnTo>
                  <a:pt x="86868" y="86868"/>
                </a:lnTo>
                <a:lnTo>
                  <a:pt x="92964" y="89916"/>
                </a:lnTo>
                <a:lnTo>
                  <a:pt x="97536" y="92964"/>
                </a:lnTo>
                <a:lnTo>
                  <a:pt x="129573" y="92964"/>
                </a:lnTo>
                <a:lnTo>
                  <a:pt x="127254" y="96202"/>
                </a:lnTo>
                <a:lnTo>
                  <a:pt x="117633" y="101703"/>
                </a:lnTo>
                <a:lnTo>
                  <a:pt x="105156" y="103632"/>
                </a:lnTo>
                <a:close/>
              </a:path>
              <a:path w="449580" h="104139">
                <a:moveTo>
                  <a:pt x="166116" y="80772"/>
                </a:moveTo>
                <a:lnTo>
                  <a:pt x="153924" y="80772"/>
                </a:lnTo>
                <a:lnTo>
                  <a:pt x="153924" y="0"/>
                </a:lnTo>
                <a:lnTo>
                  <a:pt x="166116" y="0"/>
                </a:lnTo>
                <a:lnTo>
                  <a:pt x="166116" y="33528"/>
                </a:lnTo>
                <a:lnTo>
                  <a:pt x="184404" y="33528"/>
                </a:lnTo>
                <a:lnTo>
                  <a:pt x="177045" y="34885"/>
                </a:lnTo>
                <a:lnTo>
                  <a:pt x="171259" y="38671"/>
                </a:lnTo>
                <a:lnTo>
                  <a:pt x="167473" y="44457"/>
                </a:lnTo>
                <a:lnTo>
                  <a:pt x="166116" y="51816"/>
                </a:lnTo>
                <a:lnTo>
                  <a:pt x="167473" y="60055"/>
                </a:lnTo>
                <a:lnTo>
                  <a:pt x="171259" y="66294"/>
                </a:lnTo>
                <a:lnTo>
                  <a:pt x="177045" y="70246"/>
                </a:lnTo>
                <a:lnTo>
                  <a:pt x="184404" y="71628"/>
                </a:lnTo>
                <a:lnTo>
                  <a:pt x="166116" y="71628"/>
                </a:lnTo>
                <a:lnTo>
                  <a:pt x="166116" y="80772"/>
                </a:lnTo>
                <a:close/>
              </a:path>
              <a:path w="449580" h="104139">
                <a:moveTo>
                  <a:pt x="187452" y="82296"/>
                </a:moveTo>
                <a:lnTo>
                  <a:pt x="178308" y="82296"/>
                </a:lnTo>
                <a:lnTo>
                  <a:pt x="170688" y="77724"/>
                </a:lnTo>
                <a:lnTo>
                  <a:pt x="166116" y="71628"/>
                </a:lnTo>
                <a:lnTo>
                  <a:pt x="184404" y="71628"/>
                </a:lnTo>
                <a:lnTo>
                  <a:pt x="191762" y="70246"/>
                </a:lnTo>
                <a:lnTo>
                  <a:pt x="197548" y="66294"/>
                </a:lnTo>
                <a:lnTo>
                  <a:pt x="201334" y="60055"/>
                </a:lnTo>
                <a:lnTo>
                  <a:pt x="202692" y="51816"/>
                </a:lnTo>
                <a:lnTo>
                  <a:pt x="201334" y="44457"/>
                </a:lnTo>
                <a:lnTo>
                  <a:pt x="197548" y="38671"/>
                </a:lnTo>
                <a:lnTo>
                  <a:pt x="191762" y="34885"/>
                </a:lnTo>
                <a:lnTo>
                  <a:pt x="184404" y="33528"/>
                </a:lnTo>
                <a:lnTo>
                  <a:pt x="166116" y="33528"/>
                </a:lnTo>
                <a:lnTo>
                  <a:pt x="170688" y="25908"/>
                </a:lnTo>
                <a:lnTo>
                  <a:pt x="178308" y="22860"/>
                </a:lnTo>
                <a:lnTo>
                  <a:pt x="187452" y="22860"/>
                </a:lnTo>
                <a:lnTo>
                  <a:pt x="198810" y="25026"/>
                </a:lnTo>
                <a:lnTo>
                  <a:pt x="207454" y="31051"/>
                </a:lnTo>
                <a:lnTo>
                  <a:pt x="212955" y="40219"/>
                </a:lnTo>
                <a:lnTo>
                  <a:pt x="214884" y="51816"/>
                </a:lnTo>
                <a:lnTo>
                  <a:pt x="212955" y="64293"/>
                </a:lnTo>
                <a:lnTo>
                  <a:pt x="207454" y="73914"/>
                </a:lnTo>
                <a:lnTo>
                  <a:pt x="198810" y="80105"/>
                </a:lnTo>
                <a:lnTo>
                  <a:pt x="187452" y="82296"/>
                </a:lnTo>
                <a:close/>
              </a:path>
              <a:path w="449580" h="104139">
                <a:moveTo>
                  <a:pt x="252984" y="82296"/>
                </a:moveTo>
                <a:lnTo>
                  <a:pt x="240506" y="80105"/>
                </a:lnTo>
                <a:lnTo>
                  <a:pt x="230886" y="73914"/>
                </a:lnTo>
                <a:lnTo>
                  <a:pt x="224694" y="64293"/>
                </a:lnTo>
                <a:lnTo>
                  <a:pt x="222504" y="51816"/>
                </a:lnTo>
                <a:lnTo>
                  <a:pt x="224694" y="40219"/>
                </a:lnTo>
                <a:lnTo>
                  <a:pt x="230886" y="31051"/>
                </a:lnTo>
                <a:lnTo>
                  <a:pt x="240506" y="25026"/>
                </a:lnTo>
                <a:lnTo>
                  <a:pt x="252984" y="22860"/>
                </a:lnTo>
                <a:lnTo>
                  <a:pt x="265461" y="25026"/>
                </a:lnTo>
                <a:lnTo>
                  <a:pt x="275082" y="31051"/>
                </a:lnTo>
                <a:lnTo>
                  <a:pt x="276754" y="33528"/>
                </a:lnTo>
                <a:lnTo>
                  <a:pt x="252984" y="33528"/>
                </a:lnTo>
                <a:lnTo>
                  <a:pt x="245625" y="34885"/>
                </a:lnTo>
                <a:lnTo>
                  <a:pt x="239839" y="38671"/>
                </a:lnTo>
                <a:lnTo>
                  <a:pt x="236053" y="44457"/>
                </a:lnTo>
                <a:lnTo>
                  <a:pt x="234696" y="51816"/>
                </a:lnTo>
                <a:lnTo>
                  <a:pt x="236053" y="60055"/>
                </a:lnTo>
                <a:lnTo>
                  <a:pt x="239839" y="66294"/>
                </a:lnTo>
                <a:lnTo>
                  <a:pt x="245625" y="70246"/>
                </a:lnTo>
                <a:lnTo>
                  <a:pt x="252984" y="71628"/>
                </a:lnTo>
                <a:lnTo>
                  <a:pt x="276553" y="71628"/>
                </a:lnTo>
                <a:lnTo>
                  <a:pt x="275082" y="73914"/>
                </a:lnTo>
                <a:lnTo>
                  <a:pt x="265461" y="80105"/>
                </a:lnTo>
                <a:lnTo>
                  <a:pt x="252984" y="82296"/>
                </a:lnTo>
                <a:close/>
              </a:path>
              <a:path w="449580" h="104139">
                <a:moveTo>
                  <a:pt x="276553" y="71628"/>
                </a:moveTo>
                <a:lnTo>
                  <a:pt x="252984" y="71628"/>
                </a:lnTo>
                <a:lnTo>
                  <a:pt x="260342" y="70246"/>
                </a:lnTo>
                <a:lnTo>
                  <a:pt x="266128" y="66294"/>
                </a:lnTo>
                <a:lnTo>
                  <a:pt x="269914" y="60055"/>
                </a:lnTo>
                <a:lnTo>
                  <a:pt x="271272" y="51816"/>
                </a:lnTo>
                <a:lnTo>
                  <a:pt x="269914" y="44457"/>
                </a:lnTo>
                <a:lnTo>
                  <a:pt x="266128" y="38671"/>
                </a:lnTo>
                <a:lnTo>
                  <a:pt x="260342" y="34885"/>
                </a:lnTo>
                <a:lnTo>
                  <a:pt x="252984" y="33528"/>
                </a:lnTo>
                <a:lnTo>
                  <a:pt x="276754" y="33528"/>
                </a:lnTo>
                <a:lnTo>
                  <a:pt x="281273" y="40219"/>
                </a:lnTo>
                <a:lnTo>
                  <a:pt x="283464" y="51816"/>
                </a:lnTo>
                <a:lnTo>
                  <a:pt x="281273" y="64293"/>
                </a:lnTo>
                <a:lnTo>
                  <a:pt x="276553" y="71628"/>
                </a:lnTo>
                <a:close/>
              </a:path>
              <a:path w="449580" h="104139">
                <a:moveTo>
                  <a:pt x="321564" y="82296"/>
                </a:moveTo>
                <a:lnTo>
                  <a:pt x="309086" y="80105"/>
                </a:lnTo>
                <a:lnTo>
                  <a:pt x="299466" y="73914"/>
                </a:lnTo>
                <a:lnTo>
                  <a:pt x="293274" y="64293"/>
                </a:lnTo>
                <a:lnTo>
                  <a:pt x="291084" y="51816"/>
                </a:lnTo>
                <a:lnTo>
                  <a:pt x="293274" y="40219"/>
                </a:lnTo>
                <a:lnTo>
                  <a:pt x="299466" y="31051"/>
                </a:lnTo>
                <a:lnTo>
                  <a:pt x="309086" y="25026"/>
                </a:lnTo>
                <a:lnTo>
                  <a:pt x="321564" y="22860"/>
                </a:lnTo>
                <a:lnTo>
                  <a:pt x="334041" y="25026"/>
                </a:lnTo>
                <a:lnTo>
                  <a:pt x="343662" y="31051"/>
                </a:lnTo>
                <a:lnTo>
                  <a:pt x="345334" y="33528"/>
                </a:lnTo>
                <a:lnTo>
                  <a:pt x="321564" y="33528"/>
                </a:lnTo>
                <a:lnTo>
                  <a:pt x="314205" y="34885"/>
                </a:lnTo>
                <a:lnTo>
                  <a:pt x="308419" y="38671"/>
                </a:lnTo>
                <a:lnTo>
                  <a:pt x="304633" y="44457"/>
                </a:lnTo>
                <a:lnTo>
                  <a:pt x="303276" y="51816"/>
                </a:lnTo>
                <a:lnTo>
                  <a:pt x="304633" y="60055"/>
                </a:lnTo>
                <a:lnTo>
                  <a:pt x="308419" y="66294"/>
                </a:lnTo>
                <a:lnTo>
                  <a:pt x="314205" y="70246"/>
                </a:lnTo>
                <a:lnTo>
                  <a:pt x="321564" y="71628"/>
                </a:lnTo>
                <a:lnTo>
                  <a:pt x="345133" y="71628"/>
                </a:lnTo>
                <a:lnTo>
                  <a:pt x="343662" y="73914"/>
                </a:lnTo>
                <a:lnTo>
                  <a:pt x="334041" y="80105"/>
                </a:lnTo>
                <a:lnTo>
                  <a:pt x="321564" y="82296"/>
                </a:lnTo>
                <a:close/>
              </a:path>
              <a:path w="449580" h="104139">
                <a:moveTo>
                  <a:pt x="345133" y="71628"/>
                </a:moveTo>
                <a:lnTo>
                  <a:pt x="321564" y="71628"/>
                </a:lnTo>
                <a:lnTo>
                  <a:pt x="328922" y="70246"/>
                </a:lnTo>
                <a:lnTo>
                  <a:pt x="334708" y="66294"/>
                </a:lnTo>
                <a:lnTo>
                  <a:pt x="338494" y="60055"/>
                </a:lnTo>
                <a:lnTo>
                  <a:pt x="339852" y="51816"/>
                </a:lnTo>
                <a:lnTo>
                  <a:pt x="338494" y="44457"/>
                </a:lnTo>
                <a:lnTo>
                  <a:pt x="334708" y="38671"/>
                </a:lnTo>
                <a:lnTo>
                  <a:pt x="328922" y="34885"/>
                </a:lnTo>
                <a:lnTo>
                  <a:pt x="321564" y="33528"/>
                </a:lnTo>
                <a:lnTo>
                  <a:pt x="345334" y="33528"/>
                </a:lnTo>
                <a:lnTo>
                  <a:pt x="349853" y="40219"/>
                </a:lnTo>
                <a:lnTo>
                  <a:pt x="352044" y="51816"/>
                </a:lnTo>
                <a:lnTo>
                  <a:pt x="349853" y="64293"/>
                </a:lnTo>
                <a:lnTo>
                  <a:pt x="345133" y="71628"/>
                </a:lnTo>
                <a:close/>
              </a:path>
              <a:path w="449580" h="104139">
                <a:moveTo>
                  <a:pt x="402091" y="71628"/>
                </a:moveTo>
                <a:lnTo>
                  <a:pt x="387096" y="71628"/>
                </a:lnTo>
                <a:lnTo>
                  <a:pt x="391668" y="70104"/>
                </a:lnTo>
                <a:lnTo>
                  <a:pt x="391668" y="65532"/>
                </a:lnTo>
                <a:lnTo>
                  <a:pt x="386905" y="59340"/>
                </a:lnTo>
                <a:lnTo>
                  <a:pt x="376428" y="56007"/>
                </a:lnTo>
                <a:lnTo>
                  <a:pt x="365950" y="50958"/>
                </a:lnTo>
                <a:lnTo>
                  <a:pt x="361188" y="39624"/>
                </a:lnTo>
                <a:lnTo>
                  <a:pt x="363021" y="31861"/>
                </a:lnTo>
                <a:lnTo>
                  <a:pt x="367855" y="26670"/>
                </a:lnTo>
                <a:lnTo>
                  <a:pt x="374689" y="23764"/>
                </a:lnTo>
                <a:lnTo>
                  <a:pt x="382524" y="22860"/>
                </a:lnTo>
                <a:lnTo>
                  <a:pt x="390144" y="22860"/>
                </a:lnTo>
                <a:lnTo>
                  <a:pt x="397764" y="24384"/>
                </a:lnTo>
                <a:lnTo>
                  <a:pt x="402336" y="28956"/>
                </a:lnTo>
                <a:lnTo>
                  <a:pt x="400812" y="32004"/>
                </a:lnTo>
                <a:lnTo>
                  <a:pt x="376428" y="32004"/>
                </a:lnTo>
                <a:lnTo>
                  <a:pt x="373380" y="35052"/>
                </a:lnTo>
                <a:lnTo>
                  <a:pt x="373380" y="38100"/>
                </a:lnTo>
                <a:lnTo>
                  <a:pt x="378142" y="43862"/>
                </a:lnTo>
                <a:lnTo>
                  <a:pt x="388620" y="47625"/>
                </a:lnTo>
                <a:lnTo>
                  <a:pt x="399097" y="53101"/>
                </a:lnTo>
                <a:lnTo>
                  <a:pt x="403860" y="64008"/>
                </a:lnTo>
                <a:lnTo>
                  <a:pt x="402091" y="71628"/>
                </a:lnTo>
                <a:close/>
              </a:path>
              <a:path w="449580" h="104139">
                <a:moveTo>
                  <a:pt x="397764" y="38100"/>
                </a:moveTo>
                <a:lnTo>
                  <a:pt x="393192" y="35052"/>
                </a:lnTo>
                <a:lnTo>
                  <a:pt x="387096" y="32004"/>
                </a:lnTo>
                <a:lnTo>
                  <a:pt x="400812" y="32004"/>
                </a:lnTo>
                <a:lnTo>
                  <a:pt x="397764" y="38100"/>
                </a:lnTo>
                <a:close/>
              </a:path>
              <a:path w="449580" h="104139">
                <a:moveTo>
                  <a:pt x="381000" y="82296"/>
                </a:moveTo>
                <a:lnTo>
                  <a:pt x="373380" y="82296"/>
                </a:lnTo>
                <a:lnTo>
                  <a:pt x="364236" y="79248"/>
                </a:lnTo>
                <a:lnTo>
                  <a:pt x="358140" y="73152"/>
                </a:lnTo>
                <a:lnTo>
                  <a:pt x="362712" y="65532"/>
                </a:lnTo>
                <a:lnTo>
                  <a:pt x="367284" y="68580"/>
                </a:lnTo>
                <a:lnTo>
                  <a:pt x="374904" y="71628"/>
                </a:lnTo>
                <a:lnTo>
                  <a:pt x="402091" y="71628"/>
                </a:lnTo>
                <a:lnTo>
                  <a:pt x="402002" y="72009"/>
                </a:lnTo>
                <a:lnTo>
                  <a:pt x="397002" y="77724"/>
                </a:lnTo>
                <a:lnTo>
                  <a:pt x="389715" y="81153"/>
                </a:lnTo>
                <a:lnTo>
                  <a:pt x="381000" y="82296"/>
                </a:lnTo>
                <a:close/>
              </a:path>
              <a:path w="449580" h="104139">
                <a:moveTo>
                  <a:pt x="431292" y="25908"/>
                </a:moveTo>
                <a:lnTo>
                  <a:pt x="419100" y="25908"/>
                </a:lnTo>
                <a:lnTo>
                  <a:pt x="419100" y="9144"/>
                </a:lnTo>
                <a:lnTo>
                  <a:pt x="431292" y="9144"/>
                </a:lnTo>
                <a:lnTo>
                  <a:pt x="431292" y="25908"/>
                </a:lnTo>
                <a:close/>
              </a:path>
              <a:path w="449580" h="104139">
                <a:moveTo>
                  <a:pt x="448056" y="35052"/>
                </a:moveTo>
                <a:lnTo>
                  <a:pt x="409956" y="35052"/>
                </a:lnTo>
                <a:lnTo>
                  <a:pt x="409956" y="25908"/>
                </a:lnTo>
                <a:lnTo>
                  <a:pt x="448056" y="25908"/>
                </a:lnTo>
                <a:lnTo>
                  <a:pt x="448056" y="35052"/>
                </a:lnTo>
                <a:close/>
              </a:path>
              <a:path w="449580" h="104139">
                <a:moveTo>
                  <a:pt x="440436" y="82296"/>
                </a:moveTo>
                <a:lnTo>
                  <a:pt x="426720" y="82296"/>
                </a:lnTo>
                <a:lnTo>
                  <a:pt x="419100" y="76200"/>
                </a:lnTo>
                <a:lnTo>
                  <a:pt x="419100" y="35052"/>
                </a:lnTo>
                <a:lnTo>
                  <a:pt x="431292" y="35052"/>
                </a:lnTo>
                <a:lnTo>
                  <a:pt x="431292" y="68580"/>
                </a:lnTo>
                <a:lnTo>
                  <a:pt x="432816" y="70104"/>
                </a:lnTo>
                <a:lnTo>
                  <a:pt x="447040" y="70104"/>
                </a:lnTo>
                <a:lnTo>
                  <a:pt x="449580" y="77724"/>
                </a:lnTo>
                <a:lnTo>
                  <a:pt x="445008" y="80772"/>
                </a:lnTo>
                <a:lnTo>
                  <a:pt x="440436" y="82296"/>
                </a:lnTo>
                <a:close/>
              </a:path>
              <a:path w="449580" h="104139">
                <a:moveTo>
                  <a:pt x="447040" y="70104"/>
                </a:moveTo>
                <a:lnTo>
                  <a:pt x="443484" y="70104"/>
                </a:lnTo>
                <a:lnTo>
                  <a:pt x="446532" y="68580"/>
                </a:lnTo>
                <a:lnTo>
                  <a:pt x="44704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04772" y="1146047"/>
            <a:ext cx="0" cy="3560445"/>
          </a:xfrm>
          <a:custGeom>
            <a:avLst/>
            <a:gdLst/>
            <a:ahLst/>
            <a:cxnLst/>
            <a:rect l="l" t="t" r="r" b="b"/>
            <a:pathLst>
              <a:path w="0" h="3560445">
                <a:moveTo>
                  <a:pt x="0" y="0"/>
                </a:moveTo>
                <a:lnTo>
                  <a:pt x="0" y="35600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8180" y="2795016"/>
            <a:ext cx="100965" cy="259079"/>
          </a:xfrm>
          <a:custGeom>
            <a:avLst/>
            <a:gdLst/>
            <a:ahLst/>
            <a:cxnLst/>
            <a:rect l="l" t="t" r="r" b="b"/>
            <a:pathLst>
              <a:path w="100965" h="259080">
                <a:moveTo>
                  <a:pt x="91119" y="205740"/>
                </a:moveTo>
                <a:lnTo>
                  <a:pt x="76200" y="205740"/>
                </a:lnTo>
                <a:lnTo>
                  <a:pt x="80772" y="201168"/>
                </a:lnTo>
                <a:lnTo>
                  <a:pt x="83820" y="196596"/>
                </a:lnTo>
                <a:lnTo>
                  <a:pt x="83724" y="188785"/>
                </a:lnTo>
                <a:lnTo>
                  <a:pt x="80772" y="182880"/>
                </a:lnTo>
                <a:lnTo>
                  <a:pt x="77724" y="178308"/>
                </a:lnTo>
                <a:lnTo>
                  <a:pt x="86868" y="173736"/>
                </a:lnTo>
                <a:lnTo>
                  <a:pt x="91440" y="178308"/>
                </a:lnTo>
                <a:lnTo>
                  <a:pt x="94488" y="187452"/>
                </a:lnTo>
                <a:lnTo>
                  <a:pt x="94400" y="194143"/>
                </a:lnTo>
                <a:lnTo>
                  <a:pt x="93392" y="201001"/>
                </a:lnTo>
                <a:lnTo>
                  <a:pt x="91119" y="205740"/>
                </a:lnTo>
                <a:close/>
              </a:path>
              <a:path w="100965" h="259080">
                <a:moveTo>
                  <a:pt x="39624" y="259080"/>
                </a:moveTo>
                <a:lnTo>
                  <a:pt x="24669" y="255865"/>
                </a:lnTo>
                <a:lnTo>
                  <a:pt x="12573" y="247078"/>
                </a:lnTo>
                <a:lnTo>
                  <a:pt x="4476" y="234005"/>
                </a:lnTo>
                <a:lnTo>
                  <a:pt x="1524" y="217932"/>
                </a:lnTo>
                <a:lnTo>
                  <a:pt x="4476" y="201858"/>
                </a:lnTo>
                <a:lnTo>
                  <a:pt x="12573" y="188785"/>
                </a:lnTo>
                <a:lnTo>
                  <a:pt x="24669" y="179998"/>
                </a:lnTo>
                <a:lnTo>
                  <a:pt x="39624" y="176784"/>
                </a:lnTo>
                <a:lnTo>
                  <a:pt x="51768" y="178950"/>
                </a:lnTo>
                <a:lnTo>
                  <a:pt x="62484" y="184975"/>
                </a:lnTo>
                <a:lnTo>
                  <a:pt x="67563" y="190500"/>
                </a:lnTo>
                <a:lnTo>
                  <a:pt x="39624" y="190500"/>
                </a:lnTo>
                <a:lnTo>
                  <a:pt x="28908" y="192643"/>
                </a:lnTo>
                <a:lnTo>
                  <a:pt x="20193" y="198501"/>
                </a:lnTo>
                <a:lnTo>
                  <a:pt x="14335" y="207216"/>
                </a:lnTo>
                <a:lnTo>
                  <a:pt x="12192" y="217932"/>
                </a:lnTo>
                <a:lnTo>
                  <a:pt x="14335" y="228647"/>
                </a:lnTo>
                <a:lnTo>
                  <a:pt x="20193" y="237363"/>
                </a:lnTo>
                <a:lnTo>
                  <a:pt x="28908" y="243220"/>
                </a:lnTo>
                <a:lnTo>
                  <a:pt x="39624" y="245364"/>
                </a:lnTo>
                <a:lnTo>
                  <a:pt x="67986" y="245364"/>
                </a:lnTo>
                <a:lnTo>
                  <a:pt x="66865" y="247078"/>
                </a:lnTo>
                <a:lnTo>
                  <a:pt x="54602" y="255865"/>
                </a:lnTo>
                <a:lnTo>
                  <a:pt x="39624" y="259080"/>
                </a:lnTo>
                <a:close/>
              </a:path>
              <a:path w="100965" h="259080">
                <a:moveTo>
                  <a:pt x="67986" y="245364"/>
                </a:moveTo>
                <a:lnTo>
                  <a:pt x="39624" y="245364"/>
                </a:lnTo>
                <a:lnTo>
                  <a:pt x="50339" y="243220"/>
                </a:lnTo>
                <a:lnTo>
                  <a:pt x="59055" y="237363"/>
                </a:lnTo>
                <a:lnTo>
                  <a:pt x="64912" y="228647"/>
                </a:lnTo>
                <a:lnTo>
                  <a:pt x="67056" y="217932"/>
                </a:lnTo>
                <a:lnTo>
                  <a:pt x="64912" y="207216"/>
                </a:lnTo>
                <a:lnTo>
                  <a:pt x="59055" y="198501"/>
                </a:lnTo>
                <a:lnTo>
                  <a:pt x="50339" y="192643"/>
                </a:lnTo>
                <a:lnTo>
                  <a:pt x="39624" y="190500"/>
                </a:lnTo>
                <a:lnTo>
                  <a:pt x="67563" y="190500"/>
                </a:lnTo>
                <a:lnTo>
                  <a:pt x="70913" y="194143"/>
                </a:lnTo>
                <a:lnTo>
                  <a:pt x="76200" y="205740"/>
                </a:lnTo>
                <a:lnTo>
                  <a:pt x="91119" y="205740"/>
                </a:lnTo>
                <a:lnTo>
                  <a:pt x="90297" y="207454"/>
                </a:lnTo>
                <a:lnTo>
                  <a:pt x="85486" y="213050"/>
                </a:lnTo>
                <a:lnTo>
                  <a:pt x="79248" y="217932"/>
                </a:lnTo>
                <a:lnTo>
                  <a:pt x="75414" y="234005"/>
                </a:lnTo>
                <a:lnTo>
                  <a:pt x="67986" y="245364"/>
                </a:lnTo>
                <a:close/>
              </a:path>
              <a:path w="100965" h="259080">
                <a:moveTo>
                  <a:pt x="12192" y="170688"/>
                </a:moveTo>
                <a:lnTo>
                  <a:pt x="1524" y="170688"/>
                </a:lnTo>
                <a:lnTo>
                  <a:pt x="1524" y="143256"/>
                </a:lnTo>
                <a:lnTo>
                  <a:pt x="77724" y="143256"/>
                </a:lnTo>
                <a:lnTo>
                  <a:pt x="77724" y="155448"/>
                </a:lnTo>
                <a:lnTo>
                  <a:pt x="12192" y="155448"/>
                </a:lnTo>
                <a:lnTo>
                  <a:pt x="12192" y="170688"/>
                </a:lnTo>
                <a:close/>
              </a:path>
              <a:path w="100965" h="259080">
                <a:moveTo>
                  <a:pt x="72722" y="111252"/>
                </a:moveTo>
                <a:lnTo>
                  <a:pt x="39624" y="111252"/>
                </a:lnTo>
                <a:lnTo>
                  <a:pt x="32004" y="108204"/>
                </a:lnTo>
                <a:lnTo>
                  <a:pt x="28956" y="100584"/>
                </a:lnTo>
                <a:lnTo>
                  <a:pt x="28956" y="91440"/>
                </a:lnTo>
                <a:lnTo>
                  <a:pt x="30622" y="81200"/>
                </a:lnTo>
                <a:lnTo>
                  <a:pt x="35433" y="73533"/>
                </a:lnTo>
                <a:lnTo>
                  <a:pt x="43100" y="68722"/>
                </a:lnTo>
                <a:lnTo>
                  <a:pt x="53340" y="67056"/>
                </a:lnTo>
                <a:lnTo>
                  <a:pt x="63817" y="68746"/>
                </a:lnTo>
                <a:lnTo>
                  <a:pt x="72009" y="73723"/>
                </a:lnTo>
                <a:lnTo>
                  <a:pt x="74636" y="77724"/>
                </a:lnTo>
                <a:lnTo>
                  <a:pt x="44196" y="77724"/>
                </a:lnTo>
                <a:lnTo>
                  <a:pt x="38100" y="83820"/>
                </a:lnTo>
                <a:lnTo>
                  <a:pt x="38100" y="103632"/>
                </a:lnTo>
                <a:lnTo>
                  <a:pt x="45720" y="109728"/>
                </a:lnTo>
                <a:lnTo>
                  <a:pt x="73893" y="109728"/>
                </a:lnTo>
                <a:lnTo>
                  <a:pt x="72722" y="111252"/>
                </a:lnTo>
                <a:close/>
              </a:path>
              <a:path w="100965" h="259080">
                <a:moveTo>
                  <a:pt x="41148" y="124968"/>
                </a:moveTo>
                <a:lnTo>
                  <a:pt x="24431" y="122515"/>
                </a:lnTo>
                <a:lnTo>
                  <a:pt x="11430" y="115633"/>
                </a:lnTo>
                <a:lnTo>
                  <a:pt x="3000" y="105036"/>
                </a:lnTo>
                <a:lnTo>
                  <a:pt x="0" y="91440"/>
                </a:lnTo>
                <a:lnTo>
                  <a:pt x="0" y="83820"/>
                </a:lnTo>
                <a:lnTo>
                  <a:pt x="3048" y="74676"/>
                </a:lnTo>
                <a:lnTo>
                  <a:pt x="6096" y="68580"/>
                </a:lnTo>
                <a:lnTo>
                  <a:pt x="16764" y="73152"/>
                </a:lnTo>
                <a:lnTo>
                  <a:pt x="13716" y="77724"/>
                </a:lnTo>
                <a:lnTo>
                  <a:pt x="12192" y="85344"/>
                </a:lnTo>
                <a:lnTo>
                  <a:pt x="12192" y="89916"/>
                </a:lnTo>
                <a:lnTo>
                  <a:pt x="14120" y="99893"/>
                </a:lnTo>
                <a:lnTo>
                  <a:pt x="19621" y="106870"/>
                </a:lnTo>
                <a:lnTo>
                  <a:pt x="28265" y="110704"/>
                </a:lnTo>
                <a:lnTo>
                  <a:pt x="39624" y="111252"/>
                </a:lnTo>
                <a:lnTo>
                  <a:pt x="72722" y="111252"/>
                </a:lnTo>
                <a:lnTo>
                  <a:pt x="68770" y="116395"/>
                </a:lnTo>
                <a:lnTo>
                  <a:pt x="56745" y="122753"/>
                </a:lnTo>
                <a:lnTo>
                  <a:pt x="41148" y="124968"/>
                </a:lnTo>
                <a:close/>
              </a:path>
              <a:path w="100965" h="259080">
                <a:moveTo>
                  <a:pt x="73893" y="109728"/>
                </a:moveTo>
                <a:lnTo>
                  <a:pt x="59436" y="109728"/>
                </a:lnTo>
                <a:lnTo>
                  <a:pt x="67056" y="105156"/>
                </a:lnTo>
                <a:lnTo>
                  <a:pt x="67056" y="85344"/>
                </a:lnTo>
                <a:lnTo>
                  <a:pt x="62484" y="77724"/>
                </a:lnTo>
                <a:lnTo>
                  <a:pt x="74636" y="77724"/>
                </a:lnTo>
                <a:lnTo>
                  <a:pt x="77343" y="81843"/>
                </a:lnTo>
                <a:lnTo>
                  <a:pt x="79248" y="92964"/>
                </a:lnTo>
                <a:lnTo>
                  <a:pt x="76509" y="106322"/>
                </a:lnTo>
                <a:lnTo>
                  <a:pt x="73893" y="109728"/>
                </a:lnTo>
                <a:close/>
              </a:path>
              <a:path w="100965" h="259080">
                <a:moveTo>
                  <a:pt x="100584" y="62484"/>
                </a:moveTo>
                <a:lnTo>
                  <a:pt x="92964" y="62484"/>
                </a:lnTo>
                <a:lnTo>
                  <a:pt x="92964" y="0"/>
                </a:lnTo>
                <a:lnTo>
                  <a:pt x="100584" y="0"/>
                </a:lnTo>
                <a:lnTo>
                  <a:pt x="100584" y="6248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2767" y="4853940"/>
            <a:ext cx="6553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50364" y="4852415"/>
            <a:ext cx="132588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63011" y="4853940"/>
            <a:ext cx="132588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75659" y="4852415"/>
            <a:ext cx="132588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86784" y="4852415"/>
            <a:ext cx="135636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2000" y="4853940"/>
            <a:ext cx="18745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89220" y="4852415"/>
            <a:ext cx="176784" cy="77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01867" y="4853940"/>
            <a:ext cx="176784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12991" y="4852415"/>
            <a:ext cx="178308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25640" y="4852415"/>
            <a:ext cx="179832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24571" y="4852415"/>
            <a:ext cx="207264" cy="77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243316" y="4852415"/>
            <a:ext cx="195072" cy="777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1" name="object 41"/>
          <p:cNvGrpSpPr/>
          <p:nvPr/>
        </p:nvGrpSpPr>
        <p:grpSpPr>
          <a:xfrm>
            <a:off x="1600200" y="1161288"/>
            <a:ext cx="6742430" cy="3549015"/>
            <a:chOff x="1600200" y="1161288"/>
            <a:chExt cx="6742430" cy="3549015"/>
          </a:xfrm>
        </p:grpSpPr>
        <p:sp>
          <p:nvSpPr>
            <p:cNvPr id="42" name="object 42"/>
            <p:cNvSpPr/>
            <p:nvPr/>
          </p:nvSpPr>
          <p:spPr>
            <a:xfrm>
              <a:off x="1604772" y="4706111"/>
              <a:ext cx="6737984" cy="0"/>
            </a:xfrm>
            <a:custGeom>
              <a:avLst/>
              <a:gdLst/>
              <a:ahLst/>
              <a:cxnLst/>
              <a:rect l="l" t="t" r="r" b="b"/>
              <a:pathLst>
                <a:path w="6737984" h="0">
                  <a:moveTo>
                    <a:pt x="0" y="0"/>
                  </a:moveTo>
                  <a:lnTo>
                    <a:pt x="6737604" y="0"/>
                  </a:lnTo>
                </a:path>
              </a:pathLst>
            </a:custGeom>
            <a:ln w="762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600200" y="1161288"/>
              <a:ext cx="368807" cy="3581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600200" y="1557528"/>
              <a:ext cx="675132" cy="3566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600200" y="1952244"/>
              <a:ext cx="614171" cy="3581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600200" y="2348484"/>
              <a:ext cx="492251" cy="3566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600200" y="2743200"/>
              <a:ext cx="431292" cy="35814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600200" y="3139439"/>
              <a:ext cx="6187440" cy="3581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600200" y="3535680"/>
              <a:ext cx="5605272" cy="3566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600200" y="3930395"/>
              <a:ext cx="1196340" cy="3581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600200" y="4326636"/>
              <a:ext cx="1165859" cy="35661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-38100" y="7620993"/>
            <a:ext cx="473709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z="1000" spc="-5">
                <a:latin typeface="Times New Roman"/>
                <a:cs typeface="Times New Roman"/>
              </a:rPr>
              <a:t>12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4" y="483108"/>
            <a:ext cx="378460" cy="97790"/>
          </a:xfrm>
          <a:custGeom>
            <a:avLst/>
            <a:gdLst/>
            <a:ahLst/>
            <a:cxnLst/>
            <a:rect l="l" t="t" r="r" b="b"/>
            <a:pathLst>
              <a:path w="378459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78459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78459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78459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78459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78459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78459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78459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78459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78459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78459" h="97790">
                <a:moveTo>
                  <a:pt x="248412" y="35052"/>
                </a:moveTo>
                <a:lnTo>
                  <a:pt x="242316" y="28956"/>
                </a:lnTo>
                <a:lnTo>
                  <a:pt x="265176" y="6096"/>
                </a:lnTo>
                <a:lnTo>
                  <a:pt x="281940" y="6096"/>
                </a:lnTo>
                <a:lnTo>
                  <a:pt x="281940" y="13716"/>
                </a:lnTo>
                <a:lnTo>
                  <a:pt x="271272" y="13716"/>
                </a:lnTo>
                <a:lnTo>
                  <a:pt x="248412" y="35052"/>
                </a:lnTo>
                <a:close/>
              </a:path>
              <a:path w="378459" h="97790">
                <a:moveTo>
                  <a:pt x="281940" y="85344"/>
                </a:moveTo>
                <a:lnTo>
                  <a:pt x="271272" y="85344"/>
                </a:lnTo>
                <a:lnTo>
                  <a:pt x="271272" y="13716"/>
                </a:lnTo>
                <a:lnTo>
                  <a:pt x="281940" y="13716"/>
                </a:lnTo>
                <a:lnTo>
                  <a:pt x="281940" y="85344"/>
                </a:lnTo>
                <a:close/>
              </a:path>
              <a:path w="378459" h="97790">
                <a:moveTo>
                  <a:pt x="306324" y="96012"/>
                </a:moveTo>
                <a:lnTo>
                  <a:pt x="246888" y="96012"/>
                </a:lnTo>
                <a:lnTo>
                  <a:pt x="246888" y="85344"/>
                </a:lnTo>
                <a:lnTo>
                  <a:pt x="306324" y="85344"/>
                </a:lnTo>
                <a:lnTo>
                  <a:pt x="306324" y="96012"/>
                </a:lnTo>
                <a:close/>
              </a:path>
              <a:path w="378459" h="97790">
                <a:moveTo>
                  <a:pt x="329184" y="24384"/>
                </a:moveTo>
                <a:lnTo>
                  <a:pt x="321564" y="18288"/>
                </a:lnTo>
                <a:lnTo>
                  <a:pt x="330708" y="9144"/>
                </a:lnTo>
                <a:lnTo>
                  <a:pt x="336804" y="6096"/>
                </a:lnTo>
                <a:lnTo>
                  <a:pt x="338328" y="6096"/>
                </a:lnTo>
                <a:lnTo>
                  <a:pt x="341376" y="4572"/>
                </a:lnTo>
                <a:lnTo>
                  <a:pt x="355092" y="4572"/>
                </a:lnTo>
                <a:lnTo>
                  <a:pt x="359664" y="6096"/>
                </a:lnTo>
                <a:lnTo>
                  <a:pt x="362712" y="7620"/>
                </a:lnTo>
                <a:lnTo>
                  <a:pt x="365760" y="7620"/>
                </a:lnTo>
                <a:lnTo>
                  <a:pt x="367284" y="10668"/>
                </a:lnTo>
                <a:lnTo>
                  <a:pt x="370332" y="12192"/>
                </a:lnTo>
                <a:lnTo>
                  <a:pt x="371094" y="13716"/>
                </a:lnTo>
                <a:lnTo>
                  <a:pt x="342900" y="13716"/>
                </a:lnTo>
                <a:lnTo>
                  <a:pt x="333756" y="18288"/>
                </a:lnTo>
                <a:lnTo>
                  <a:pt x="332232" y="21336"/>
                </a:lnTo>
                <a:lnTo>
                  <a:pt x="329184" y="24384"/>
                </a:lnTo>
                <a:close/>
              </a:path>
              <a:path w="378459" h="97790">
                <a:moveTo>
                  <a:pt x="370332" y="88392"/>
                </a:moveTo>
                <a:lnTo>
                  <a:pt x="353568" y="88392"/>
                </a:lnTo>
                <a:lnTo>
                  <a:pt x="358140" y="86868"/>
                </a:lnTo>
                <a:lnTo>
                  <a:pt x="364236" y="80772"/>
                </a:lnTo>
                <a:lnTo>
                  <a:pt x="365760" y="76200"/>
                </a:lnTo>
                <a:lnTo>
                  <a:pt x="365760" y="64008"/>
                </a:lnTo>
                <a:lnTo>
                  <a:pt x="364236" y="60960"/>
                </a:lnTo>
                <a:lnTo>
                  <a:pt x="358140" y="54864"/>
                </a:lnTo>
                <a:lnTo>
                  <a:pt x="353568" y="53340"/>
                </a:lnTo>
                <a:lnTo>
                  <a:pt x="336804" y="53340"/>
                </a:lnTo>
                <a:lnTo>
                  <a:pt x="336804" y="44196"/>
                </a:lnTo>
                <a:lnTo>
                  <a:pt x="352044" y="44196"/>
                </a:lnTo>
                <a:lnTo>
                  <a:pt x="356616" y="42672"/>
                </a:lnTo>
                <a:lnTo>
                  <a:pt x="362712" y="36576"/>
                </a:lnTo>
                <a:lnTo>
                  <a:pt x="364236" y="33528"/>
                </a:lnTo>
                <a:lnTo>
                  <a:pt x="364236" y="22860"/>
                </a:lnTo>
                <a:lnTo>
                  <a:pt x="362712" y="19812"/>
                </a:lnTo>
                <a:lnTo>
                  <a:pt x="359664" y="16764"/>
                </a:lnTo>
                <a:lnTo>
                  <a:pt x="353568" y="13716"/>
                </a:lnTo>
                <a:lnTo>
                  <a:pt x="371094" y="13716"/>
                </a:lnTo>
                <a:lnTo>
                  <a:pt x="371856" y="15240"/>
                </a:lnTo>
                <a:lnTo>
                  <a:pt x="373380" y="16764"/>
                </a:lnTo>
                <a:lnTo>
                  <a:pt x="376428" y="22860"/>
                </a:lnTo>
                <a:lnTo>
                  <a:pt x="376428" y="30480"/>
                </a:lnTo>
                <a:lnTo>
                  <a:pt x="374904" y="32004"/>
                </a:lnTo>
                <a:lnTo>
                  <a:pt x="374904" y="35052"/>
                </a:lnTo>
                <a:lnTo>
                  <a:pt x="373380" y="36576"/>
                </a:lnTo>
                <a:lnTo>
                  <a:pt x="371856" y="39624"/>
                </a:lnTo>
                <a:lnTo>
                  <a:pt x="365760" y="45720"/>
                </a:lnTo>
                <a:lnTo>
                  <a:pt x="362712" y="45720"/>
                </a:lnTo>
                <a:lnTo>
                  <a:pt x="361188" y="47244"/>
                </a:lnTo>
                <a:lnTo>
                  <a:pt x="358140" y="47244"/>
                </a:lnTo>
                <a:lnTo>
                  <a:pt x="358140" y="48768"/>
                </a:lnTo>
                <a:lnTo>
                  <a:pt x="361188" y="48768"/>
                </a:lnTo>
                <a:lnTo>
                  <a:pt x="362712" y="50292"/>
                </a:lnTo>
                <a:lnTo>
                  <a:pt x="365760" y="50292"/>
                </a:lnTo>
                <a:lnTo>
                  <a:pt x="367284" y="51816"/>
                </a:lnTo>
                <a:lnTo>
                  <a:pt x="370332" y="53340"/>
                </a:lnTo>
                <a:lnTo>
                  <a:pt x="373380" y="56388"/>
                </a:lnTo>
                <a:lnTo>
                  <a:pt x="376428" y="62484"/>
                </a:lnTo>
                <a:lnTo>
                  <a:pt x="376428" y="64008"/>
                </a:lnTo>
                <a:lnTo>
                  <a:pt x="377952" y="67056"/>
                </a:lnTo>
                <a:lnTo>
                  <a:pt x="377952" y="74676"/>
                </a:lnTo>
                <a:lnTo>
                  <a:pt x="376428" y="77724"/>
                </a:lnTo>
                <a:lnTo>
                  <a:pt x="374904" y="82296"/>
                </a:lnTo>
                <a:lnTo>
                  <a:pt x="373380" y="85344"/>
                </a:lnTo>
                <a:lnTo>
                  <a:pt x="370332" y="88392"/>
                </a:lnTo>
                <a:close/>
              </a:path>
              <a:path w="378459" h="97790">
                <a:moveTo>
                  <a:pt x="362712" y="94488"/>
                </a:moveTo>
                <a:lnTo>
                  <a:pt x="330708" y="94488"/>
                </a:lnTo>
                <a:lnTo>
                  <a:pt x="329184" y="92964"/>
                </a:lnTo>
                <a:lnTo>
                  <a:pt x="326136" y="91440"/>
                </a:lnTo>
                <a:lnTo>
                  <a:pt x="324612" y="89916"/>
                </a:lnTo>
                <a:lnTo>
                  <a:pt x="323088" y="86868"/>
                </a:lnTo>
                <a:lnTo>
                  <a:pt x="318516" y="82296"/>
                </a:lnTo>
                <a:lnTo>
                  <a:pt x="326136" y="76200"/>
                </a:lnTo>
                <a:lnTo>
                  <a:pt x="327660" y="77724"/>
                </a:lnTo>
                <a:lnTo>
                  <a:pt x="327660" y="79248"/>
                </a:lnTo>
                <a:lnTo>
                  <a:pt x="332232" y="83820"/>
                </a:lnTo>
                <a:lnTo>
                  <a:pt x="333756" y="83820"/>
                </a:lnTo>
                <a:lnTo>
                  <a:pt x="335280" y="85344"/>
                </a:lnTo>
                <a:lnTo>
                  <a:pt x="338328" y="86868"/>
                </a:lnTo>
                <a:lnTo>
                  <a:pt x="341376" y="86868"/>
                </a:lnTo>
                <a:lnTo>
                  <a:pt x="344424" y="88392"/>
                </a:lnTo>
                <a:lnTo>
                  <a:pt x="370332" y="88392"/>
                </a:lnTo>
                <a:lnTo>
                  <a:pt x="368808" y="89916"/>
                </a:lnTo>
                <a:lnTo>
                  <a:pt x="365760" y="91440"/>
                </a:lnTo>
                <a:lnTo>
                  <a:pt x="362712" y="94488"/>
                </a:lnTo>
                <a:close/>
              </a:path>
              <a:path w="378459" h="97790">
                <a:moveTo>
                  <a:pt x="352044" y="97536"/>
                </a:moveTo>
                <a:lnTo>
                  <a:pt x="342900" y="97536"/>
                </a:lnTo>
                <a:lnTo>
                  <a:pt x="339852" y="96012"/>
                </a:lnTo>
                <a:lnTo>
                  <a:pt x="336804" y="96012"/>
                </a:lnTo>
                <a:lnTo>
                  <a:pt x="333756" y="94488"/>
                </a:lnTo>
                <a:lnTo>
                  <a:pt x="359664" y="94488"/>
                </a:lnTo>
                <a:lnTo>
                  <a:pt x="355092" y="96012"/>
                </a:lnTo>
                <a:lnTo>
                  <a:pt x="352044" y="97536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4819" y="621791"/>
            <a:ext cx="8183880" cy="4607560"/>
          </a:xfrm>
          <a:custGeom>
            <a:avLst/>
            <a:gdLst/>
            <a:ahLst/>
            <a:cxnLst/>
            <a:rect l="l" t="t" r="r" b="b"/>
            <a:pathLst>
              <a:path w="8183880" h="4607560">
                <a:moveTo>
                  <a:pt x="8183880" y="4607052"/>
                </a:moveTo>
                <a:lnTo>
                  <a:pt x="0" y="4607052"/>
                </a:lnTo>
                <a:lnTo>
                  <a:pt x="0" y="0"/>
                </a:lnTo>
                <a:lnTo>
                  <a:pt x="8183880" y="0"/>
                </a:lnTo>
                <a:lnTo>
                  <a:pt x="8183880" y="4607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3984" y="745236"/>
            <a:ext cx="2894076" cy="14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3094" y="1945386"/>
          <a:ext cx="7341870" cy="152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/>
                <a:gridCol w="740409"/>
                <a:gridCol w="740410"/>
                <a:gridCol w="740410"/>
                <a:gridCol w="740410"/>
                <a:gridCol w="740410"/>
                <a:gridCol w="739139"/>
                <a:gridCol w="740410"/>
                <a:gridCol w="740410"/>
                <a:gridCol w="740409"/>
                <a:gridCol w="328929"/>
              </a:tblGrid>
              <a:tr h="3794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C8C8C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8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C8C8C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C8C8C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4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C8C8C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8C8C8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8C8C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8C8C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8C8C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8C8C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8C8C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8C8C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8C8C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8C8C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8C8C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8C8C8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20496" y="3422903"/>
            <a:ext cx="64008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3439" y="3043427"/>
            <a:ext cx="13106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1916" y="2665476"/>
            <a:ext cx="132588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1916" y="2286000"/>
            <a:ext cx="132588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0391" y="1908048"/>
            <a:ext cx="134112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1227" y="2360676"/>
            <a:ext cx="104139" cy="690880"/>
          </a:xfrm>
          <a:custGeom>
            <a:avLst/>
            <a:gdLst/>
            <a:ahLst/>
            <a:cxnLst/>
            <a:rect l="l" t="t" r="r" b="b"/>
            <a:pathLst>
              <a:path w="104140" h="690880">
                <a:moveTo>
                  <a:pt x="94167" y="637032"/>
                </a:moveTo>
                <a:lnTo>
                  <a:pt x="79248" y="637032"/>
                </a:lnTo>
                <a:lnTo>
                  <a:pt x="83820" y="632460"/>
                </a:lnTo>
                <a:lnTo>
                  <a:pt x="86868" y="627888"/>
                </a:lnTo>
                <a:lnTo>
                  <a:pt x="86868" y="620268"/>
                </a:lnTo>
                <a:lnTo>
                  <a:pt x="83820" y="614172"/>
                </a:lnTo>
                <a:lnTo>
                  <a:pt x="80772" y="609600"/>
                </a:lnTo>
                <a:lnTo>
                  <a:pt x="89916" y="605028"/>
                </a:lnTo>
                <a:lnTo>
                  <a:pt x="94488" y="609600"/>
                </a:lnTo>
                <a:lnTo>
                  <a:pt x="97536" y="618744"/>
                </a:lnTo>
                <a:lnTo>
                  <a:pt x="97413" y="625673"/>
                </a:lnTo>
                <a:lnTo>
                  <a:pt x="96440" y="632293"/>
                </a:lnTo>
                <a:lnTo>
                  <a:pt x="94167" y="637032"/>
                </a:lnTo>
                <a:close/>
              </a:path>
              <a:path w="104140" h="690880">
                <a:moveTo>
                  <a:pt x="42672" y="690372"/>
                </a:moveTo>
                <a:lnTo>
                  <a:pt x="27717" y="687157"/>
                </a:lnTo>
                <a:lnTo>
                  <a:pt x="15621" y="678370"/>
                </a:lnTo>
                <a:lnTo>
                  <a:pt x="7524" y="665297"/>
                </a:lnTo>
                <a:lnTo>
                  <a:pt x="4572" y="649224"/>
                </a:lnTo>
                <a:lnTo>
                  <a:pt x="7524" y="633388"/>
                </a:lnTo>
                <a:lnTo>
                  <a:pt x="15621" y="620839"/>
                </a:lnTo>
                <a:lnTo>
                  <a:pt x="27717" y="612576"/>
                </a:lnTo>
                <a:lnTo>
                  <a:pt x="42672" y="609600"/>
                </a:lnTo>
                <a:lnTo>
                  <a:pt x="54816" y="611528"/>
                </a:lnTo>
                <a:lnTo>
                  <a:pt x="65532" y="617029"/>
                </a:lnTo>
                <a:lnTo>
                  <a:pt x="70176" y="621792"/>
                </a:lnTo>
                <a:lnTo>
                  <a:pt x="42672" y="621792"/>
                </a:lnTo>
                <a:lnTo>
                  <a:pt x="31956" y="623935"/>
                </a:lnTo>
                <a:lnTo>
                  <a:pt x="23241" y="629793"/>
                </a:lnTo>
                <a:lnTo>
                  <a:pt x="17383" y="638508"/>
                </a:lnTo>
                <a:lnTo>
                  <a:pt x="15240" y="649224"/>
                </a:lnTo>
                <a:lnTo>
                  <a:pt x="17383" y="659939"/>
                </a:lnTo>
                <a:lnTo>
                  <a:pt x="23241" y="668655"/>
                </a:lnTo>
                <a:lnTo>
                  <a:pt x="31956" y="674512"/>
                </a:lnTo>
                <a:lnTo>
                  <a:pt x="42672" y="676656"/>
                </a:lnTo>
                <a:lnTo>
                  <a:pt x="71034" y="676656"/>
                </a:lnTo>
                <a:lnTo>
                  <a:pt x="69913" y="678370"/>
                </a:lnTo>
                <a:lnTo>
                  <a:pt x="57650" y="687157"/>
                </a:lnTo>
                <a:lnTo>
                  <a:pt x="42672" y="690372"/>
                </a:lnTo>
                <a:close/>
              </a:path>
              <a:path w="104140" h="690880">
                <a:moveTo>
                  <a:pt x="71034" y="676656"/>
                </a:moveTo>
                <a:lnTo>
                  <a:pt x="42672" y="676656"/>
                </a:lnTo>
                <a:lnTo>
                  <a:pt x="53387" y="674512"/>
                </a:lnTo>
                <a:lnTo>
                  <a:pt x="62103" y="668655"/>
                </a:lnTo>
                <a:lnTo>
                  <a:pt x="67960" y="659939"/>
                </a:lnTo>
                <a:lnTo>
                  <a:pt x="70104" y="649224"/>
                </a:lnTo>
                <a:lnTo>
                  <a:pt x="67960" y="638508"/>
                </a:lnTo>
                <a:lnTo>
                  <a:pt x="62103" y="629793"/>
                </a:lnTo>
                <a:lnTo>
                  <a:pt x="53387" y="623935"/>
                </a:lnTo>
                <a:lnTo>
                  <a:pt x="42672" y="621792"/>
                </a:lnTo>
                <a:lnTo>
                  <a:pt x="70176" y="621792"/>
                </a:lnTo>
                <a:lnTo>
                  <a:pt x="73961" y="625673"/>
                </a:lnTo>
                <a:lnTo>
                  <a:pt x="79248" y="637032"/>
                </a:lnTo>
                <a:lnTo>
                  <a:pt x="94167" y="637032"/>
                </a:lnTo>
                <a:lnTo>
                  <a:pt x="93345" y="638746"/>
                </a:lnTo>
                <a:lnTo>
                  <a:pt x="88534" y="644342"/>
                </a:lnTo>
                <a:lnTo>
                  <a:pt x="82296" y="649224"/>
                </a:lnTo>
                <a:lnTo>
                  <a:pt x="78462" y="665297"/>
                </a:lnTo>
                <a:lnTo>
                  <a:pt x="71034" y="676656"/>
                </a:lnTo>
                <a:close/>
              </a:path>
              <a:path w="104140" h="690880">
                <a:moveTo>
                  <a:pt x="15240" y="601980"/>
                </a:moveTo>
                <a:lnTo>
                  <a:pt x="4572" y="601980"/>
                </a:lnTo>
                <a:lnTo>
                  <a:pt x="4572" y="574548"/>
                </a:lnTo>
                <a:lnTo>
                  <a:pt x="80772" y="574548"/>
                </a:lnTo>
                <a:lnTo>
                  <a:pt x="80772" y="586740"/>
                </a:lnTo>
                <a:lnTo>
                  <a:pt x="15240" y="586740"/>
                </a:lnTo>
                <a:lnTo>
                  <a:pt x="15240" y="601980"/>
                </a:lnTo>
                <a:close/>
              </a:path>
              <a:path w="104140" h="690880">
                <a:moveTo>
                  <a:pt x="27432" y="557784"/>
                </a:moveTo>
                <a:lnTo>
                  <a:pt x="4572" y="557784"/>
                </a:lnTo>
                <a:lnTo>
                  <a:pt x="4572" y="501396"/>
                </a:lnTo>
                <a:lnTo>
                  <a:pt x="13716" y="501396"/>
                </a:lnTo>
                <a:lnTo>
                  <a:pt x="43891" y="515112"/>
                </a:lnTo>
                <a:lnTo>
                  <a:pt x="15240" y="515112"/>
                </a:lnTo>
                <a:lnTo>
                  <a:pt x="15240" y="545592"/>
                </a:lnTo>
                <a:lnTo>
                  <a:pt x="27432" y="545592"/>
                </a:lnTo>
                <a:lnTo>
                  <a:pt x="27432" y="557784"/>
                </a:lnTo>
                <a:close/>
              </a:path>
              <a:path w="104140" h="690880">
                <a:moveTo>
                  <a:pt x="80772" y="545592"/>
                </a:moveTo>
                <a:lnTo>
                  <a:pt x="15240" y="515112"/>
                </a:lnTo>
                <a:lnTo>
                  <a:pt x="43891" y="515112"/>
                </a:lnTo>
                <a:lnTo>
                  <a:pt x="80772" y="531876"/>
                </a:lnTo>
                <a:lnTo>
                  <a:pt x="80772" y="545592"/>
                </a:lnTo>
                <a:close/>
              </a:path>
              <a:path w="104140" h="690880">
                <a:moveTo>
                  <a:pt x="103632" y="498348"/>
                </a:moveTo>
                <a:lnTo>
                  <a:pt x="96012" y="498348"/>
                </a:lnTo>
                <a:lnTo>
                  <a:pt x="96012" y="437388"/>
                </a:lnTo>
                <a:lnTo>
                  <a:pt x="103632" y="437388"/>
                </a:lnTo>
                <a:lnTo>
                  <a:pt x="103632" y="498348"/>
                </a:lnTo>
                <a:close/>
              </a:path>
              <a:path w="104140" h="690880">
                <a:moveTo>
                  <a:pt x="47244" y="399288"/>
                </a:moveTo>
                <a:lnTo>
                  <a:pt x="33861" y="398454"/>
                </a:lnTo>
                <a:lnTo>
                  <a:pt x="21336" y="396049"/>
                </a:lnTo>
                <a:lnTo>
                  <a:pt x="9953" y="392215"/>
                </a:lnTo>
                <a:lnTo>
                  <a:pt x="0" y="387096"/>
                </a:lnTo>
                <a:lnTo>
                  <a:pt x="0" y="374904"/>
                </a:lnTo>
                <a:lnTo>
                  <a:pt x="9953" y="380261"/>
                </a:lnTo>
                <a:lnTo>
                  <a:pt x="21336" y="384619"/>
                </a:lnTo>
                <a:lnTo>
                  <a:pt x="33861" y="387548"/>
                </a:lnTo>
                <a:lnTo>
                  <a:pt x="47244" y="388620"/>
                </a:lnTo>
                <a:lnTo>
                  <a:pt x="91525" y="388620"/>
                </a:lnTo>
                <a:lnTo>
                  <a:pt x="84534" y="392215"/>
                </a:lnTo>
                <a:lnTo>
                  <a:pt x="73152" y="396049"/>
                </a:lnTo>
                <a:lnTo>
                  <a:pt x="60626" y="398454"/>
                </a:lnTo>
                <a:lnTo>
                  <a:pt x="47244" y="399288"/>
                </a:lnTo>
                <a:close/>
              </a:path>
              <a:path w="104140" h="690880">
                <a:moveTo>
                  <a:pt x="91525" y="388620"/>
                </a:moveTo>
                <a:lnTo>
                  <a:pt x="47244" y="388620"/>
                </a:lnTo>
                <a:lnTo>
                  <a:pt x="60626" y="387548"/>
                </a:lnTo>
                <a:lnTo>
                  <a:pt x="73152" y="384619"/>
                </a:lnTo>
                <a:lnTo>
                  <a:pt x="84534" y="380261"/>
                </a:lnTo>
                <a:lnTo>
                  <a:pt x="94488" y="374904"/>
                </a:lnTo>
                <a:lnTo>
                  <a:pt x="94488" y="387096"/>
                </a:lnTo>
                <a:lnTo>
                  <a:pt x="91525" y="388620"/>
                </a:lnTo>
                <a:close/>
              </a:path>
              <a:path w="104140" h="690880">
                <a:moveTo>
                  <a:pt x="42672" y="365760"/>
                </a:moveTo>
                <a:lnTo>
                  <a:pt x="27717" y="362545"/>
                </a:lnTo>
                <a:lnTo>
                  <a:pt x="15621" y="353758"/>
                </a:lnTo>
                <a:lnTo>
                  <a:pt x="7524" y="340685"/>
                </a:lnTo>
                <a:lnTo>
                  <a:pt x="4572" y="324612"/>
                </a:lnTo>
                <a:lnTo>
                  <a:pt x="5381" y="316658"/>
                </a:lnTo>
                <a:lnTo>
                  <a:pt x="7620" y="308991"/>
                </a:lnTo>
                <a:lnTo>
                  <a:pt x="11001" y="301894"/>
                </a:lnTo>
                <a:lnTo>
                  <a:pt x="15240" y="295656"/>
                </a:lnTo>
                <a:lnTo>
                  <a:pt x="25908" y="303276"/>
                </a:lnTo>
                <a:lnTo>
                  <a:pt x="19812" y="309372"/>
                </a:lnTo>
                <a:lnTo>
                  <a:pt x="15240" y="316992"/>
                </a:lnTo>
                <a:lnTo>
                  <a:pt x="15240" y="324612"/>
                </a:lnTo>
                <a:lnTo>
                  <a:pt x="17383" y="335327"/>
                </a:lnTo>
                <a:lnTo>
                  <a:pt x="23241" y="344043"/>
                </a:lnTo>
                <a:lnTo>
                  <a:pt x="31956" y="349900"/>
                </a:lnTo>
                <a:lnTo>
                  <a:pt x="42672" y="352044"/>
                </a:lnTo>
                <a:lnTo>
                  <a:pt x="71786" y="352044"/>
                </a:lnTo>
                <a:lnTo>
                  <a:pt x="70485" y="353949"/>
                </a:lnTo>
                <a:lnTo>
                  <a:pt x="57864" y="362569"/>
                </a:lnTo>
                <a:lnTo>
                  <a:pt x="42672" y="365760"/>
                </a:lnTo>
                <a:close/>
              </a:path>
              <a:path w="104140" h="690880">
                <a:moveTo>
                  <a:pt x="71786" y="352044"/>
                </a:moveTo>
                <a:lnTo>
                  <a:pt x="42672" y="352044"/>
                </a:lnTo>
                <a:lnTo>
                  <a:pt x="53387" y="349900"/>
                </a:lnTo>
                <a:lnTo>
                  <a:pt x="62103" y="344043"/>
                </a:lnTo>
                <a:lnTo>
                  <a:pt x="67960" y="335327"/>
                </a:lnTo>
                <a:lnTo>
                  <a:pt x="70104" y="324612"/>
                </a:lnTo>
                <a:lnTo>
                  <a:pt x="70104" y="316992"/>
                </a:lnTo>
                <a:lnTo>
                  <a:pt x="65532" y="309372"/>
                </a:lnTo>
                <a:lnTo>
                  <a:pt x="60960" y="303276"/>
                </a:lnTo>
                <a:lnTo>
                  <a:pt x="68580" y="295656"/>
                </a:lnTo>
                <a:lnTo>
                  <a:pt x="73937" y="301918"/>
                </a:lnTo>
                <a:lnTo>
                  <a:pt x="78295" y="309181"/>
                </a:lnTo>
                <a:lnTo>
                  <a:pt x="81224" y="317301"/>
                </a:lnTo>
                <a:lnTo>
                  <a:pt x="82296" y="326136"/>
                </a:lnTo>
                <a:lnTo>
                  <a:pt x="79105" y="341328"/>
                </a:lnTo>
                <a:lnTo>
                  <a:pt x="71786" y="352044"/>
                </a:lnTo>
                <a:close/>
              </a:path>
              <a:path w="104140" h="690880">
                <a:moveTo>
                  <a:pt x="51816" y="291084"/>
                </a:moveTo>
                <a:lnTo>
                  <a:pt x="39576" y="288893"/>
                </a:lnTo>
                <a:lnTo>
                  <a:pt x="30480" y="282702"/>
                </a:lnTo>
                <a:lnTo>
                  <a:pt x="24812" y="273081"/>
                </a:lnTo>
                <a:lnTo>
                  <a:pt x="22860" y="260604"/>
                </a:lnTo>
                <a:lnTo>
                  <a:pt x="24812" y="248126"/>
                </a:lnTo>
                <a:lnTo>
                  <a:pt x="30480" y="238506"/>
                </a:lnTo>
                <a:lnTo>
                  <a:pt x="39576" y="232314"/>
                </a:lnTo>
                <a:lnTo>
                  <a:pt x="51816" y="230124"/>
                </a:lnTo>
                <a:lnTo>
                  <a:pt x="64055" y="232314"/>
                </a:lnTo>
                <a:lnTo>
                  <a:pt x="73152" y="238506"/>
                </a:lnTo>
                <a:lnTo>
                  <a:pt x="75396" y="242316"/>
                </a:lnTo>
                <a:lnTo>
                  <a:pt x="51816" y="242316"/>
                </a:lnTo>
                <a:lnTo>
                  <a:pt x="44457" y="243673"/>
                </a:lnTo>
                <a:lnTo>
                  <a:pt x="38671" y="247459"/>
                </a:lnTo>
                <a:lnTo>
                  <a:pt x="34885" y="253245"/>
                </a:lnTo>
                <a:lnTo>
                  <a:pt x="33528" y="260604"/>
                </a:lnTo>
                <a:lnTo>
                  <a:pt x="33528" y="271272"/>
                </a:lnTo>
                <a:lnTo>
                  <a:pt x="41148" y="277368"/>
                </a:lnTo>
                <a:lnTo>
                  <a:pt x="76294" y="277368"/>
                </a:lnTo>
                <a:lnTo>
                  <a:pt x="73152" y="282702"/>
                </a:lnTo>
                <a:lnTo>
                  <a:pt x="64055" y="288893"/>
                </a:lnTo>
                <a:lnTo>
                  <a:pt x="51816" y="291084"/>
                </a:lnTo>
                <a:close/>
              </a:path>
              <a:path w="104140" h="690880">
                <a:moveTo>
                  <a:pt x="76294" y="277368"/>
                </a:moveTo>
                <a:lnTo>
                  <a:pt x="51816" y="277368"/>
                </a:lnTo>
                <a:lnTo>
                  <a:pt x="60055" y="276248"/>
                </a:lnTo>
                <a:lnTo>
                  <a:pt x="66294" y="272986"/>
                </a:lnTo>
                <a:lnTo>
                  <a:pt x="70246" y="267723"/>
                </a:lnTo>
                <a:lnTo>
                  <a:pt x="71628" y="260604"/>
                </a:lnTo>
                <a:lnTo>
                  <a:pt x="70246" y="253245"/>
                </a:lnTo>
                <a:lnTo>
                  <a:pt x="66294" y="247459"/>
                </a:lnTo>
                <a:lnTo>
                  <a:pt x="60055" y="243673"/>
                </a:lnTo>
                <a:lnTo>
                  <a:pt x="51816" y="242316"/>
                </a:lnTo>
                <a:lnTo>
                  <a:pt x="75396" y="242316"/>
                </a:lnTo>
                <a:lnTo>
                  <a:pt x="78819" y="248126"/>
                </a:lnTo>
                <a:lnTo>
                  <a:pt x="80772" y="260604"/>
                </a:lnTo>
                <a:lnTo>
                  <a:pt x="78819" y="273081"/>
                </a:lnTo>
                <a:lnTo>
                  <a:pt x="76294" y="277368"/>
                </a:lnTo>
                <a:close/>
              </a:path>
              <a:path w="104140" h="690880">
                <a:moveTo>
                  <a:pt x="80772" y="176784"/>
                </a:moveTo>
                <a:lnTo>
                  <a:pt x="22860" y="176784"/>
                </a:lnTo>
                <a:lnTo>
                  <a:pt x="22860" y="163068"/>
                </a:lnTo>
                <a:lnTo>
                  <a:pt x="80772" y="163068"/>
                </a:lnTo>
                <a:lnTo>
                  <a:pt x="80772" y="176784"/>
                </a:lnTo>
                <a:close/>
              </a:path>
              <a:path w="104140" h="690880">
                <a:moveTo>
                  <a:pt x="59436" y="217932"/>
                </a:moveTo>
                <a:lnTo>
                  <a:pt x="22860" y="217932"/>
                </a:lnTo>
                <a:lnTo>
                  <a:pt x="22860" y="205740"/>
                </a:lnTo>
                <a:lnTo>
                  <a:pt x="64008" y="205740"/>
                </a:lnTo>
                <a:lnTo>
                  <a:pt x="70104" y="201168"/>
                </a:lnTo>
                <a:lnTo>
                  <a:pt x="70104" y="182880"/>
                </a:lnTo>
                <a:lnTo>
                  <a:pt x="60960" y="176784"/>
                </a:lnTo>
                <a:lnTo>
                  <a:pt x="70104" y="176784"/>
                </a:lnTo>
                <a:lnTo>
                  <a:pt x="77724" y="179832"/>
                </a:lnTo>
                <a:lnTo>
                  <a:pt x="80772" y="187452"/>
                </a:lnTo>
                <a:lnTo>
                  <a:pt x="80772" y="196596"/>
                </a:lnTo>
                <a:lnTo>
                  <a:pt x="79352" y="205740"/>
                </a:lnTo>
                <a:lnTo>
                  <a:pt x="75247" y="212407"/>
                </a:lnTo>
                <a:lnTo>
                  <a:pt x="68556" y="216527"/>
                </a:lnTo>
                <a:lnTo>
                  <a:pt x="59436" y="217932"/>
                </a:lnTo>
                <a:close/>
              </a:path>
              <a:path w="104140" h="690880">
                <a:moveTo>
                  <a:pt x="50292" y="132588"/>
                </a:moveTo>
                <a:lnTo>
                  <a:pt x="33528" y="132588"/>
                </a:lnTo>
                <a:lnTo>
                  <a:pt x="25908" y="128016"/>
                </a:lnTo>
                <a:lnTo>
                  <a:pt x="22860" y="120396"/>
                </a:lnTo>
                <a:lnTo>
                  <a:pt x="22860" y="111252"/>
                </a:lnTo>
                <a:lnTo>
                  <a:pt x="24279" y="102108"/>
                </a:lnTo>
                <a:lnTo>
                  <a:pt x="28384" y="95440"/>
                </a:lnTo>
                <a:lnTo>
                  <a:pt x="35075" y="91320"/>
                </a:lnTo>
                <a:lnTo>
                  <a:pt x="44196" y="89916"/>
                </a:lnTo>
                <a:lnTo>
                  <a:pt x="80772" y="89916"/>
                </a:lnTo>
                <a:lnTo>
                  <a:pt x="80772" y="102108"/>
                </a:lnTo>
                <a:lnTo>
                  <a:pt x="39624" y="102108"/>
                </a:lnTo>
                <a:lnTo>
                  <a:pt x="33528" y="106680"/>
                </a:lnTo>
                <a:lnTo>
                  <a:pt x="33528" y="124968"/>
                </a:lnTo>
                <a:lnTo>
                  <a:pt x="41148" y="131064"/>
                </a:lnTo>
                <a:lnTo>
                  <a:pt x="50292" y="132588"/>
                </a:lnTo>
                <a:close/>
              </a:path>
              <a:path w="104140" h="690880">
                <a:moveTo>
                  <a:pt x="80772" y="144780"/>
                </a:moveTo>
                <a:lnTo>
                  <a:pt x="22860" y="144780"/>
                </a:lnTo>
                <a:lnTo>
                  <a:pt x="22860" y="132588"/>
                </a:lnTo>
                <a:lnTo>
                  <a:pt x="80772" y="132588"/>
                </a:lnTo>
                <a:lnTo>
                  <a:pt x="80772" y="144780"/>
                </a:lnTo>
                <a:close/>
              </a:path>
              <a:path w="104140" h="690880">
                <a:moveTo>
                  <a:pt x="76200" y="70104"/>
                </a:moveTo>
                <a:lnTo>
                  <a:pt x="9144" y="70104"/>
                </a:lnTo>
                <a:lnTo>
                  <a:pt x="9144" y="57912"/>
                </a:lnTo>
                <a:lnTo>
                  <a:pt x="68580" y="57912"/>
                </a:lnTo>
                <a:lnTo>
                  <a:pt x="70104" y="54864"/>
                </a:lnTo>
                <a:lnTo>
                  <a:pt x="70104" y="48768"/>
                </a:lnTo>
                <a:lnTo>
                  <a:pt x="67056" y="42672"/>
                </a:lnTo>
                <a:lnTo>
                  <a:pt x="77724" y="39624"/>
                </a:lnTo>
                <a:lnTo>
                  <a:pt x="80772" y="44196"/>
                </a:lnTo>
                <a:lnTo>
                  <a:pt x="82296" y="48768"/>
                </a:lnTo>
                <a:lnTo>
                  <a:pt x="82296" y="62484"/>
                </a:lnTo>
                <a:lnTo>
                  <a:pt x="76200" y="70104"/>
                </a:lnTo>
                <a:close/>
              </a:path>
              <a:path w="104140" h="690880">
                <a:moveTo>
                  <a:pt x="35052" y="57912"/>
                </a:moveTo>
                <a:lnTo>
                  <a:pt x="24384" y="57912"/>
                </a:lnTo>
                <a:lnTo>
                  <a:pt x="24384" y="41148"/>
                </a:lnTo>
                <a:lnTo>
                  <a:pt x="35052" y="41148"/>
                </a:lnTo>
                <a:lnTo>
                  <a:pt x="35052" y="57912"/>
                </a:lnTo>
                <a:close/>
              </a:path>
              <a:path w="104140" h="690880">
                <a:moveTo>
                  <a:pt x="35052" y="77724"/>
                </a:moveTo>
                <a:lnTo>
                  <a:pt x="24384" y="77724"/>
                </a:lnTo>
                <a:lnTo>
                  <a:pt x="24384" y="70104"/>
                </a:lnTo>
                <a:lnTo>
                  <a:pt x="35052" y="70104"/>
                </a:lnTo>
                <a:lnTo>
                  <a:pt x="35052" y="77724"/>
                </a:lnTo>
                <a:close/>
              </a:path>
              <a:path w="104140" h="690880">
                <a:moveTo>
                  <a:pt x="0" y="24384"/>
                </a:moveTo>
                <a:lnTo>
                  <a:pt x="0" y="12192"/>
                </a:lnTo>
                <a:lnTo>
                  <a:pt x="9953" y="7072"/>
                </a:lnTo>
                <a:lnTo>
                  <a:pt x="21336" y="3238"/>
                </a:lnTo>
                <a:lnTo>
                  <a:pt x="33861" y="833"/>
                </a:lnTo>
                <a:lnTo>
                  <a:pt x="47244" y="0"/>
                </a:lnTo>
                <a:lnTo>
                  <a:pt x="60626" y="833"/>
                </a:lnTo>
                <a:lnTo>
                  <a:pt x="73152" y="3238"/>
                </a:lnTo>
                <a:lnTo>
                  <a:pt x="84534" y="7072"/>
                </a:lnTo>
                <a:lnTo>
                  <a:pt x="91525" y="10668"/>
                </a:lnTo>
                <a:lnTo>
                  <a:pt x="47244" y="10668"/>
                </a:lnTo>
                <a:lnTo>
                  <a:pt x="33861" y="11739"/>
                </a:lnTo>
                <a:lnTo>
                  <a:pt x="21336" y="14668"/>
                </a:lnTo>
                <a:lnTo>
                  <a:pt x="9953" y="19026"/>
                </a:lnTo>
                <a:lnTo>
                  <a:pt x="0" y="24384"/>
                </a:lnTo>
                <a:close/>
              </a:path>
              <a:path w="104140" h="690880">
                <a:moveTo>
                  <a:pt x="94488" y="24384"/>
                </a:moveTo>
                <a:lnTo>
                  <a:pt x="84534" y="19026"/>
                </a:lnTo>
                <a:lnTo>
                  <a:pt x="73152" y="14668"/>
                </a:lnTo>
                <a:lnTo>
                  <a:pt x="60626" y="11739"/>
                </a:lnTo>
                <a:lnTo>
                  <a:pt x="47244" y="10668"/>
                </a:lnTo>
                <a:lnTo>
                  <a:pt x="91525" y="10668"/>
                </a:lnTo>
                <a:lnTo>
                  <a:pt x="94488" y="12192"/>
                </a:lnTo>
                <a:lnTo>
                  <a:pt x="94488" y="2438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3987" y="3578352"/>
            <a:ext cx="7466779" cy="12595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77155" y="4920996"/>
            <a:ext cx="252984" cy="100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8368" y="1019555"/>
            <a:ext cx="1298448" cy="251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2459735" y="1158239"/>
            <a:ext cx="3495040" cy="108585"/>
            <a:chOff x="2459735" y="1158239"/>
            <a:chExt cx="3495040" cy="108585"/>
          </a:xfrm>
        </p:grpSpPr>
        <p:sp>
          <p:nvSpPr>
            <p:cNvPr id="16" name="object 16"/>
            <p:cNvSpPr/>
            <p:nvPr/>
          </p:nvSpPr>
          <p:spPr>
            <a:xfrm>
              <a:off x="2459735" y="1158239"/>
              <a:ext cx="108203" cy="1082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8419" y="1158239"/>
              <a:ext cx="1758695" cy="1082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93692" y="1165859"/>
              <a:ext cx="1560575" cy="838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6044184" y="1158239"/>
            <a:ext cx="1694814" cy="108585"/>
            <a:chOff x="6044184" y="1158239"/>
            <a:chExt cx="1694814" cy="108585"/>
          </a:xfrm>
        </p:grpSpPr>
        <p:sp>
          <p:nvSpPr>
            <p:cNvPr id="20" name="object 20"/>
            <p:cNvSpPr/>
            <p:nvPr/>
          </p:nvSpPr>
          <p:spPr>
            <a:xfrm>
              <a:off x="6044184" y="1158239"/>
              <a:ext cx="108203" cy="1082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92012" y="1167383"/>
              <a:ext cx="1546859" cy="944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658368" y="1357883"/>
            <a:ext cx="1504315" cy="114300"/>
            <a:chOff x="658368" y="1357883"/>
            <a:chExt cx="1504315" cy="114300"/>
          </a:xfrm>
        </p:grpSpPr>
        <p:sp>
          <p:nvSpPr>
            <p:cNvPr id="23" name="object 23"/>
            <p:cNvSpPr/>
            <p:nvPr/>
          </p:nvSpPr>
          <p:spPr>
            <a:xfrm>
              <a:off x="658368" y="1357883"/>
              <a:ext cx="108203" cy="1082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06196" y="1367028"/>
              <a:ext cx="1356360" cy="10515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2456688" y="1325880"/>
            <a:ext cx="3472179" cy="329565"/>
            <a:chOff x="2456688" y="1325880"/>
            <a:chExt cx="3472179" cy="329565"/>
          </a:xfrm>
        </p:grpSpPr>
        <p:sp>
          <p:nvSpPr>
            <p:cNvPr id="26" name="object 26"/>
            <p:cNvSpPr/>
            <p:nvPr/>
          </p:nvSpPr>
          <p:spPr>
            <a:xfrm>
              <a:off x="2456688" y="1325880"/>
              <a:ext cx="1900428" cy="3291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387596" y="1367028"/>
              <a:ext cx="1540763" cy="10363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044184" y="1357883"/>
            <a:ext cx="1673860" cy="113030"/>
            <a:chOff x="6044184" y="1357883"/>
            <a:chExt cx="1673860" cy="113030"/>
          </a:xfrm>
        </p:grpSpPr>
        <p:sp>
          <p:nvSpPr>
            <p:cNvPr id="29" name="object 29"/>
            <p:cNvSpPr/>
            <p:nvPr/>
          </p:nvSpPr>
          <p:spPr>
            <a:xfrm>
              <a:off x="6044184" y="1357883"/>
              <a:ext cx="108203" cy="1082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92012" y="1367028"/>
              <a:ext cx="1525524" cy="10363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658368" y="1546860"/>
            <a:ext cx="1614170" cy="108585"/>
            <a:chOff x="658368" y="1546860"/>
            <a:chExt cx="1614170" cy="108585"/>
          </a:xfrm>
        </p:grpSpPr>
        <p:sp>
          <p:nvSpPr>
            <p:cNvPr id="32" name="object 32"/>
            <p:cNvSpPr/>
            <p:nvPr/>
          </p:nvSpPr>
          <p:spPr>
            <a:xfrm>
              <a:off x="658368" y="1546860"/>
              <a:ext cx="108203" cy="10820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6196" y="1560576"/>
              <a:ext cx="1466088" cy="807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73708" y="2171700"/>
            <a:ext cx="6665976" cy="12999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-38100" y="7620993"/>
            <a:ext cx="473709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z="1000" spc="-5">
                <a:latin typeface="Times New Roman"/>
                <a:cs typeface="Times New Roman"/>
              </a:rPr>
              <a:t>13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731"/>
            <a:ext cx="10693400" cy="6015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483108"/>
            <a:ext cx="384175" cy="97790"/>
          </a:xfrm>
          <a:custGeom>
            <a:avLst/>
            <a:gdLst/>
            <a:ahLst/>
            <a:cxnLst/>
            <a:rect l="l" t="t" r="r" b="b"/>
            <a:pathLst>
              <a:path w="384175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84175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84175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84175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84175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84175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84175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84175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84175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84175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84175" h="97790">
                <a:moveTo>
                  <a:pt x="248412" y="35052"/>
                </a:moveTo>
                <a:lnTo>
                  <a:pt x="242316" y="28956"/>
                </a:lnTo>
                <a:lnTo>
                  <a:pt x="265176" y="6096"/>
                </a:lnTo>
                <a:lnTo>
                  <a:pt x="281940" y="6096"/>
                </a:lnTo>
                <a:lnTo>
                  <a:pt x="281940" y="13716"/>
                </a:lnTo>
                <a:lnTo>
                  <a:pt x="271272" y="13716"/>
                </a:lnTo>
                <a:lnTo>
                  <a:pt x="248412" y="35052"/>
                </a:lnTo>
                <a:close/>
              </a:path>
              <a:path w="384175" h="97790">
                <a:moveTo>
                  <a:pt x="281940" y="85344"/>
                </a:moveTo>
                <a:lnTo>
                  <a:pt x="271272" y="85344"/>
                </a:lnTo>
                <a:lnTo>
                  <a:pt x="271272" y="13716"/>
                </a:lnTo>
                <a:lnTo>
                  <a:pt x="281940" y="13716"/>
                </a:lnTo>
                <a:lnTo>
                  <a:pt x="281940" y="85344"/>
                </a:lnTo>
                <a:close/>
              </a:path>
              <a:path w="384175" h="97790">
                <a:moveTo>
                  <a:pt x="306324" y="96012"/>
                </a:moveTo>
                <a:lnTo>
                  <a:pt x="246888" y="96012"/>
                </a:lnTo>
                <a:lnTo>
                  <a:pt x="246888" y="85344"/>
                </a:lnTo>
                <a:lnTo>
                  <a:pt x="306324" y="85344"/>
                </a:lnTo>
                <a:lnTo>
                  <a:pt x="306324" y="96012"/>
                </a:lnTo>
                <a:close/>
              </a:path>
              <a:path w="384175" h="97790">
                <a:moveTo>
                  <a:pt x="384048" y="77724"/>
                </a:moveTo>
                <a:lnTo>
                  <a:pt x="316992" y="77724"/>
                </a:lnTo>
                <a:lnTo>
                  <a:pt x="316992" y="68580"/>
                </a:lnTo>
                <a:lnTo>
                  <a:pt x="355092" y="6096"/>
                </a:lnTo>
                <a:lnTo>
                  <a:pt x="370332" y="6096"/>
                </a:lnTo>
                <a:lnTo>
                  <a:pt x="370332" y="13716"/>
                </a:lnTo>
                <a:lnTo>
                  <a:pt x="359664" y="13716"/>
                </a:lnTo>
                <a:lnTo>
                  <a:pt x="327660" y="68580"/>
                </a:lnTo>
                <a:lnTo>
                  <a:pt x="384048" y="68580"/>
                </a:lnTo>
                <a:lnTo>
                  <a:pt x="384048" y="77724"/>
                </a:lnTo>
                <a:close/>
              </a:path>
              <a:path w="384175" h="97790">
                <a:moveTo>
                  <a:pt x="370332" y="68580"/>
                </a:moveTo>
                <a:lnTo>
                  <a:pt x="361188" y="68580"/>
                </a:lnTo>
                <a:lnTo>
                  <a:pt x="361188" y="13716"/>
                </a:lnTo>
                <a:lnTo>
                  <a:pt x="370332" y="13716"/>
                </a:lnTo>
                <a:lnTo>
                  <a:pt x="370332" y="68580"/>
                </a:lnTo>
                <a:close/>
              </a:path>
              <a:path w="384175" h="97790">
                <a:moveTo>
                  <a:pt x="370332" y="96012"/>
                </a:moveTo>
                <a:lnTo>
                  <a:pt x="361188" y="96012"/>
                </a:lnTo>
                <a:lnTo>
                  <a:pt x="361188" y="77724"/>
                </a:lnTo>
                <a:lnTo>
                  <a:pt x="370332" y="77724"/>
                </a:lnTo>
                <a:lnTo>
                  <a:pt x="370332" y="96012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21791"/>
            <a:ext cx="8191500" cy="4607560"/>
          </a:xfrm>
          <a:custGeom>
            <a:avLst/>
            <a:gdLst/>
            <a:ahLst/>
            <a:cxnLst/>
            <a:rect l="l" t="t" r="r" b="b"/>
            <a:pathLst>
              <a:path w="8191500" h="4607560">
                <a:moveTo>
                  <a:pt x="8191500" y="4607052"/>
                </a:moveTo>
                <a:lnTo>
                  <a:pt x="0" y="4607052"/>
                </a:lnTo>
                <a:lnTo>
                  <a:pt x="0" y="0"/>
                </a:lnTo>
                <a:lnTo>
                  <a:pt x="8191500" y="0"/>
                </a:lnTo>
                <a:lnTo>
                  <a:pt x="8191500" y="4607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745236"/>
            <a:ext cx="3493008" cy="14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5319" y="1025652"/>
            <a:ext cx="711835" cy="104139"/>
          </a:xfrm>
          <a:custGeom>
            <a:avLst/>
            <a:gdLst/>
            <a:ahLst/>
            <a:cxnLst/>
            <a:rect l="l" t="t" r="r" b="b"/>
            <a:pathLst>
              <a:path w="711835" h="104140">
                <a:moveTo>
                  <a:pt x="71628" y="99060"/>
                </a:moveTo>
                <a:lnTo>
                  <a:pt x="64008" y="99060"/>
                </a:lnTo>
                <a:lnTo>
                  <a:pt x="57197" y="97940"/>
                </a:lnTo>
                <a:lnTo>
                  <a:pt x="50673" y="94678"/>
                </a:lnTo>
                <a:lnTo>
                  <a:pt x="44719" y="89415"/>
                </a:lnTo>
                <a:lnTo>
                  <a:pt x="39624" y="82296"/>
                </a:lnTo>
                <a:lnTo>
                  <a:pt x="23788" y="79343"/>
                </a:lnTo>
                <a:lnTo>
                  <a:pt x="11239" y="71247"/>
                </a:lnTo>
                <a:lnTo>
                  <a:pt x="2976" y="59150"/>
                </a:lnTo>
                <a:lnTo>
                  <a:pt x="0" y="44196"/>
                </a:lnTo>
                <a:lnTo>
                  <a:pt x="2976" y="28360"/>
                </a:lnTo>
                <a:lnTo>
                  <a:pt x="11239" y="15811"/>
                </a:lnTo>
                <a:lnTo>
                  <a:pt x="23788" y="7548"/>
                </a:lnTo>
                <a:lnTo>
                  <a:pt x="39624" y="4572"/>
                </a:lnTo>
                <a:lnTo>
                  <a:pt x="55697" y="7548"/>
                </a:lnTo>
                <a:lnTo>
                  <a:pt x="68770" y="15811"/>
                </a:lnTo>
                <a:lnTo>
                  <a:pt x="69437" y="16764"/>
                </a:lnTo>
                <a:lnTo>
                  <a:pt x="39624" y="16764"/>
                </a:lnTo>
                <a:lnTo>
                  <a:pt x="29551" y="18907"/>
                </a:lnTo>
                <a:lnTo>
                  <a:pt x="20764" y="24765"/>
                </a:lnTo>
                <a:lnTo>
                  <a:pt x="14549" y="33480"/>
                </a:lnTo>
                <a:lnTo>
                  <a:pt x="12192" y="44196"/>
                </a:lnTo>
                <a:lnTo>
                  <a:pt x="14549" y="54673"/>
                </a:lnTo>
                <a:lnTo>
                  <a:pt x="20764" y="62865"/>
                </a:lnTo>
                <a:lnTo>
                  <a:pt x="29551" y="68199"/>
                </a:lnTo>
                <a:lnTo>
                  <a:pt x="39624" y="70104"/>
                </a:lnTo>
                <a:lnTo>
                  <a:pt x="69599" y="70104"/>
                </a:lnTo>
                <a:lnTo>
                  <a:pt x="64698" y="74842"/>
                </a:lnTo>
                <a:lnTo>
                  <a:pt x="53340" y="80772"/>
                </a:lnTo>
                <a:lnTo>
                  <a:pt x="57912" y="85344"/>
                </a:lnTo>
                <a:lnTo>
                  <a:pt x="60960" y="86868"/>
                </a:lnTo>
                <a:lnTo>
                  <a:pt x="83820" y="86868"/>
                </a:lnTo>
                <a:lnTo>
                  <a:pt x="85344" y="89916"/>
                </a:lnTo>
                <a:lnTo>
                  <a:pt x="79248" y="96012"/>
                </a:lnTo>
                <a:lnTo>
                  <a:pt x="71628" y="99060"/>
                </a:lnTo>
                <a:close/>
              </a:path>
              <a:path w="711835" h="104140">
                <a:moveTo>
                  <a:pt x="69599" y="70104"/>
                </a:moveTo>
                <a:lnTo>
                  <a:pt x="39624" y="70104"/>
                </a:lnTo>
                <a:lnTo>
                  <a:pt x="50339" y="68199"/>
                </a:lnTo>
                <a:lnTo>
                  <a:pt x="59055" y="62865"/>
                </a:lnTo>
                <a:lnTo>
                  <a:pt x="64912" y="54673"/>
                </a:lnTo>
                <a:lnTo>
                  <a:pt x="67056" y="44196"/>
                </a:lnTo>
                <a:lnTo>
                  <a:pt x="64912" y="33480"/>
                </a:lnTo>
                <a:lnTo>
                  <a:pt x="59055" y="24765"/>
                </a:lnTo>
                <a:lnTo>
                  <a:pt x="50339" y="18907"/>
                </a:lnTo>
                <a:lnTo>
                  <a:pt x="39624" y="16764"/>
                </a:lnTo>
                <a:lnTo>
                  <a:pt x="69437" y="16764"/>
                </a:lnTo>
                <a:lnTo>
                  <a:pt x="77557" y="28360"/>
                </a:lnTo>
                <a:lnTo>
                  <a:pt x="80772" y="44196"/>
                </a:lnTo>
                <a:lnTo>
                  <a:pt x="78843" y="56126"/>
                </a:lnTo>
                <a:lnTo>
                  <a:pt x="73342" y="66484"/>
                </a:lnTo>
                <a:lnTo>
                  <a:pt x="69599" y="70104"/>
                </a:lnTo>
                <a:close/>
              </a:path>
              <a:path w="711835" h="104140">
                <a:moveTo>
                  <a:pt x="83820" y="86868"/>
                </a:moveTo>
                <a:lnTo>
                  <a:pt x="70104" y="86868"/>
                </a:lnTo>
                <a:lnTo>
                  <a:pt x="74676" y="85344"/>
                </a:lnTo>
                <a:lnTo>
                  <a:pt x="80772" y="80772"/>
                </a:lnTo>
                <a:lnTo>
                  <a:pt x="83820" y="86868"/>
                </a:lnTo>
                <a:close/>
              </a:path>
              <a:path w="711835" h="104140">
                <a:moveTo>
                  <a:pt x="94488" y="25908"/>
                </a:moveTo>
                <a:lnTo>
                  <a:pt x="117348" y="4572"/>
                </a:lnTo>
                <a:lnTo>
                  <a:pt x="127587" y="5953"/>
                </a:lnTo>
                <a:lnTo>
                  <a:pt x="135255" y="9906"/>
                </a:lnTo>
                <a:lnTo>
                  <a:pt x="139367" y="15240"/>
                </a:lnTo>
                <a:lnTo>
                  <a:pt x="109728" y="15240"/>
                </a:lnTo>
                <a:lnTo>
                  <a:pt x="102108" y="19812"/>
                </a:lnTo>
                <a:lnTo>
                  <a:pt x="94488" y="25908"/>
                </a:lnTo>
                <a:close/>
              </a:path>
              <a:path w="711835" h="104140">
                <a:moveTo>
                  <a:pt x="146304" y="82296"/>
                </a:moveTo>
                <a:lnTo>
                  <a:pt x="91440" y="82296"/>
                </a:lnTo>
                <a:lnTo>
                  <a:pt x="91440" y="71628"/>
                </a:lnTo>
                <a:lnTo>
                  <a:pt x="118872" y="42672"/>
                </a:lnTo>
                <a:lnTo>
                  <a:pt x="124968" y="36576"/>
                </a:lnTo>
                <a:lnTo>
                  <a:pt x="128016" y="30480"/>
                </a:lnTo>
                <a:lnTo>
                  <a:pt x="128016" y="19812"/>
                </a:lnTo>
                <a:lnTo>
                  <a:pt x="123444" y="15240"/>
                </a:lnTo>
                <a:lnTo>
                  <a:pt x="139367" y="15240"/>
                </a:lnTo>
                <a:lnTo>
                  <a:pt x="140065" y="16144"/>
                </a:lnTo>
                <a:lnTo>
                  <a:pt x="141732" y="24384"/>
                </a:lnTo>
                <a:lnTo>
                  <a:pt x="140660" y="30122"/>
                </a:lnTo>
                <a:lnTo>
                  <a:pt x="137731" y="36004"/>
                </a:lnTo>
                <a:lnTo>
                  <a:pt x="133373" y="42171"/>
                </a:lnTo>
                <a:lnTo>
                  <a:pt x="128016" y="48768"/>
                </a:lnTo>
                <a:lnTo>
                  <a:pt x="108204" y="70104"/>
                </a:lnTo>
                <a:lnTo>
                  <a:pt x="146304" y="70104"/>
                </a:lnTo>
                <a:lnTo>
                  <a:pt x="146304" y="82296"/>
                </a:lnTo>
                <a:close/>
              </a:path>
              <a:path w="711835" h="104140">
                <a:moveTo>
                  <a:pt x="166116" y="27432"/>
                </a:moveTo>
                <a:lnTo>
                  <a:pt x="153924" y="27432"/>
                </a:lnTo>
                <a:lnTo>
                  <a:pt x="153924" y="4572"/>
                </a:lnTo>
                <a:lnTo>
                  <a:pt x="210312" y="4572"/>
                </a:lnTo>
                <a:lnTo>
                  <a:pt x="210312" y="15240"/>
                </a:lnTo>
                <a:lnTo>
                  <a:pt x="209619" y="16764"/>
                </a:lnTo>
                <a:lnTo>
                  <a:pt x="166116" y="16764"/>
                </a:lnTo>
                <a:lnTo>
                  <a:pt x="166116" y="27432"/>
                </a:lnTo>
                <a:close/>
              </a:path>
              <a:path w="711835" h="104140">
                <a:moveTo>
                  <a:pt x="179832" y="82296"/>
                </a:moveTo>
                <a:lnTo>
                  <a:pt x="166116" y="82296"/>
                </a:lnTo>
                <a:lnTo>
                  <a:pt x="196596" y="16764"/>
                </a:lnTo>
                <a:lnTo>
                  <a:pt x="209619" y="16764"/>
                </a:lnTo>
                <a:lnTo>
                  <a:pt x="179832" y="82296"/>
                </a:lnTo>
                <a:close/>
              </a:path>
              <a:path w="711835" h="104140">
                <a:moveTo>
                  <a:pt x="274320" y="103632"/>
                </a:moveTo>
                <a:lnTo>
                  <a:pt x="213360" y="103632"/>
                </a:lnTo>
                <a:lnTo>
                  <a:pt x="213360" y="96012"/>
                </a:lnTo>
                <a:lnTo>
                  <a:pt x="274320" y="96012"/>
                </a:lnTo>
                <a:lnTo>
                  <a:pt x="274320" y="103632"/>
                </a:lnTo>
                <a:close/>
              </a:path>
              <a:path w="711835" h="104140">
                <a:moveTo>
                  <a:pt x="336804" y="96012"/>
                </a:moveTo>
                <a:lnTo>
                  <a:pt x="324612" y="96012"/>
                </a:lnTo>
                <a:lnTo>
                  <a:pt x="319492" y="85177"/>
                </a:lnTo>
                <a:lnTo>
                  <a:pt x="315658" y="73342"/>
                </a:lnTo>
                <a:lnTo>
                  <a:pt x="313253" y="60650"/>
                </a:lnTo>
                <a:lnTo>
                  <a:pt x="312420" y="47244"/>
                </a:lnTo>
                <a:lnTo>
                  <a:pt x="313253" y="34718"/>
                </a:lnTo>
                <a:lnTo>
                  <a:pt x="315658" y="22479"/>
                </a:lnTo>
                <a:lnTo>
                  <a:pt x="319492" y="10810"/>
                </a:lnTo>
                <a:lnTo>
                  <a:pt x="324612" y="0"/>
                </a:lnTo>
                <a:lnTo>
                  <a:pt x="336804" y="0"/>
                </a:lnTo>
                <a:lnTo>
                  <a:pt x="331446" y="10810"/>
                </a:lnTo>
                <a:lnTo>
                  <a:pt x="327088" y="22479"/>
                </a:lnTo>
                <a:lnTo>
                  <a:pt x="324159" y="34718"/>
                </a:lnTo>
                <a:lnTo>
                  <a:pt x="323088" y="47244"/>
                </a:lnTo>
                <a:lnTo>
                  <a:pt x="324159" y="60650"/>
                </a:lnTo>
                <a:lnTo>
                  <a:pt x="327088" y="73342"/>
                </a:lnTo>
                <a:lnTo>
                  <a:pt x="331446" y="85177"/>
                </a:lnTo>
                <a:lnTo>
                  <a:pt x="336804" y="96012"/>
                </a:lnTo>
                <a:close/>
              </a:path>
              <a:path w="711835" h="104140">
                <a:moveTo>
                  <a:pt x="385572" y="82296"/>
                </a:moveTo>
                <a:lnTo>
                  <a:pt x="370379" y="79319"/>
                </a:lnTo>
                <a:lnTo>
                  <a:pt x="357759" y="71056"/>
                </a:lnTo>
                <a:lnTo>
                  <a:pt x="349138" y="58507"/>
                </a:lnTo>
                <a:lnTo>
                  <a:pt x="345948" y="42672"/>
                </a:lnTo>
                <a:lnTo>
                  <a:pt x="349162" y="27717"/>
                </a:lnTo>
                <a:lnTo>
                  <a:pt x="357949" y="15621"/>
                </a:lnTo>
                <a:lnTo>
                  <a:pt x="371022" y="7524"/>
                </a:lnTo>
                <a:lnTo>
                  <a:pt x="387096" y="4572"/>
                </a:lnTo>
                <a:lnTo>
                  <a:pt x="395049" y="5405"/>
                </a:lnTo>
                <a:lnTo>
                  <a:pt x="402717" y="7810"/>
                </a:lnTo>
                <a:lnTo>
                  <a:pt x="409813" y="11644"/>
                </a:lnTo>
                <a:lnTo>
                  <a:pt x="416052" y="16764"/>
                </a:lnTo>
                <a:lnTo>
                  <a:pt x="387096" y="16764"/>
                </a:lnTo>
                <a:lnTo>
                  <a:pt x="376380" y="18669"/>
                </a:lnTo>
                <a:lnTo>
                  <a:pt x="367665" y="24003"/>
                </a:lnTo>
                <a:lnTo>
                  <a:pt x="361807" y="32194"/>
                </a:lnTo>
                <a:lnTo>
                  <a:pt x="359664" y="42672"/>
                </a:lnTo>
                <a:lnTo>
                  <a:pt x="361807" y="53387"/>
                </a:lnTo>
                <a:lnTo>
                  <a:pt x="367665" y="62103"/>
                </a:lnTo>
                <a:lnTo>
                  <a:pt x="376380" y="67960"/>
                </a:lnTo>
                <a:lnTo>
                  <a:pt x="387096" y="70104"/>
                </a:lnTo>
                <a:lnTo>
                  <a:pt x="416052" y="70104"/>
                </a:lnTo>
                <a:lnTo>
                  <a:pt x="409789" y="75223"/>
                </a:lnTo>
                <a:lnTo>
                  <a:pt x="402526" y="79057"/>
                </a:lnTo>
                <a:lnTo>
                  <a:pt x="394406" y="81462"/>
                </a:lnTo>
                <a:lnTo>
                  <a:pt x="385572" y="82296"/>
                </a:lnTo>
                <a:close/>
              </a:path>
              <a:path w="711835" h="104140">
                <a:moveTo>
                  <a:pt x="408432" y="25908"/>
                </a:moveTo>
                <a:lnTo>
                  <a:pt x="402336" y="19812"/>
                </a:lnTo>
                <a:lnTo>
                  <a:pt x="394716" y="16764"/>
                </a:lnTo>
                <a:lnTo>
                  <a:pt x="416052" y="16764"/>
                </a:lnTo>
                <a:lnTo>
                  <a:pt x="408432" y="25908"/>
                </a:lnTo>
                <a:close/>
              </a:path>
              <a:path w="711835" h="104140">
                <a:moveTo>
                  <a:pt x="416052" y="70104"/>
                </a:moveTo>
                <a:lnTo>
                  <a:pt x="394716" y="70104"/>
                </a:lnTo>
                <a:lnTo>
                  <a:pt x="402336" y="67056"/>
                </a:lnTo>
                <a:lnTo>
                  <a:pt x="408432" y="60960"/>
                </a:lnTo>
                <a:lnTo>
                  <a:pt x="416052" y="70104"/>
                </a:lnTo>
                <a:close/>
              </a:path>
              <a:path w="711835" h="104140">
                <a:moveTo>
                  <a:pt x="451104" y="82296"/>
                </a:moveTo>
                <a:lnTo>
                  <a:pt x="438626" y="80129"/>
                </a:lnTo>
                <a:lnTo>
                  <a:pt x="429006" y="74104"/>
                </a:lnTo>
                <a:lnTo>
                  <a:pt x="422814" y="64936"/>
                </a:lnTo>
                <a:lnTo>
                  <a:pt x="420624" y="53340"/>
                </a:lnTo>
                <a:lnTo>
                  <a:pt x="422814" y="40862"/>
                </a:lnTo>
                <a:lnTo>
                  <a:pt x="429006" y="31242"/>
                </a:lnTo>
                <a:lnTo>
                  <a:pt x="438626" y="25050"/>
                </a:lnTo>
                <a:lnTo>
                  <a:pt x="451104" y="22860"/>
                </a:lnTo>
                <a:lnTo>
                  <a:pt x="463581" y="25050"/>
                </a:lnTo>
                <a:lnTo>
                  <a:pt x="473202" y="31242"/>
                </a:lnTo>
                <a:lnTo>
                  <a:pt x="474673" y="33528"/>
                </a:lnTo>
                <a:lnTo>
                  <a:pt x="451104" y="33528"/>
                </a:lnTo>
                <a:lnTo>
                  <a:pt x="443984" y="34909"/>
                </a:lnTo>
                <a:lnTo>
                  <a:pt x="438721" y="38862"/>
                </a:lnTo>
                <a:lnTo>
                  <a:pt x="435459" y="45100"/>
                </a:lnTo>
                <a:lnTo>
                  <a:pt x="434340" y="53340"/>
                </a:lnTo>
                <a:lnTo>
                  <a:pt x="434340" y="64008"/>
                </a:lnTo>
                <a:lnTo>
                  <a:pt x="440436" y="71628"/>
                </a:lnTo>
                <a:lnTo>
                  <a:pt x="474874" y="71628"/>
                </a:lnTo>
                <a:lnTo>
                  <a:pt x="473202" y="74104"/>
                </a:lnTo>
                <a:lnTo>
                  <a:pt x="463581" y="80129"/>
                </a:lnTo>
                <a:lnTo>
                  <a:pt x="451104" y="82296"/>
                </a:lnTo>
                <a:close/>
              </a:path>
              <a:path w="711835" h="104140">
                <a:moveTo>
                  <a:pt x="474874" y="71628"/>
                </a:moveTo>
                <a:lnTo>
                  <a:pt x="451104" y="71628"/>
                </a:lnTo>
                <a:lnTo>
                  <a:pt x="458462" y="70270"/>
                </a:lnTo>
                <a:lnTo>
                  <a:pt x="464248" y="66484"/>
                </a:lnTo>
                <a:lnTo>
                  <a:pt x="468034" y="60698"/>
                </a:lnTo>
                <a:lnTo>
                  <a:pt x="469392" y="53340"/>
                </a:lnTo>
                <a:lnTo>
                  <a:pt x="468034" y="45100"/>
                </a:lnTo>
                <a:lnTo>
                  <a:pt x="464248" y="38862"/>
                </a:lnTo>
                <a:lnTo>
                  <a:pt x="458462" y="34909"/>
                </a:lnTo>
                <a:lnTo>
                  <a:pt x="451104" y="33528"/>
                </a:lnTo>
                <a:lnTo>
                  <a:pt x="474673" y="33528"/>
                </a:lnTo>
                <a:lnTo>
                  <a:pt x="479393" y="40862"/>
                </a:lnTo>
                <a:lnTo>
                  <a:pt x="481584" y="53340"/>
                </a:lnTo>
                <a:lnTo>
                  <a:pt x="479393" y="64936"/>
                </a:lnTo>
                <a:lnTo>
                  <a:pt x="474874" y="71628"/>
                </a:lnTo>
                <a:close/>
              </a:path>
              <a:path w="711835" h="104140">
                <a:moveTo>
                  <a:pt x="524256" y="82296"/>
                </a:moveTo>
                <a:lnTo>
                  <a:pt x="515112" y="82296"/>
                </a:lnTo>
                <a:lnTo>
                  <a:pt x="505991" y="80652"/>
                </a:lnTo>
                <a:lnTo>
                  <a:pt x="499300" y="76009"/>
                </a:lnTo>
                <a:lnTo>
                  <a:pt x="495180" y="68794"/>
                </a:lnTo>
                <a:lnTo>
                  <a:pt x="493776" y="59436"/>
                </a:lnTo>
                <a:lnTo>
                  <a:pt x="493776" y="22860"/>
                </a:lnTo>
                <a:lnTo>
                  <a:pt x="505968" y="22860"/>
                </a:lnTo>
                <a:lnTo>
                  <a:pt x="505968" y="65532"/>
                </a:lnTo>
                <a:lnTo>
                  <a:pt x="510540" y="70104"/>
                </a:lnTo>
                <a:lnTo>
                  <a:pt x="534924" y="70104"/>
                </a:lnTo>
                <a:lnTo>
                  <a:pt x="531876" y="79248"/>
                </a:lnTo>
                <a:lnTo>
                  <a:pt x="524256" y="82296"/>
                </a:lnTo>
                <a:close/>
              </a:path>
              <a:path w="711835" h="104140">
                <a:moveTo>
                  <a:pt x="548640" y="82296"/>
                </a:moveTo>
                <a:lnTo>
                  <a:pt x="534924" y="82296"/>
                </a:lnTo>
                <a:lnTo>
                  <a:pt x="534924" y="70104"/>
                </a:lnTo>
                <a:lnTo>
                  <a:pt x="528828" y="70104"/>
                </a:lnTo>
                <a:lnTo>
                  <a:pt x="534924" y="62484"/>
                </a:lnTo>
                <a:lnTo>
                  <a:pt x="534924" y="22860"/>
                </a:lnTo>
                <a:lnTo>
                  <a:pt x="548640" y="22860"/>
                </a:lnTo>
                <a:lnTo>
                  <a:pt x="548640" y="82296"/>
                </a:lnTo>
                <a:close/>
              </a:path>
              <a:path w="711835" h="104140">
                <a:moveTo>
                  <a:pt x="579120" y="82296"/>
                </a:moveTo>
                <a:lnTo>
                  <a:pt x="566928" y="82296"/>
                </a:lnTo>
                <a:lnTo>
                  <a:pt x="566928" y="22860"/>
                </a:lnTo>
                <a:lnTo>
                  <a:pt x="579120" y="22860"/>
                </a:lnTo>
                <a:lnTo>
                  <a:pt x="579120" y="35052"/>
                </a:lnTo>
                <a:lnTo>
                  <a:pt x="586740" y="35052"/>
                </a:lnTo>
                <a:lnTo>
                  <a:pt x="580644" y="41148"/>
                </a:lnTo>
                <a:lnTo>
                  <a:pt x="579120" y="50292"/>
                </a:lnTo>
                <a:lnTo>
                  <a:pt x="579120" y="82296"/>
                </a:lnTo>
                <a:close/>
              </a:path>
              <a:path w="711835" h="104140">
                <a:moveTo>
                  <a:pt x="621792" y="82296"/>
                </a:moveTo>
                <a:lnTo>
                  <a:pt x="609600" y="82296"/>
                </a:lnTo>
                <a:lnTo>
                  <a:pt x="609600" y="39624"/>
                </a:lnTo>
                <a:lnTo>
                  <a:pt x="605028" y="35052"/>
                </a:lnTo>
                <a:lnTo>
                  <a:pt x="579120" y="35052"/>
                </a:lnTo>
                <a:lnTo>
                  <a:pt x="583692" y="25908"/>
                </a:lnTo>
                <a:lnTo>
                  <a:pt x="591312" y="22860"/>
                </a:lnTo>
                <a:lnTo>
                  <a:pt x="600456" y="22860"/>
                </a:lnTo>
                <a:lnTo>
                  <a:pt x="609576" y="24503"/>
                </a:lnTo>
                <a:lnTo>
                  <a:pt x="616267" y="29146"/>
                </a:lnTo>
                <a:lnTo>
                  <a:pt x="620387" y="36361"/>
                </a:lnTo>
                <a:lnTo>
                  <a:pt x="621792" y="45720"/>
                </a:lnTo>
                <a:lnTo>
                  <a:pt x="621792" y="82296"/>
                </a:lnTo>
                <a:close/>
              </a:path>
              <a:path w="711835" h="104140">
                <a:moveTo>
                  <a:pt x="653796" y="25908"/>
                </a:moveTo>
                <a:lnTo>
                  <a:pt x="641604" y="25908"/>
                </a:lnTo>
                <a:lnTo>
                  <a:pt x="641604" y="9144"/>
                </a:lnTo>
                <a:lnTo>
                  <a:pt x="653796" y="9144"/>
                </a:lnTo>
                <a:lnTo>
                  <a:pt x="653796" y="25908"/>
                </a:lnTo>
                <a:close/>
              </a:path>
              <a:path w="711835" h="104140">
                <a:moveTo>
                  <a:pt x="670560" y="35052"/>
                </a:moveTo>
                <a:lnTo>
                  <a:pt x="632460" y="35052"/>
                </a:lnTo>
                <a:lnTo>
                  <a:pt x="632460" y="25908"/>
                </a:lnTo>
                <a:lnTo>
                  <a:pt x="670560" y="25908"/>
                </a:lnTo>
                <a:lnTo>
                  <a:pt x="670560" y="35052"/>
                </a:lnTo>
                <a:close/>
              </a:path>
              <a:path w="711835" h="104140">
                <a:moveTo>
                  <a:pt x="662940" y="82296"/>
                </a:moveTo>
                <a:lnTo>
                  <a:pt x="649224" y="82296"/>
                </a:lnTo>
                <a:lnTo>
                  <a:pt x="641604" y="77724"/>
                </a:lnTo>
                <a:lnTo>
                  <a:pt x="641604" y="35052"/>
                </a:lnTo>
                <a:lnTo>
                  <a:pt x="653796" y="35052"/>
                </a:lnTo>
                <a:lnTo>
                  <a:pt x="653796" y="68580"/>
                </a:lnTo>
                <a:lnTo>
                  <a:pt x="656844" y="71628"/>
                </a:lnTo>
                <a:lnTo>
                  <a:pt x="670052" y="71628"/>
                </a:lnTo>
                <a:lnTo>
                  <a:pt x="672084" y="77724"/>
                </a:lnTo>
                <a:lnTo>
                  <a:pt x="667512" y="80772"/>
                </a:lnTo>
                <a:lnTo>
                  <a:pt x="662940" y="82296"/>
                </a:lnTo>
                <a:close/>
              </a:path>
              <a:path w="711835" h="104140">
                <a:moveTo>
                  <a:pt x="670052" y="71628"/>
                </a:moveTo>
                <a:lnTo>
                  <a:pt x="662940" y="71628"/>
                </a:lnTo>
                <a:lnTo>
                  <a:pt x="669036" y="68580"/>
                </a:lnTo>
                <a:lnTo>
                  <a:pt x="670052" y="71628"/>
                </a:lnTo>
                <a:close/>
              </a:path>
              <a:path w="711835" h="104140">
                <a:moveTo>
                  <a:pt x="699516" y="96012"/>
                </a:moveTo>
                <a:lnTo>
                  <a:pt x="687324" y="96012"/>
                </a:lnTo>
                <a:lnTo>
                  <a:pt x="692681" y="85177"/>
                </a:lnTo>
                <a:lnTo>
                  <a:pt x="697039" y="73342"/>
                </a:lnTo>
                <a:lnTo>
                  <a:pt x="699968" y="60650"/>
                </a:lnTo>
                <a:lnTo>
                  <a:pt x="701040" y="47244"/>
                </a:lnTo>
                <a:lnTo>
                  <a:pt x="699968" y="34718"/>
                </a:lnTo>
                <a:lnTo>
                  <a:pt x="697039" y="22479"/>
                </a:lnTo>
                <a:lnTo>
                  <a:pt x="692681" y="10810"/>
                </a:lnTo>
                <a:lnTo>
                  <a:pt x="687324" y="0"/>
                </a:lnTo>
                <a:lnTo>
                  <a:pt x="699516" y="0"/>
                </a:lnTo>
                <a:lnTo>
                  <a:pt x="704635" y="10810"/>
                </a:lnTo>
                <a:lnTo>
                  <a:pt x="708469" y="22479"/>
                </a:lnTo>
                <a:lnTo>
                  <a:pt x="710874" y="34718"/>
                </a:lnTo>
                <a:lnTo>
                  <a:pt x="711708" y="47244"/>
                </a:lnTo>
                <a:lnTo>
                  <a:pt x="710874" y="60650"/>
                </a:lnTo>
                <a:lnTo>
                  <a:pt x="708469" y="73342"/>
                </a:lnTo>
                <a:lnTo>
                  <a:pt x="704635" y="85177"/>
                </a:lnTo>
                <a:lnTo>
                  <a:pt x="699516" y="96012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3795" y="1394460"/>
            <a:ext cx="43180" cy="56515"/>
          </a:xfrm>
          <a:custGeom>
            <a:avLst/>
            <a:gdLst/>
            <a:ahLst/>
            <a:cxnLst/>
            <a:rect l="l" t="t" r="r" b="b"/>
            <a:pathLst>
              <a:path w="43179" h="56515">
                <a:moveTo>
                  <a:pt x="19811" y="56388"/>
                </a:moveTo>
                <a:lnTo>
                  <a:pt x="9143" y="56388"/>
                </a:lnTo>
                <a:lnTo>
                  <a:pt x="32003" y="7620"/>
                </a:lnTo>
                <a:lnTo>
                  <a:pt x="9143" y="7620"/>
                </a:lnTo>
                <a:lnTo>
                  <a:pt x="9143" y="16764"/>
                </a:lnTo>
                <a:lnTo>
                  <a:pt x="0" y="16764"/>
                </a:lnTo>
                <a:lnTo>
                  <a:pt x="0" y="0"/>
                </a:lnTo>
                <a:lnTo>
                  <a:pt x="42671" y="0"/>
                </a:lnTo>
                <a:lnTo>
                  <a:pt x="42671" y="6096"/>
                </a:lnTo>
                <a:lnTo>
                  <a:pt x="19811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4480" y="1394460"/>
            <a:ext cx="91440" cy="58419"/>
          </a:xfrm>
          <a:custGeom>
            <a:avLst/>
            <a:gdLst/>
            <a:ahLst/>
            <a:cxnLst/>
            <a:rect l="l" t="t" r="r" b="b"/>
            <a:pathLst>
              <a:path w="91439" h="58419">
                <a:moveTo>
                  <a:pt x="38147" y="48768"/>
                </a:moveTo>
                <a:lnTo>
                  <a:pt x="27432" y="48768"/>
                </a:lnTo>
                <a:lnTo>
                  <a:pt x="30480" y="45720"/>
                </a:lnTo>
                <a:lnTo>
                  <a:pt x="30480" y="33528"/>
                </a:lnTo>
                <a:lnTo>
                  <a:pt x="27432" y="30480"/>
                </a:lnTo>
                <a:lnTo>
                  <a:pt x="10668" y="30480"/>
                </a:lnTo>
                <a:lnTo>
                  <a:pt x="10668" y="24384"/>
                </a:lnTo>
                <a:lnTo>
                  <a:pt x="25908" y="7620"/>
                </a:lnTo>
                <a:lnTo>
                  <a:pt x="3048" y="7620"/>
                </a:lnTo>
                <a:lnTo>
                  <a:pt x="3048" y="0"/>
                </a:lnTo>
                <a:lnTo>
                  <a:pt x="38100" y="0"/>
                </a:lnTo>
                <a:lnTo>
                  <a:pt x="38100" y="6096"/>
                </a:lnTo>
                <a:lnTo>
                  <a:pt x="21336" y="22860"/>
                </a:lnTo>
                <a:lnTo>
                  <a:pt x="24384" y="22860"/>
                </a:lnTo>
                <a:lnTo>
                  <a:pt x="33528" y="24384"/>
                </a:lnTo>
                <a:lnTo>
                  <a:pt x="41148" y="30480"/>
                </a:lnTo>
                <a:lnTo>
                  <a:pt x="41148" y="39624"/>
                </a:lnTo>
                <a:lnTo>
                  <a:pt x="39528" y="46982"/>
                </a:lnTo>
                <a:lnTo>
                  <a:pt x="38147" y="48768"/>
                </a:lnTo>
                <a:close/>
              </a:path>
              <a:path w="91439" h="58419">
                <a:moveTo>
                  <a:pt x="19812" y="57912"/>
                </a:moveTo>
                <a:lnTo>
                  <a:pt x="12192" y="57912"/>
                </a:lnTo>
                <a:lnTo>
                  <a:pt x="6096" y="54864"/>
                </a:lnTo>
                <a:lnTo>
                  <a:pt x="0" y="50292"/>
                </a:lnTo>
                <a:lnTo>
                  <a:pt x="4572" y="42672"/>
                </a:lnTo>
                <a:lnTo>
                  <a:pt x="9144" y="47244"/>
                </a:lnTo>
                <a:lnTo>
                  <a:pt x="13716" y="48768"/>
                </a:lnTo>
                <a:lnTo>
                  <a:pt x="38147" y="48768"/>
                </a:lnTo>
                <a:lnTo>
                  <a:pt x="35052" y="52768"/>
                </a:lnTo>
                <a:lnTo>
                  <a:pt x="28289" y="56554"/>
                </a:lnTo>
                <a:lnTo>
                  <a:pt x="19812" y="57912"/>
                </a:lnTo>
                <a:close/>
              </a:path>
              <a:path w="91439" h="58419">
                <a:moveTo>
                  <a:pt x="91440" y="42672"/>
                </a:moveTo>
                <a:lnTo>
                  <a:pt x="47244" y="42672"/>
                </a:lnTo>
                <a:lnTo>
                  <a:pt x="47244" y="35052"/>
                </a:lnTo>
                <a:lnTo>
                  <a:pt x="67056" y="0"/>
                </a:lnTo>
                <a:lnTo>
                  <a:pt x="76200" y="0"/>
                </a:lnTo>
                <a:lnTo>
                  <a:pt x="57912" y="33528"/>
                </a:lnTo>
                <a:lnTo>
                  <a:pt x="91440" y="33528"/>
                </a:lnTo>
                <a:lnTo>
                  <a:pt x="91440" y="42672"/>
                </a:lnTo>
                <a:close/>
              </a:path>
              <a:path w="91439" h="58419">
                <a:moveTo>
                  <a:pt x="83820" y="33528"/>
                </a:moveTo>
                <a:lnTo>
                  <a:pt x="74676" y="33528"/>
                </a:lnTo>
                <a:lnTo>
                  <a:pt x="74676" y="19812"/>
                </a:lnTo>
                <a:lnTo>
                  <a:pt x="83820" y="19812"/>
                </a:lnTo>
                <a:lnTo>
                  <a:pt x="83820" y="33528"/>
                </a:lnTo>
                <a:close/>
              </a:path>
              <a:path w="91439" h="58419">
                <a:moveTo>
                  <a:pt x="83820" y="56388"/>
                </a:moveTo>
                <a:lnTo>
                  <a:pt x="74676" y="56388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71472" y="1028700"/>
            <a:ext cx="274320" cy="99060"/>
          </a:xfrm>
          <a:custGeom>
            <a:avLst/>
            <a:gdLst/>
            <a:ahLst/>
            <a:cxnLst/>
            <a:rect l="l" t="t" r="r" b="b"/>
            <a:pathLst>
              <a:path w="274319" h="99059">
                <a:moveTo>
                  <a:pt x="71628" y="94488"/>
                </a:moveTo>
                <a:lnTo>
                  <a:pt x="64008" y="94488"/>
                </a:lnTo>
                <a:lnTo>
                  <a:pt x="57197" y="93368"/>
                </a:lnTo>
                <a:lnTo>
                  <a:pt x="50673" y="90106"/>
                </a:lnTo>
                <a:lnTo>
                  <a:pt x="44719" y="84843"/>
                </a:lnTo>
                <a:lnTo>
                  <a:pt x="39624" y="77724"/>
                </a:lnTo>
                <a:lnTo>
                  <a:pt x="23788" y="74771"/>
                </a:lnTo>
                <a:lnTo>
                  <a:pt x="11239" y="66675"/>
                </a:lnTo>
                <a:lnTo>
                  <a:pt x="2976" y="54578"/>
                </a:lnTo>
                <a:lnTo>
                  <a:pt x="0" y="39624"/>
                </a:lnTo>
                <a:lnTo>
                  <a:pt x="2976" y="23788"/>
                </a:lnTo>
                <a:lnTo>
                  <a:pt x="11239" y="11239"/>
                </a:lnTo>
                <a:lnTo>
                  <a:pt x="23788" y="2976"/>
                </a:lnTo>
                <a:lnTo>
                  <a:pt x="39624" y="0"/>
                </a:lnTo>
                <a:lnTo>
                  <a:pt x="55697" y="2976"/>
                </a:lnTo>
                <a:lnTo>
                  <a:pt x="68770" y="11239"/>
                </a:lnTo>
                <a:lnTo>
                  <a:pt x="69437" y="12192"/>
                </a:lnTo>
                <a:lnTo>
                  <a:pt x="39624" y="12192"/>
                </a:lnTo>
                <a:lnTo>
                  <a:pt x="28908" y="14335"/>
                </a:lnTo>
                <a:lnTo>
                  <a:pt x="20193" y="20193"/>
                </a:lnTo>
                <a:lnTo>
                  <a:pt x="14335" y="28908"/>
                </a:lnTo>
                <a:lnTo>
                  <a:pt x="12192" y="39624"/>
                </a:lnTo>
                <a:lnTo>
                  <a:pt x="14335" y="50101"/>
                </a:lnTo>
                <a:lnTo>
                  <a:pt x="20193" y="58293"/>
                </a:lnTo>
                <a:lnTo>
                  <a:pt x="28908" y="63627"/>
                </a:lnTo>
                <a:lnTo>
                  <a:pt x="39624" y="65532"/>
                </a:lnTo>
                <a:lnTo>
                  <a:pt x="68996" y="65532"/>
                </a:lnTo>
                <a:lnTo>
                  <a:pt x="64055" y="70270"/>
                </a:lnTo>
                <a:lnTo>
                  <a:pt x="53340" y="76200"/>
                </a:lnTo>
                <a:lnTo>
                  <a:pt x="57912" y="80772"/>
                </a:lnTo>
                <a:lnTo>
                  <a:pt x="60960" y="82296"/>
                </a:lnTo>
                <a:lnTo>
                  <a:pt x="83312" y="82296"/>
                </a:lnTo>
                <a:lnTo>
                  <a:pt x="85344" y="85344"/>
                </a:lnTo>
                <a:lnTo>
                  <a:pt x="79248" y="91440"/>
                </a:lnTo>
                <a:lnTo>
                  <a:pt x="71628" y="94488"/>
                </a:lnTo>
                <a:close/>
              </a:path>
              <a:path w="274319" h="99059">
                <a:moveTo>
                  <a:pt x="68996" y="65532"/>
                </a:moveTo>
                <a:lnTo>
                  <a:pt x="39624" y="65532"/>
                </a:lnTo>
                <a:lnTo>
                  <a:pt x="50339" y="63627"/>
                </a:lnTo>
                <a:lnTo>
                  <a:pt x="59055" y="58293"/>
                </a:lnTo>
                <a:lnTo>
                  <a:pt x="64912" y="50101"/>
                </a:lnTo>
                <a:lnTo>
                  <a:pt x="67056" y="39624"/>
                </a:lnTo>
                <a:lnTo>
                  <a:pt x="64912" y="28908"/>
                </a:lnTo>
                <a:lnTo>
                  <a:pt x="59055" y="20193"/>
                </a:lnTo>
                <a:lnTo>
                  <a:pt x="50339" y="14335"/>
                </a:lnTo>
                <a:lnTo>
                  <a:pt x="39624" y="12192"/>
                </a:lnTo>
                <a:lnTo>
                  <a:pt x="69437" y="12192"/>
                </a:lnTo>
                <a:lnTo>
                  <a:pt x="77557" y="23788"/>
                </a:lnTo>
                <a:lnTo>
                  <a:pt x="80772" y="39624"/>
                </a:lnTo>
                <a:lnTo>
                  <a:pt x="78628" y="51554"/>
                </a:lnTo>
                <a:lnTo>
                  <a:pt x="72771" y="61912"/>
                </a:lnTo>
                <a:lnTo>
                  <a:pt x="68996" y="65532"/>
                </a:lnTo>
                <a:close/>
              </a:path>
              <a:path w="274319" h="99059">
                <a:moveTo>
                  <a:pt x="83312" y="82296"/>
                </a:moveTo>
                <a:lnTo>
                  <a:pt x="70104" y="82296"/>
                </a:lnTo>
                <a:lnTo>
                  <a:pt x="74676" y="80772"/>
                </a:lnTo>
                <a:lnTo>
                  <a:pt x="79248" y="76200"/>
                </a:lnTo>
                <a:lnTo>
                  <a:pt x="83312" y="82296"/>
                </a:lnTo>
                <a:close/>
              </a:path>
              <a:path w="274319" h="99059">
                <a:moveTo>
                  <a:pt x="94488" y="21336"/>
                </a:moveTo>
                <a:lnTo>
                  <a:pt x="117348" y="0"/>
                </a:lnTo>
                <a:lnTo>
                  <a:pt x="127587" y="1381"/>
                </a:lnTo>
                <a:lnTo>
                  <a:pt x="135255" y="5334"/>
                </a:lnTo>
                <a:lnTo>
                  <a:pt x="139367" y="10668"/>
                </a:lnTo>
                <a:lnTo>
                  <a:pt x="109728" y="10668"/>
                </a:lnTo>
                <a:lnTo>
                  <a:pt x="100584" y="15240"/>
                </a:lnTo>
                <a:lnTo>
                  <a:pt x="94488" y="21336"/>
                </a:lnTo>
                <a:close/>
              </a:path>
              <a:path w="274319" h="99059">
                <a:moveTo>
                  <a:pt x="144780" y="77724"/>
                </a:moveTo>
                <a:lnTo>
                  <a:pt x="91440" y="77724"/>
                </a:lnTo>
                <a:lnTo>
                  <a:pt x="91440" y="67056"/>
                </a:lnTo>
                <a:lnTo>
                  <a:pt x="118872" y="38100"/>
                </a:lnTo>
                <a:lnTo>
                  <a:pt x="124968" y="32004"/>
                </a:lnTo>
                <a:lnTo>
                  <a:pt x="128016" y="25908"/>
                </a:lnTo>
                <a:lnTo>
                  <a:pt x="128016" y="15240"/>
                </a:lnTo>
                <a:lnTo>
                  <a:pt x="123444" y="10668"/>
                </a:lnTo>
                <a:lnTo>
                  <a:pt x="139367" y="10668"/>
                </a:lnTo>
                <a:lnTo>
                  <a:pt x="140065" y="11572"/>
                </a:lnTo>
                <a:lnTo>
                  <a:pt x="141732" y="19812"/>
                </a:lnTo>
                <a:lnTo>
                  <a:pt x="140660" y="25550"/>
                </a:lnTo>
                <a:lnTo>
                  <a:pt x="137731" y="31432"/>
                </a:lnTo>
                <a:lnTo>
                  <a:pt x="133373" y="37599"/>
                </a:lnTo>
                <a:lnTo>
                  <a:pt x="128016" y="44196"/>
                </a:lnTo>
                <a:lnTo>
                  <a:pt x="108204" y="65532"/>
                </a:lnTo>
                <a:lnTo>
                  <a:pt x="144780" y="65532"/>
                </a:lnTo>
                <a:lnTo>
                  <a:pt x="144780" y="77724"/>
                </a:lnTo>
                <a:close/>
              </a:path>
              <a:path w="274319" h="99059">
                <a:moveTo>
                  <a:pt x="166116" y="22860"/>
                </a:moveTo>
                <a:lnTo>
                  <a:pt x="153924" y="22860"/>
                </a:lnTo>
                <a:lnTo>
                  <a:pt x="153924" y="0"/>
                </a:lnTo>
                <a:lnTo>
                  <a:pt x="210312" y="0"/>
                </a:lnTo>
                <a:lnTo>
                  <a:pt x="210312" y="10668"/>
                </a:lnTo>
                <a:lnTo>
                  <a:pt x="209619" y="12192"/>
                </a:lnTo>
                <a:lnTo>
                  <a:pt x="166116" y="12192"/>
                </a:lnTo>
                <a:lnTo>
                  <a:pt x="166116" y="22860"/>
                </a:lnTo>
                <a:close/>
              </a:path>
              <a:path w="274319" h="99059">
                <a:moveTo>
                  <a:pt x="179832" y="77724"/>
                </a:moveTo>
                <a:lnTo>
                  <a:pt x="166116" y="77724"/>
                </a:lnTo>
                <a:lnTo>
                  <a:pt x="195072" y="12192"/>
                </a:lnTo>
                <a:lnTo>
                  <a:pt x="209619" y="12192"/>
                </a:lnTo>
                <a:lnTo>
                  <a:pt x="179832" y="77724"/>
                </a:lnTo>
                <a:close/>
              </a:path>
              <a:path w="274319" h="99059">
                <a:moveTo>
                  <a:pt x="274320" y="99060"/>
                </a:moveTo>
                <a:lnTo>
                  <a:pt x="213360" y="99060"/>
                </a:lnTo>
                <a:lnTo>
                  <a:pt x="213360" y="91440"/>
                </a:lnTo>
                <a:lnTo>
                  <a:pt x="274320" y="91440"/>
                </a:lnTo>
                <a:lnTo>
                  <a:pt x="274320" y="9906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650748" y="1181100"/>
            <a:ext cx="998219" cy="165100"/>
            <a:chOff x="650748" y="1181100"/>
            <a:chExt cx="998219" cy="165100"/>
          </a:xfrm>
        </p:grpSpPr>
        <p:sp>
          <p:nvSpPr>
            <p:cNvPr id="10" name="object 10"/>
            <p:cNvSpPr/>
            <p:nvPr/>
          </p:nvSpPr>
          <p:spPr>
            <a:xfrm>
              <a:off x="681228" y="1182623"/>
              <a:ext cx="883919" cy="161925"/>
            </a:xfrm>
            <a:custGeom>
              <a:avLst/>
              <a:gdLst/>
              <a:ahLst/>
              <a:cxnLst/>
              <a:rect l="l" t="t" r="r" b="b"/>
              <a:pathLst>
                <a:path w="883919" h="161925">
                  <a:moveTo>
                    <a:pt x="883920" y="161544"/>
                  </a:moveTo>
                  <a:lnTo>
                    <a:pt x="0" y="161544"/>
                  </a:lnTo>
                  <a:lnTo>
                    <a:pt x="0" y="80772"/>
                  </a:lnTo>
                  <a:lnTo>
                    <a:pt x="871728" y="0"/>
                  </a:lnTo>
                  <a:lnTo>
                    <a:pt x="883920" y="0"/>
                  </a:lnTo>
                  <a:lnTo>
                    <a:pt x="883920" y="161544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1228" y="1263395"/>
              <a:ext cx="3810" cy="81280"/>
            </a:xfrm>
            <a:custGeom>
              <a:avLst/>
              <a:gdLst/>
              <a:ahLst/>
              <a:cxnLst/>
              <a:rect l="l" t="t" r="r" b="b"/>
              <a:pathLst>
                <a:path w="3809" h="81280">
                  <a:moveTo>
                    <a:pt x="0" y="0"/>
                  </a:moveTo>
                  <a:lnTo>
                    <a:pt x="3809" y="0"/>
                  </a:lnTo>
                  <a:lnTo>
                    <a:pt x="3809" y="80772"/>
                  </a:lnTo>
                  <a:lnTo>
                    <a:pt x="0" y="80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F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0748" y="1248156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41148" y="82296"/>
                  </a:moveTo>
                  <a:lnTo>
                    <a:pt x="25074" y="79081"/>
                  </a:lnTo>
                  <a:lnTo>
                    <a:pt x="12001" y="70294"/>
                  </a:lnTo>
                  <a:lnTo>
                    <a:pt x="3214" y="57221"/>
                  </a:lnTo>
                  <a:lnTo>
                    <a:pt x="0" y="41148"/>
                  </a:lnTo>
                  <a:lnTo>
                    <a:pt x="3214" y="25074"/>
                  </a:lnTo>
                  <a:lnTo>
                    <a:pt x="12001" y="12001"/>
                  </a:lnTo>
                  <a:lnTo>
                    <a:pt x="25074" y="3214"/>
                  </a:lnTo>
                  <a:lnTo>
                    <a:pt x="41148" y="0"/>
                  </a:lnTo>
                  <a:lnTo>
                    <a:pt x="57221" y="3214"/>
                  </a:lnTo>
                  <a:lnTo>
                    <a:pt x="70294" y="12001"/>
                  </a:lnTo>
                  <a:lnTo>
                    <a:pt x="79081" y="25074"/>
                  </a:lnTo>
                  <a:lnTo>
                    <a:pt x="82296" y="41148"/>
                  </a:lnTo>
                  <a:lnTo>
                    <a:pt x="79081" y="57221"/>
                  </a:lnTo>
                  <a:lnTo>
                    <a:pt x="70294" y="70294"/>
                  </a:lnTo>
                  <a:lnTo>
                    <a:pt x="57221" y="79081"/>
                  </a:lnTo>
                  <a:lnTo>
                    <a:pt x="41148" y="82296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84376" y="1181100"/>
              <a:ext cx="164592" cy="164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868423" y="1182624"/>
            <a:ext cx="899160" cy="108585"/>
            <a:chOff x="1868423" y="1182624"/>
            <a:chExt cx="899160" cy="108585"/>
          </a:xfrm>
        </p:grpSpPr>
        <p:sp>
          <p:nvSpPr>
            <p:cNvPr id="15" name="object 15"/>
            <p:cNvSpPr/>
            <p:nvPr/>
          </p:nvSpPr>
          <p:spPr>
            <a:xfrm>
              <a:off x="1868423" y="1182624"/>
              <a:ext cx="108203" cy="108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4060" y="1191768"/>
              <a:ext cx="763905" cy="83820"/>
            </a:xfrm>
            <a:custGeom>
              <a:avLst/>
              <a:gdLst/>
              <a:ahLst/>
              <a:cxnLst/>
              <a:rect l="l" t="t" r="r" b="b"/>
              <a:pathLst>
                <a:path w="763905" h="83819">
                  <a:moveTo>
                    <a:pt x="13716" y="82296"/>
                  </a:moveTo>
                  <a:lnTo>
                    <a:pt x="0" y="82296"/>
                  </a:lnTo>
                  <a:lnTo>
                    <a:pt x="33528" y="6096"/>
                  </a:lnTo>
                  <a:lnTo>
                    <a:pt x="47244" y="6096"/>
                  </a:lnTo>
                  <a:lnTo>
                    <a:pt x="53279" y="19812"/>
                  </a:lnTo>
                  <a:lnTo>
                    <a:pt x="39624" y="19812"/>
                  </a:lnTo>
                  <a:lnTo>
                    <a:pt x="25908" y="53340"/>
                  </a:lnTo>
                  <a:lnTo>
                    <a:pt x="68031" y="53340"/>
                  </a:lnTo>
                  <a:lnTo>
                    <a:pt x="73395" y="65532"/>
                  </a:lnTo>
                  <a:lnTo>
                    <a:pt x="21336" y="65532"/>
                  </a:lnTo>
                  <a:lnTo>
                    <a:pt x="13716" y="82296"/>
                  </a:lnTo>
                  <a:close/>
                </a:path>
                <a:path w="763905" h="83819">
                  <a:moveTo>
                    <a:pt x="68031" y="53340"/>
                  </a:moveTo>
                  <a:lnTo>
                    <a:pt x="54864" y="53340"/>
                  </a:lnTo>
                  <a:lnTo>
                    <a:pt x="39624" y="19812"/>
                  </a:lnTo>
                  <a:lnTo>
                    <a:pt x="53279" y="19812"/>
                  </a:lnTo>
                  <a:lnTo>
                    <a:pt x="68031" y="53340"/>
                  </a:lnTo>
                  <a:close/>
                </a:path>
                <a:path w="763905" h="83819">
                  <a:moveTo>
                    <a:pt x="80772" y="82296"/>
                  </a:moveTo>
                  <a:lnTo>
                    <a:pt x="67056" y="82296"/>
                  </a:lnTo>
                  <a:lnTo>
                    <a:pt x="59436" y="65532"/>
                  </a:lnTo>
                  <a:lnTo>
                    <a:pt x="73395" y="65532"/>
                  </a:lnTo>
                  <a:lnTo>
                    <a:pt x="80772" y="82296"/>
                  </a:lnTo>
                  <a:close/>
                </a:path>
                <a:path w="763905" h="83819">
                  <a:moveTo>
                    <a:pt x="103632" y="82296"/>
                  </a:moveTo>
                  <a:lnTo>
                    <a:pt x="89916" y="82296"/>
                  </a:lnTo>
                  <a:lnTo>
                    <a:pt x="89916" y="1524"/>
                  </a:lnTo>
                  <a:lnTo>
                    <a:pt x="103632" y="1524"/>
                  </a:lnTo>
                  <a:lnTo>
                    <a:pt x="103632" y="82296"/>
                  </a:lnTo>
                  <a:close/>
                </a:path>
                <a:path w="763905" h="83819">
                  <a:moveTo>
                    <a:pt x="132588" y="15240"/>
                  </a:moveTo>
                  <a:lnTo>
                    <a:pt x="124968" y="15240"/>
                  </a:lnTo>
                  <a:lnTo>
                    <a:pt x="121920" y="12192"/>
                  </a:lnTo>
                  <a:lnTo>
                    <a:pt x="121920" y="3048"/>
                  </a:lnTo>
                  <a:lnTo>
                    <a:pt x="124968" y="0"/>
                  </a:lnTo>
                  <a:lnTo>
                    <a:pt x="132588" y="0"/>
                  </a:lnTo>
                  <a:lnTo>
                    <a:pt x="135636" y="3048"/>
                  </a:lnTo>
                  <a:lnTo>
                    <a:pt x="135636" y="12192"/>
                  </a:lnTo>
                  <a:lnTo>
                    <a:pt x="132588" y="15240"/>
                  </a:lnTo>
                  <a:close/>
                </a:path>
                <a:path w="763905" h="83819">
                  <a:moveTo>
                    <a:pt x="134112" y="82296"/>
                  </a:moveTo>
                  <a:lnTo>
                    <a:pt x="121920" y="82296"/>
                  </a:lnTo>
                  <a:lnTo>
                    <a:pt x="121920" y="24384"/>
                  </a:lnTo>
                  <a:lnTo>
                    <a:pt x="134112" y="24384"/>
                  </a:lnTo>
                  <a:lnTo>
                    <a:pt x="134112" y="82296"/>
                  </a:lnTo>
                  <a:close/>
                </a:path>
                <a:path w="763905" h="83819">
                  <a:moveTo>
                    <a:pt x="166116" y="82296"/>
                  </a:moveTo>
                  <a:lnTo>
                    <a:pt x="153924" y="82296"/>
                  </a:lnTo>
                  <a:lnTo>
                    <a:pt x="153924" y="1524"/>
                  </a:lnTo>
                  <a:lnTo>
                    <a:pt x="166116" y="1524"/>
                  </a:lnTo>
                  <a:lnTo>
                    <a:pt x="166116" y="35052"/>
                  </a:lnTo>
                  <a:lnTo>
                    <a:pt x="184404" y="35052"/>
                  </a:lnTo>
                  <a:lnTo>
                    <a:pt x="177045" y="36409"/>
                  </a:lnTo>
                  <a:lnTo>
                    <a:pt x="171259" y="40195"/>
                  </a:lnTo>
                  <a:lnTo>
                    <a:pt x="167473" y="45981"/>
                  </a:lnTo>
                  <a:lnTo>
                    <a:pt x="166116" y="53340"/>
                  </a:lnTo>
                  <a:lnTo>
                    <a:pt x="167473" y="60936"/>
                  </a:lnTo>
                  <a:lnTo>
                    <a:pt x="171259" y="67246"/>
                  </a:lnTo>
                  <a:lnTo>
                    <a:pt x="177045" y="71556"/>
                  </a:lnTo>
                  <a:lnTo>
                    <a:pt x="184404" y="73152"/>
                  </a:lnTo>
                  <a:lnTo>
                    <a:pt x="166116" y="73152"/>
                  </a:lnTo>
                  <a:lnTo>
                    <a:pt x="166116" y="82296"/>
                  </a:lnTo>
                  <a:close/>
                </a:path>
                <a:path w="763905" h="83819">
                  <a:moveTo>
                    <a:pt x="187452" y="83820"/>
                  </a:moveTo>
                  <a:lnTo>
                    <a:pt x="178308" y="83820"/>
                  </a:lnTo>
                  <a:lnTo>
                    <a:pt x="170688" y="79248"/>
                  </a:lnTo>
                  <a:lnTo>
                    <a:pt x="166116" y="73152"/>
                  </a:lnTo>
                  <a:lnTo>
                    <a:pt x="184404" y="73152"/>
                  </a:lnTo>
                  <a:lnTo>
                    <a:pt x="191762" y="71556"/>
                  </a:lnTo>
                  <a:lnTo>
                    <a:pt x="197548" y="67246"/>
                  </a:lnTo>
                  <a:lnTo>
                    <a:pt x="201334" y="60936"/>
                  </a:lnTo>
                  <a:lnTo>
                    <a:pt x="202692" y="53340"/>
                  </a:lnTo>
                  <a:lnTo>
                    <a:pt x="201334" y="45981"/>
                  </a:lnTo>
                  <a:lnTo>
                    <a:pt x="197548" y="40195"/>
                  </a:lnTo>
                  <a:lnTo>
                    <a:pt x="191762" y="36409"/>
                  </a:lnTo>
                  <a:lnTo>
                    <a:pt x="184404" y="35052"/>
                  </a:lnTo>
                  <a:lnTo>
                    <a:pt x="166116" y="35052"/>
                  </a:lnTo>
                  <a:lnTo>
                    <a:pt x="170688" y="27432"/>
                  </a:lnTo>
                  <a:lnTo>
                    <a:pt x="178308" y="24384"/>
                  </a:lnTo>
                  <a:lnTo>
                    <a:pt x="187452" y="24384"/>
                  </a:lnTo>
                  <a:lnTo>
                    <a:pt x="198167" y="26550"/>
                  </a:lnTo>
                  <a:lnTo>
                    <a:pt x="206883" y="32575"/>
                  </a:lnTo>
                  <a:lnTo>
                    <a:pt x="212740" y="41743"/>
                  </a:lnTo>
                  <a:lnTo>
                    <a:pt x="214884" y="53340"/>
                  </a:lnTo>
                  <a:lnTo>
                    <a:pt x="212955" y="65817"/>
                  </a:lnTo>
                  <a:lnTo>
                    <a:pt x="207454" y="75438"/>
                  </a:lnTo>
                  <a:lnTo>
                    <a:pt x="198810" y="81629"/>
                  </a:lnTo>
                  <a:lnTo>
                    <a:pt x="187452" y="83820"/>
                  </a:lnTo>
                  <a:close/>
                </a:path>
                <a:path w="763905" h="83819">
                  <a:moveTo>
                    <a:pt x="231648" y="39624"/>
                  </a:moveTo>
                  <a:lnTo>
                    <a:pt x="251460" y="24384"/>
                  </a:lnTo>
                  <a:lnTo>
                    <a:pt x="261485" y="25765"/>
                  </a:lnTo>
                  <a:lnTo>
                    <a:pt x="268795" y="29718"/>
                  </a:lnTo>
                  <a:lnTo>
                    <a:pt x="271689" y="33528"/>
                  </a:lnTo>
                  <a:lnTo>
                    <a:pt x="243840" y="33528"/>
                  </a:lnTo>
                  <a:lnTo>
                    <a:pt x="231648" y="39624"/>
                  </a:lnTo>
                  <a:close/>
                </a:path>
                <a:path w="763905" h="83819">
                  <a:moveTo>
                    <a:pt x="251460" y="83820"/>
                  </a:moveTo>
                  <a:lnTo>
                    <a:pt x="243840" y="83820"/>
                  </a:lnTo>
                  <a:lnTo>
                    <a:pt x="235362" y="82462"/>
                  </a:lnTo>
                  <a:lnTo>
                    <a:pt x="228600" y="78676"/>
                  </a:lnTo>
                  <a:lnTo>
                    <a:pt x="224123" y="72890"/>
                  </a:lnTo>
                  <a:lnTo>
                    <a:pt x="222504" y="65532"/>
                  </a:lnTo>
                  <a:lnTo>
                    <a:pt x="224147" y="58173"/>
                  </a:lnTo>
                  <a:lnTo>
                    <a:pt x="228790" y="52387"/>
                  </a:lnTo>
                  <a:lnTo>
                    <a:pt x="236005" y="48601"/>
                  </a:lnTo>
                  <a:lnTo>
                    <a:pt x="245364" y="47244"/>
                  </a:lnTo>
                  <a:lnTo>
                    <a:pt x="262128" y="47244"/>
                  </a:lnTo>
                  <a:lnTo>
                    <a:pt x="262128" y="38100"/>
                  </a:lnTo>
                  <a:lnTo>
                    <a:pt x="257556" y="33528"/>
                  </a:lnTo>
                  <a:lnTo>
                    <a:pt x="271689" y="33528"/>
                  </a:lnTo>
                  <a:lnTo>
                    <a:pt x="273534" y="35956"/>
                  </a:lnTo>
                  <a:lnTo>
                    <a:pt x="275844" y="44196"/>
                  </a:lnTo>
                  <a:lnTo>
                    <a:pt x="275844" y="56388"/>
                  </a:lnTo>
                  <a:lnTo>
                    <a:pt x="239268" y="56388"/>
                  </a:lnTo>
                  <a:lnTo>
                    <a:pt x="234696" y="59436"/>
                  </a:lnTo>
                  <a:lnTo>
                    <a:pt x="234696" y="70104"/>
                  </a:lnTo>
                  <a:lnTo>
                    <a:pt x="239268" y="73152"/>
                  </a:lnTo>
                  <a:lnTo>
                    <a:pt x="275844" y="73152"/>
                  </a:lnTo>
                  <a:lnTo>
                    <a:pt x="275844" y="76200"/>
                  </a:lnTo>
                  <a:lnTo>
                    <a:pt x="262128" y="76200"/>
                  </a:lnTo>
                  <a:lnTo>
                    <a:pt x="259080" y="80772"/>
                  </a:lnTo>
                  <a:lnTo>
                    <a:pt x="251460" y="83820"/>
                  </a:lnTo>
                  <a:close/>
                </a:path>
                <a:path w="763905" h="83819">
                  <a:moveTo>
                    <a:pt x="275844" y="73152"/>
                  </a:moveTo>
                  <a:lnTo>
                    <a:pt x="254508" y="73152"/>
                  </a:lnTo>
                  <a:lnTo>
                    <a:pt x="262128" y="68580"/>
                  </a:lnTo>
                  <a:lnTo>
                    <a:pt x="262128" y="56388"/>
                  </a:lnTo>
                  <a:lnTo>
                    <a:pt x="275844" y="56388"/>
                  </a:lnTo>
                  <a:lnTo>
                    <a:pt x="275844" y="73152"/>
                  </a:lnTo>
                  <a:close/>
                </a:path>
                <a:path w="763905" h="83819">
                  <a:moveTo>
                    <a:pt x="275844" y="82296"/>
                  </a:moveTo>
                  <a:lnTo>
                    <a:pt x="262128" y="82296"/>
                  </a:lnTo>
                  <a:lnTo>
                    <a:pt x="262128" y="76200"/>
                  </a:lnTo>
                  <a:lnTo>
                    <a:pt x="275844" y="76200"/>
                  </a:lnTo>
                  <a:lnTo>
                    <a:pt x="275844" y="82296"/>
                  </a:lnTo>
                  <a:close/>
                </a:path>
                <a:path w="763905" h="83819">
                  <a:moveTo>
                    <a:pt x="304800" y="82296"/>
                  </a:moveTo>
                  <a:lnTo>
                    <a:pt x="292608" y="82296"/>
                  </a:lnTo>
                  <a:lnTo>
                    <a:pt x="292608" y="1524"/>
                  </a:lnTo>
                  <a:lnTo>
                    <a:pt x="304800" y="1524"/>
                  </a:lnTo>
                  <a:lnTo>
                    <a:pt x="304800" y="35052"/>
                  </a:lnTo>
                  <a:lnTo>
                    <a:pt x="323088" y="35052"/>
                  </a:lnTo>
                  <a:lnTo>
                    <a:pt x="315729" y="36409"/>
                  </a:lnTo>
                  <a:lnTo>
                    <a:pt x="309943" y="40195"/>
                  </a:lnTo>
                  <a:lnTo>
                    <a:pt x="306157" y="45981"/>
                  </a:lnTo>
                  <a:lnTo>
                    <a:pt x="304800" y="53340"/>
                  </a:lnTo>
                  <a:lnTo>
                    <a:pt x="306157" y="60936"/>
                  </a:lnTo>
                  <a:lnTo>
                    <a:pt x="309943" y="67246"/>
                  </a:lnTo>
                  <a:lnTo>
                    <a:pt x="315729" y="71556"/>
                  </a:lnTo>
                  <a:lnTo>
                    <a:pt x="323088" y="73152"/>
                  </a:lnTo>
                  <a:lnTo>
                    <a:pt x="304800" y="73152"/>
                  </a:lnTo>
                  <a:lnTo>
                    <a:pt x="304800" y="82296"/>
                  </a:lnTo>
                  <a:close/>
                </a:path>
                <a:path w="763905" h="83819">
                  <a:moveTo>
                    <a:pt x="326136" y="83820"/>
                  </a:moveTo>
                  <a:lnTo>
                    <a:pt x="316992" y="83820"/>
                  </a:lnTo>
                  <a:lnTo>
                    <a:pt x="309372" y="79248"/>
                  </a:lnTo>
                  <a:lnTo>
                    <a:pt x="304800" y="73152"/>
                  </a:lnTo>
                  <a:lnTo>
                    <a:pt x="323088" y="73152"/>
                  </a:lnTo>
                  <a:lnTo>
                    <a:pt x="330446" y="71556"/>
                  </a:lnTo>
                  <a:lnTo>
                    <a:pt x="336232" y="67246"/>
                  </a:lnTo>
                  <a:lnTo>
                    <a:pt x="340018" y="60936"/>
                  </a:lnTo>
                  <a:lnTo>
                    <a:pt x="341376" y="53340"/>
                  </a:lnTo>
                  <a:lnTo>
                    <a:pt x="340018" y="45981"/>
                  </a:lnTo>
                  <a:lnTo>
                    <a:pt x="336232" y="40195"/>
                  </a:lnTo>
                  <a:lnTo>
                    <a:pt x="330446" y="36409"/>
                  </a:lnTo>
                  <a:lnTo>
                    <a:pt x="323088" y="35052"/>
                  </a:lnTo>
                  <a:lnTo>
                    <a:pt x="304800" y="35052"/>
                  </a:lnTo>
                  <a:lnTo>
                    <a:pt x="309372" y="27432"/>
                  </a:lnTo>
                  <a:lnTo>
                    <a:pt x="316992" y="24384"/>
                  </a:lnTo>
                  <a:lnTo>
                    <a:pt x="326136" y="24384"/>
                  </a:lnTo>
                  <a:lnTo>
                    <a:pt x="336851" y="26550"/>
                  </a:lnTo>
                  <a:lnTo>
                    <a:pt x="345567" y="32575"/>
                  </a:lnTo>
                  <a:lnTo>
                    <a:pt x="351424" y="41743"/>
                  </a:lnTo>
                  <a:lnTo>
                    <a:pt x="353568" y="53340"/>
                  </a:lnTo>
                  <a:lnTo>
                    <a:pt x="351639" y="65817"/>
                  </a:lnTo>
                  <a:lnTo>
                    <a:pt x="346138" y="75438"/>
                  </a:lnTo>
                  <a:lnTo>
                    <a:pt x="337494" y="81629"/>
                  </a:lnTo>
                  <a:lnTo>
                    <a:pt x="326136" y="83820"/>
                  </a:lnTo>
                  <a:close/>
                </a:path>
                <a:path w="763905" h="83819">
                  <a:moveTo>
                    <a:pt x="370332" y="39624"/>
                  </a:moveTo>
                  <a:lnTo>
                    <a:pt x="390144" y="24384"/>
                  </a:lnTo>
                  <a:lnTo>
                    <a:pt x="400169" y="25765"/>
                  </a:lnTo>
                  <a:lnTo>
                    <a:pt x="407479" y="29718"/>
                  </a:lnTo>
                  <a:lnTo>
                    <a:pt x="410373" y="33528"/>
                  </a:lnTo>
                  <a:lnTo>
                    <a:pt x="382524" y="33528"/>
                  </a:lnTo>
                  <a:lnTo>
                    <a:pt x="370332" y="39624"/>
                  </a:lnTo>
                  <a:close/>
                </a:path>
                <a:path w="763905" h="83819">
                  <a:moveTo>
                    <a:pt x="390144" y="83820"/>
                  </a:moveTo>
                  <a:lnTo>
                    <a:pt x="382524" y="83820"/>
                  </a:lnTo>
                  <a:lnTo>
                    <a:pt x="374046" y="82462"/>
                  </a:lnTo>
                  <a:lnTo>
                    <a:pt x="367284" y="78676"/>
                  </a:lnTo>
                  <a:lnTo>
                    <a:pt x="362807" y="72890"/>
                  </a:lnTo>
                  <a:lnTo>
                    <a:pt x="361188" y="65532"/>
                  </a:lnTo>
                  <a:lnTo>
                    <a:pt x="362831" y="58173"/>
                  </a:lnTo>
                  <a:lnTo>
                    <a:pt x="367474" y="52387"/>
                  </a:lnTo>
                  <a:lnTo>
                    <a:pt x="374689" y="48601"/>
                  </a:lnTo>
                  <a:lnTo>
                    <a:pt x="384048" y="47244"/>
                  </a:lnTo>
                  <a:lnTo>
                    <a:pt x="400812" y="47244"/>
                  </a:lnTo>
                  <a:lnTo>
                    <a:pt x="400812" y="38100"/>
                  </a:lnTo>
                  <a:lnTo>
                    <a:pt x="396240" y="33528"/>
                  </a:lnTo>
                  <a:lnTo>
                    <a:pt x="410373" y="33528"/>
                  </a:lnTo>
                  <a:lnTo>
                    <a:pt x="412218" y="35956"/>
                  </a:lnTo>
                  <a:lnTo>
                    <a:pt x="414528" y="44196"/>
                  </a:lnTo>
                  <a:lnTo>
                    <a:pt x="414528" y="56388"/>
                  </a:lnTo>
                  <a:lnTo>
                    <a:pt x="377952" y="56388"/>
                  </a:lnTo>
                  <a:lnTo>
                    <a:pt x="373380" y="59436"/>
                  </a:lnTo>
                  <a:lnTo>
                    <a:pt x="373380" y="70104"/>
                  </a:lnTo>
                  <a:lnTo>
                    <a:pt x="377952" y="73152"/>
                  </a:lnTo>
                  <a:lnTo>
                    <a:pt x="414528" y="73152"/>
                  </a:lnTo>
                  <a:lnTo>
                    <a:pt x="414528" y="76200"/>
                  </a:lnTo>
                  <a:lnTo>
                    <a:pt x="400812" y="76200"/>
                  </a:lnTo>
                  <a:lnTo>
                    <a:pt x="397764" y="80772"/>
                  </a:lnTo>
                  <a:lnTo>
                    <a:pt x="390144" y="83820"/>
                  </a:lnTo>
                  <a:close/>
                </a:path>
                <a:path w="763905" h="83819">
                  <a:moveTo>
                    <a:pt x="414528" y="73152"/>
                  </a:moveTo>
                  <a:lnTo>
                    <a:pt x="393192" y="73152"/>
                  </a:lnTo>
                  <a:lnTo>
                    <a:pt x="400812" y="68580"/>
                  </a:lnTo>
                  <a:lnTo>
                    <a:pt x="400812" y="56388"/>
                  </a:lnTo>
                  <a:lnTo>
                    <a:pt x="414528" y="56388"/>
                  </a:lnTo>
                  <a:lnTo>
                    <a:pt x="414528" y="73152"/>
                  </a:lnTo>
                  <a:close/>
                </a:path>
                <a:path w="763905" h="83819">
                  <a:moveTo>
                    <a:pt x="414528" y="82296"/>
                  </a:moveTo>
                  <a:lnTo>
                    <a:pt x="400812" y="82296"/>
                  </a:lnTo>
                  <a:lnTo>
                    <a:pt x="400812" y="76200"/>
                  </a:lnTo>
                  <a:lnTo>
                    <a:pt x="414528" y="76200"/>
                  </a:lnTo>
                  <a:lnTo>
                    <a:pt x="414528" y="82296"/>
                  </a:lnTo>
                  <a:close/>
                </a:path>
                <a:path w="763905" h="83819">
                  <a:moveTo>
                    <a:pt x="493776" y="83820"/>
                  </a:moveTo>
                  <a:lnTo>
                    <a:pt x="477940" y="80629"/>
                  </a:lnTo>
                  <a:lnTo>
                    <a:pt x="465391" y="72009"/>
                  </a:lnTo>
                  <a:lnTo>
                    <a:pt x="457128" y="59388"/>
                  </a:lnTo>
                  <a:lnTo>
                    <a:pt x="454152" y="44196"/>
                  </a:lnTo>
                  <a:lnTo>
                    <a:pt x="457128" y="29241"/>
                  </a:lnTo>
                  <a:lnTo>
                    <a:pt x="465391" y="17145"/>
                  </a:lnTo>
                  <a:lnTo>
                    <a:pt x="477940" y="9048"/>
                  </a:lnTo>
                  <a:lnTo>
                    <a:pt x="493776" y="6096"/>
                  </a:lnTo>
                  <a:lnTo>
                    <a:pt x="501729" y="6929"/>
                  </a:lnTo>
                  <a:lnTo>
                    <a:pt x="509397" y="9334"/>
                  </a:lnTo>
                  <a:lnTo>
                    <a:pt x="516493" y="13168"/>
                  </a:lnTo>
                  <a:lnTo>
                    <a:pt x="520874" y="16764"/>
                  </a:lnTo>
                  <a:lnTo>
                    <a:pt x="493776" y="16764"/>
                  </a:lnTo>
                  <a:lnTo>
                    <a:pt x="483060" y="18907"/>
                  </a:lnTo>
                  <a:lnTo>
                    <a:pt x="474345" y="24765"/>
                  </a:lnTo>
                  <a:lnTo>
                    <a:pt x="468487" y="33480"/>
                  </a:lnTo>
                  <a:lnTo>
                    <a:pt x="466344" y="44196"/>
                  </a:lnTo>
                  <a:lnTo>
                    <a:pt x="468487" y="54911"/>
                  </a:lnTo>
                  <a:lnTo>
                    <a:pt x="474345" y="63627"/>
                  </a:lnTo>
                  <a:lnTo>
                    <a:pt x="483060" y="69484"/>
                  </a:lnTo>
                  <a:lnTo>
                    <a:pt x="493776" y="71628"/>
                  </a:lnTo>
                  <a:lnTo>
                    <a:pt x="520957" y="71628"/>
                  </a:lnTo>
                  <a:lnTo>
                    <a:pt x="516493" y="75461"/>
                  </a:lnTo>
                  <a:lnTo>
                    <a:pt x="509397" y="79819"/>
                  </a:lnTo>
                  <a:lnTo>
                    <a:pt x="501729" y="82748"/>
                  </a:lnTo>
                  <a:lnTo>
                    <a:pt x="493776" y="83820"/>
                  </a:lnTo>
                  <a:close/>
                </a:path>
                <a:path w="763905" h="83819">
                  <a:moveTo>
                    <a:pt x="515112" y="27432"/>
                  </a:moveTo>
                  <a:lnTo>
                    <a:pt x="510540" y="21336"/>
                  </a:lnTo>
                  <a:lnTo>
                    <a:pt x="501396" y="16764"/>
                  </a:lnTo>
                  <a:lnTo>
                    <a:pt x="520874" y="16764"/>
                  </a:lnTo>
                  <a:lnTo>
                    <a:pt x="522732" y="18288"/>
                  </a:lnTo>
                  <a:lnTo>
                    <a:pt x="515112" y="27432"/>
                  </a:lnTo>
                  <a:close/>
                </a:path>
                <a:path w="763905" h="83819">
                  <a:moveTo>
                    <a:pt x="520957" y="71628"/>
                  </a:moveTo>
                  <a:lnTo>
                    <a:pt x="501396" y="71628"/>
                  </a:lnTo>
                  <a:lnTo>
                    <a:pt x="509016" y="67056"/>
                  </a:lnTo>
                  <a:lnTo>
                    <a:pt x="515112" y="62484"/>
                  </a:lnTo>
                  <a:lnTo>
                    <a:pt x="522732" y="70104"/>
                  </a:lnTo>
                  <a:lnTo>
                    <a:pt x="520957" y="71628"/>
                  </a:lnTo>
                  <a:close/>
                </a:path>
                <a:path w="763905" h="83819">
                  <a:moveTo>
                    <a:pt x="548640" y="82296"/>
                  </a:moveTo>
                  <a:lnTo>
                    <a:pt x="536448" y="82296"/>
                  </a:lnTo>
                  <a:lnTo>
                    <a:pt x="536448" y="1524"/>
                  </a:lnTo>
                  <a:lnTo>
                    <a:pt x="548640" y="1524"/>
                  </a:lnTo>
                  <a:lnTo>
                    <a:pt x="548640" y="82296"/>
                  </a:lnTo>
                  <a:close/>
                </a:path>
                <a:path w="763905" h="83819">
                  <a:moveTo>
                    <a:pt x="592836" y="83820"/>
                  </a:moveTo>
                  <a:lnTo>
                    <a:pt x="580358" y="81629"/>
                  </a:lnTo>
                  <a:lnTo>
                    <a:pt x="570738" y="75438"/>
                  </a:lnTo>
                  <a:lnTo>
                    <a:pt x="564546" y="65817"/>
                  </a:lnTo>
                  <a:lnTo>
                    <a:pt x="562356" y="53340"/>
                  </a:lnTo>
                  <a:lnTo>
                    <a:pt x="564546" y="41743"/>
                  </a:lnTo>
                  <a:lnTo>
                    <a:pt x="570738" y="32575"/>
                  </a:lnTo>
                  <a:lnTo>
                    <a:pt x="580358" y="26550"/>
                  </a:lnTo>
                  <a:lnTo>
                    <a:pt x="592836" y="24384"/>
                  </a:lnTo>
                  <a:lnTo>
                    <a:pt x="605313" y="26550"/>
                  </a:lnTo>
                  <a:lnTo>
                    <a:pt x="614934" y="32575"/>
                  </a:lnTo>
                  <a:lnTo>
                    <a:pt x="616606" y="35052"/>
                  </a:lnTo>
                  <a:lnTo>
                    <a:pt x="592836" y="35052"/>
                  </a:lnTo>
                  <a:lnTo>
                    <a:pt x="585477" y="36409"/>
                  </a:lnTo>
                  <a:lnTo>
                    <a:pt x="579691" y="40195"/>
                  </a:lnTo>
                  <a:lnTo>
                    <a:pt x="575905" y="45981"/>
                  </a:lnTo>
                  <a:lnTo>
                    <a:pt x="574548" y="53340"/>
                  </a:lnTo>
                  <a:lnTo>
                    <a:pt x="575905" y="61579"/>
                  </a:lnTo>
                  <a:lnTo>
                    <a:pt x="579691" y="67818"/>
                  </a:lnTo>
                  <a:lnTo>
                    <a:pt x="585477" y="71770"/>
                  </a:lnTo>
                  <a:lnTo>
                    <a:pt x="592836" y="73152"/>
                  </a:lnTo>
                  <a:lnTo>
                    <a:pt x="616405" y="73152"/>
                  </a:lnTo>
                  <a:lnTo>
                    <a:pt x="614934" y="75438"/>
                  </a:lnTo>
                  <a:lnTo>
                    <a:pt x="605313" y="81629"/>
                  </a:lnTo>
                  <a:lnTo>
                    <a:pt x="592836" y="83820"/>
                  </a:lnTo>
                  <a:close/>
                </a:path>
                <a:path w="763905" h="83819">
                  <a:moveTo>
                    <a:pt x="616405" y="73152"/>
                  </a:moveTo>
                  <a:lnTo>
                    <a:pt x="592836" y="73152"/>
                  </a:lnTo>
                  <a:lnTo>
                    <a:pt x="600194" y="71770"/>
                  </a:lnTo>
                  <a:lnTo>
                    <a:pt x="605980" y="67818"/>
                  </a:lnTo>
                  <a:lnTo>
                    <a:pt x="609766" y="61579"/>
                  </a:lnTo>
                  <a:lnTo>
                    <a:pt x="611124" y="53340"/>
                  </a:lnTo>
                  <a:lnTo>
                    <a:pt x="609766" y="45981"/>
                  </a:lnTo>
                  <a:lnTo>
                    <a:pt x="605980" y="40195"/>
                  </a:lnTo>
                  <a:lnTo>
                    <a:pt x="600194" y="36409"/>
                  </a:lnTo>
                  <a:lnTo>
                    <a:pt x="592836" y="35052"/>
                  </a:lnTo>
                  <a:lnTo>
                    <a:pt x="616606" y="35052"/>
                  </a:lnTo>
                  <a:lnTo>
                    <a:pt x="621125" y="41743"/>
                  </a:lnTo>
                  <a:lnTo>
                    <a:pt x="623316" y="53340"/>
                  </a:lnTo>
                  <a:lnTo>
                    <a:pt x="621125" y="65817"/>
                  </a:lnTo>
                  <a:lnTo>
                    <a:pt x="616405" y="73152"/>
                  </a:lnTo>
                  <a:close/>
                </a:path>
                <a:path w="763905" h="83819">
                  <a:moveTo>
                    <a:pt x="655320" y="83820"/>
                  </a:moveTo>
                  <a:lnTo>
                    <a:pt x="646199" y="82176"/>
                  </a:lnTo>
                  <a:lnTo>
                    <a:pt x="639508" y="77533"/>
                  </a:lnTo>
                  <a:lnTo>
                    <a:pt x="635388" y="70318"/>
                  </a:lnTo>
                  <a:lnTo>
                    <a:pt x="633984" y="60960"/>
                  </a:lnTo>
                  <a:lnTo>
                    <a:pt x="633984" y="24384"/>
                  </a:lnTo>
                  <a:lnTo>
                    <a:pt x="647700" y="24384"/>
                  </a:lnTo>
                  <a:lnTo>
                    <a:pt x="647700" y="65532"/>
                  </a:lnTo>
                  <a:lnTo>
                    <a:pt x="652272" y="71628"/>
                  </a:lnTo>
                  <a:lnTo>
                    <a:pt x="676656" y="71628"/>
                  </a:lnTo>
                  <a:lnTo>
                    <a:pt x="672084" y="79248"/>
                  </a:lnTo>
                  <a:lnTo>
                    <a:pt x="665988" y="82296"/>
                  </a:lnTo>
                  <a:lnTo>
                    <a:pt x="655320" y="83820"/>
                  </a:lnTo>
                  <a:close/>
                </a:path>
                <a:path w="763905" h="83819">
                  <a:moveTo>
                    <a:pt x="688848" y="82296"/>
                  </a:moveTo>
                  <a:lnTo>
                    <a:pt x="676656" y="82296"/>
                  </a:lnTo>
                  <a:lnTo>
                    <a:pt x="676656" y="71628"/>
                  </a:lnTo>
                  <a:lnTo>
                    <a:pt x="670560" y="71628"/>
                  </a:lnTo>
                  <a:lnTo>
                    <a:pt x="676656" y="64008"/>
                  </a:lnTo>
                  <a:lnTo>
                    <a:pt x="676656" y="24384"/>
                  </a:lnTo>
                  <a:lnTo>
                    <a:pt x="688848" y="24384"/>
                  </a:lnTo>
                  <a:lnTo>
                    <a:pt x="688848" y="82296"/>
                  </a:lnTo>
                  <a:close/>
                </a:path>
                <a:path w="763905" h="83819">
                  <a:moveTo>
                    <a:pt x="763524" y="82296"/>
                  </a:moveTo>
                  <a:lnTo>
                    <a:pt x="751332" y="82296"/>
                  </a:lnTo>
                  <a:lnTo>
                    <a:pt x="751332" y="73152"/>
                  </a:lnTo>
                  <a:lnTo>
                    <a:pt x="733044" y="73152"/>
                  </a:lnTo>
                  <a:lnTo>
                    <a:pt x="740402" y="71770"/>
                  </a:lnTo>
                  <a:lnTo>
                    <a:pt x="746188" y="67818"/>
                  </a:lnTo>
                  <a:lnTo>
                    <a:pt x="749974" y="61579"/>
                  </a:lnTo>
                  <a:lnTo>
                    <a:pt x="751332" y="53340"/>
                  </a:lnTo>
                  <a:lnTo>
                    <a:pt x="749974" y="45981"/>
                  </a:lnTo>
                  <a:lnTo>
                    <a:pt x="746188" y="40195"/>
                  </a:lnTo>
                  <a:lnTo>
                    <a:pt x="740402" y="36409"/>
                  </a:lnTo>
                  <a:lnTo>
                    <a:pt x="733044" y="35052"/>
                  </a:lnTo>
                  <a:lnTo>
                    <a:pt x="751332" y="35052"/>
                  </a:lnTo>
                  <a:lnTo>
                    <a:pt x="751332" y="1524"/>
                  </a:lnTo>
                  <a:lnTo>
                    <a:pt x="763524" y="1524"/>
                  </a:lnTo>
                  <a:lnTo>
                    <a:pt x="763524" y="82296"/>
                  </a:lnTo>
                  <a:close/>
                </a:path>
                <a:path w="763905" h="83819">
                  <a:moveTo>
                    <a:pt x="739140" y="83820"/>
                  </a:moveTo>
                  <a:lnTo>
                    <a:pt x="729996" y="83820"/>
                  </a:lnTo>
                  <a:lnTo>
                    <a:pt x="718637" y="81629"/>
                  </a:lnTo>
                  <a:lnTo>
                    <a:pt x="709993" y="75438"/>
                  </a:lnTo>
                  <a:lnTo>
                    <a:pt x="704492" y="65817"/>
                  </a:lnTo>
                  <a:lnTo>
                    <a:pt x="702564" y="53340"/>
                  </a:lnTo>
                  <a:lnTo>
                    <a:pt x="704492" y="41743"/>
                  </a:lnTo>
                  <a:lnTo>
                    <a:pt x="709993" y="32575"/>
                  </a:lnTo>
                  <a:lnTo>
                    <a:pt x="718637" y="26550"/>
                  </a:lnTo>
                  <a:lnTo>
                    <a:pt x="729996" y="24384"/>
                  </a:lnTo>
                  <a:lnTo>
                    <a:pt x="739140" y="24384"/>
                  </a:lnTo>
                  <a:lnTo>
                    <a:pt x="746760" y="27432"/>
                  </a:lnTo>
                  <a:lnTo>
                    <a:pt x="751332" y="35052"/>
                  </a:lnTo>
                  <a:lnTo>
                    <a:pt x="733044" y="35052"/>
                  </a:lnTo>
                  <a:lnTo>
                    <a:pt x="725685" y="36409"/>
                  </a:lnTo>
                  <a:lnTo>
                    <a:pt x="719899" y="40195"/>
                  </a:lnTo>
                  <a:lnTo>
                    <a:pt x="716113" y="45981"/>
                  </a:lnTo>
                  <a:lnTo>
                    <a:pt x="714756" y="53340"/>
                  </a:lnTo>
                  <a:lnTo>
                    <a:pt x="716113" y="61579"/>
                  </a:lnTo>
                  <a:lnTo>
                    <a:pt x="719899" y="67818"/>
                  </a:lnTo>
                  <a:lnTo>
                    <a:pt x="725685" y="71770"/>
                  </a:lnTo>
                  <a:lnTo>
                    <a:pt x="733044" y="73152"/>
                  </a:lnTo>
                  <a:lnTo>
                    <a:pt x="751332" y="73152"/>
                  </a:lnTo>
                  <a:lnTo>
                    <a:pt x="746760" y="79248"/>
                  </a:lnTo>
                  <a:lnTo>
                    <a:pt x="739140" y="83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3663696" y="1182624"/>
            <a:ext cx="1699260" cy="108585"/>
            <a:chOff x="3663696" y="1182624"/>
            <a:chExt cx="1699260" cy="108585"/>
          </a:xfrm>
        </p:grpSpPr>
        <p:sp>
          <p:nvSpPr>
            <p:cNvPr id="18" name="object 18"/>
            <p:cNvSpPr/>
            <p:nvPr/>
          </p:nvSpPr>
          <p:spPr>
            <a:xfrm>
              <a:off x="3663696" y="1182624"/>
              <a:ext cx="108204" cy="1082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02380" y="1191768"/>
              <a:ext cx="1560576" cy="96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452871" y="1182624"/>
            <a:ext cx="1719580" cy="113030"/>
            <a:chOff x="5452871" y="1182624"/>
            <a:chExt cx="1719580" cy="113030"/>
          </a:xfrm>
        </p:grpSpPr>
        <p:sp>
          <p:nvSpPr>
            <p:cNvPr id="21" name="object 21"/>
            <p:cNvSpPr/>
            <p:nvPr/>
          </p:nvSpPr>
          <p:spPr>
            <a:xfrm>
              <a:off x="5452871" y="1182624"/>
              <a:ext cx="108204" cy="1082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94603" y="1193292"/>
              <a:ext cx="1577340" cy="1021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868423" y="1382267"/>
            <a:ext cx="1231900" cy="108585"/>
            <a:chOff x="1868423" y="1382267"/>
            <a:chExt cx="1231900" cy="108585"/>
          </a:xfrm>
        </p:grpSpPr>
        <p:sp>
          <p:nvSpPr>
            <p:cNvPr id="24" name="object 24"/>
            <p:cNvSpPr/>
            <p:nvPr/>
          </p:nvSpPr>
          <p:spPr>
            <a:xfrm>
              <a:off x="1868423" y="1382267"/>
              <a:ext cx="108203" cy="1082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14727" y="1385315"/>
              <a:ext cx="1085215" cy="102235"/>
            </a:xfrm>
            <a:custGeom>
              <a:avLst/>
              <a:gdLst/>
              <a:ahLst/>
              <a:cxnLst/>
              <a:rect l="l" t="t" r="r" b="b"/>
              <a:pathLst>
                <a:path w="1085214" h="102234">
                  <a:moveTo>
                    <a:pt x="12192" y="89916"/>
                  </a:moveTo>
                  <a:lnTo>
                    <a:pt x="0" y="89916"/>
                  </a:lnTo>
                  <a:lnTo>
                    <a:pt x="0" y="13716"/>
                  </a:lnTo>
                  <a:lnTo>
                    <a:pt x="12192" y="13716"/>
                  </a:lnTo>
                  <a:lnTo>
                    <a:pt x="12192" y="89916"/>
                  </a:lnTo>
                  <a:close/>
                </a:path>
                <a:path w="1085214" h="102234">
                  <a:moveTo>
                    <a:pt x="67056" y="89916"/>
                  </a:moveTo>
                  <a:lnTo>
                    <a:pt x="32004" y="89916"/>
                  </a:lnTo>
                  <a:lnTo>
                    <a:pt x="32004" y="13716"/>
                  </a:lnTo>
                  <a:lnTo>
                    <a:pt x="65532" y="13716"/>
                  </a:lnTo>
                  <a:lnTo>
                    <a:pt x="76652" y="14859"/>
                  </a:lnTo>
                  <a:lnTo>
                    <a:pt x="84772" y="18288"/>
                  </a:lnTo>
                  <a:lnTo>
                    <a:pt x="89749" y="24003"/>
                  </a:lnTo>
                  <a:lnTo>
                    <a:pt x="89829" y="24384"/>
                  </a:lnTo>
                  <a:lnTo>
                    <a:pt x="45720" y="24384"/>
                  </a:lnTo>
                  <a:lnTo>
                    <a:pt x="45720" y="45720"/>
                  </a:lnTo>
                  <a:lnTo>
                    <a:pt x="88011" y="45720"/>
                  </a:lnTo>
                  <a:lnTo>
                    <a:pt x="86868" y="47244"/>
                  </a:lnTo>
                  <a:lnTo>
                    <a:pt x="77724" y="50292"/>
                  </a:lnTo>
                  <a:lnTo>
                    <a:pt x="88392" y="51816"/>
                  </a:lnTo>
                  <a:lnTo>
                    <a:pt x="92964" y="56388"/>
                  </a:lnTo>
                  <a:lnTo>
                    <a:pt x="45720" y="56388"/>
                  </a:lnTo>
                  <a:lnTo>
                    <a:pt x="45720" y="77724"/>
                  </a:lnTo>
                  <a:lnTo>
                    <a:pt x="92539" y="77724"/>
                  </a:lnTo>
                  <a:lnTo>
                    <a:pt x="87058" y="84391"/>
                  </a:lnTo>
                  <a:lnTo>
                    <a:pt x="78414" y="88511"/>
                  </a:lnTo>
                  <a:lnTo>
                    <a:pt x="67056" y="89916"/>
                  </a:lnTo>
                  <a:close/>
                </a:path>
                <a:path w="1085214" h="102234">
                  <a:moveTo>
                    <a:pt x="88011" y="45720"/>
                  </a:moveTo>
                  <a:lnTo>
                    <a:pt x="73152" y="45720"/>
                  </a:lnTo>
                  <a:lnTo>
                    <a:pt x="77724" y="41148"/>
                  </a:lnTo>
                  <a:lnTo>
                    <a:pt x="77724" y="28956"/>
                  </a:lnTo>
                  <a:lnTo>
                    <a:pt x="73152" y="24384"/>
                  </a:lnTo>
                  <a:lnTo>
                    <a:pt x="89829" y="24384"/>
                  </a:lnTo>
                  <a:lnTo>
                    <a:pt x="91440" y="32004"/>
                  </a:lnTo>
                  <a:lnTo>
                    <a:pt x="91440" y="41148"/>
                  </a:lnTo>
                  <a:lnTo>
                    <a:pt x="88011" y="45720"/>
                  </a:lnTo>
                  <a:close/>
                </a:path>
                <a:path w="1085214" h="102234">
                  <a:moveTo>
                    <a:pt x="92539" y="77724"/>
                  </a:moveTo>
                  <a:lnTo>
                    <a:pt x="74676" y="77724"/>
                  </a:lnTo>
                  <a:lnTo>
                    <a:pt x="80772" y="74676"/>
                  </a:lnTo>
                  <a:lnTo>
                    <a:pt x="80772" y="60960"/>
                  </a:lnTo>
                  <a:lnTo>
                    <a:pt x="74676" y="56388"/>
                  </a:lnTo>
                  <a:lnTo>
                    <a:pt x="92964" y="56388"/>
                  </a:lnTo>
                  <a:lnTo>
                    <a:pt x="94488" y="57912"/>
                  </a:lnTo>
                  <a:lnTo>
                    <a:pt x="94488" y="68580"/>
                  </a:lnTo>
                  <a:lnTo>
                    <a:pt x="92559" y="77700"/>
                  </a:lnTo>
                  <a:close/>
                </a:path>
                <a:path w="1085214" h="102234">
                  <a:moveTo>
                    <a:pt x="121920" y="89916"/>
                  </a:moveTo>
                  <a:lnTo>
                    <a:pt x="109728" y="89916"/>
                  </a:lnTo>
                  <a:lnTo>
                    <a:pt x="109728" y="13716"/>
                  </a:lnTo>
                  <a:lnTo>
                    <a:pt x="124968" y="13716"/>
                  </a:lnTo>
                  <a:lnTo>
                    <a:pt x="134389" y="32004"/>
                  </a:lnTo>
                  <a:lnTo>
                    <a:pt x="121920" y="32004"/>
                  </a:lnTo>
                  <a:lnTo>
                    <a:pt x="121920" y="89916"/>
                  </a:lnTo>
                  <a:close/>
                </a:path>
                <a:path w="1085214" h="102234">
                  <a:moveTo>
                    <a:pt x="162790" y="64008"/>
                  </a:moveTo>
                  <a:lnTo>
                    <a:pt x="150876" y="64008"/>
                  </a:lnTo>
                  <a:lnTo>
                    <a:pt x="175260" y="13716"/>
                  </a:lnTo>
                  <a:lnTo>
                    <a:pt x="190500" y="13716"/>
                  </a:lnTo>
                  <a:lnTo>
                    <a:pt x="190500" y="32004"/>
                  </a:lnTo>
                  <a:lnTo>
                    <a:pt x="178308" y="32004"/>
                  </a:lnTo>
                  <a:lnTo>
                    <a:pt x="162790" y="64008"/>
                  </a:lnTo>
                  <a:close/>
                </a:path>
                <a:path w="1085214" h="102234">
                  <a:moveTo>
                    <a:pt x="153924" y="82296"/>
                  </a:moveTo>
                  <a:lnTo>
                    <a:pt x="146304" y="82296"/>
                  </a:lnTo>
                  <a:lnTo>
                    <a:pt x="121920" y="32004"/>
                  </a:lnTo>
                  <a:lnTo>
                    <a:pt x="134389" y="32004"/>
                  </a:lnTo>
                  <a:lnTo>
                    <a:pt x="150876" y="64008"/>
                  </a:lnTo>
                  <a:lnTo>
                    <a:pt x="162790" y="64008"/>
                  </a:lnTo>
                  <a:lnTo>
                    <a:pt x="153924" y="82296"/>
                  </a:lnTo>
                  <a:close/>
                </a:path>
                <a:path w="1085214" h="102234">
                  <a:moveTo>
                    <a:pt x="190500" y="89916"/>
                  </a:moveTo>
                  <a:lnTo>
                    <a:pt x="178308" y="89916"/>
                  </a:lnTo>
                  <a:lnTo>
                    <a:pt x="178308" y="32004"/>
                  </a:lnTo>
                  <a:lnTo>
                    <a:pt x="190500" y="32004"/>
                  </a:lnTo>
                  <a:lnTo>
                    <a:pt x="190500" y="89916"/>
                  </a:lnTo>
                  <a:close/>
                </a:path>
                <a:path w="1085214" h="102234">
                  <a:moveTo>
                    <a:pt x="272796" y="89916"/>
                  </a:moveTo>
                  <a:lnTo>
                    <a:pt x="256960" y="86963"/>
                  </a:lnTo>
                  <a:lnTo>
                    <a:pt x="244411" y="78867"/>
                  </a:lnTo>
                  <a:lnTo>
                    <a:pt x="236148" y="66770"/>
                  </a:lnTo>
                  <a:lnTo>
                    <a:pt x="233172" y="51816"/>
                  </a:lnTo>
                  <a:lnTo>
                    <a:pt x="236148" y="36861"/>
                  </a:lnTo>
                  <a:lnTo>
                    <a:pt x="244411" y="24765"/>
                  </a:lnTo>
                  <a:lnTo>
                    <a:pt x="256960" y="16668"/>
                  </a:lnTo>
                  <a:lnTo>
                    <a:pt x="272796" y="13716"/>
                  </a:lnTo>
                  <a:lnTo>
                    <a:pt x="280963" y="14311"/>
                  </a:lnTo>
                  <a:lnTo>
                    <a:pt x="288988" y="16192"/>
                  </a:lnTo>
                  <a:lnTo>
                    <a:pt x="296156" y="19502"/>
                  </a:lnTo>
                  <a:lnTo>
                    <a:pt x="301752" y="24384"/>
                  </a:lnTo>
                  <a:lnTo>
                    <a:pt x="272796" y="24384"/>
                  </a:lnTo>
                  <a:lnTo>
                    <a:pt x="262080" y="26527"/>
                  </a:lnTo>
                  <a:lnTo>
                    <a:pt x="253365" y="32385"/>
                  </a:lnTo>
                  <a:lnTo>
                    <a:pt x="247507" y="41100"/>
                  </a:lnTo>
                  <a:lnTo>
                    <a:pt x="245364" y="51816"/>
                  </a:lnTo>
                  <a:lnTo>
                    <a:pt x="247507" y="62293"/>
                  </a:lnTo>
                  <a:lnTo>
                    <a:pt x="253365" y="70485"/>
                  </a:lnTo>
                  <a:lnTo>
                    <a:pt x="262080" y="75819"/>
                  </a:lnTo>
                  <a:lnTo>
                    <a:pt x="272796" y="77724"/>
                  </a:lnTo>
                  <a:lnTo>
                    <a:pt x="301752" y="77724"/>
                  </a:lnTo>
                  <a:lnTo>
                    <a:pt x="295513" y="82843"/>
                  </a:lnTo>
                  <a:lnTo>
                    <a:pt x="288417" y="86677"/>
                  </a:lnTo>
                  <a:lnTo>
                    <a:pt x="280749" y="89082"/>
                  </a:lnTo>
                  <a:lnTo>
                    <a:pt x="272796" y="89916"/>
                  </a:lnTo>
                  <a:close/>
                </a:path>
                <a:path w="1085214" h="102234">
                  <a:moveTo>
                    <a:pt x="294132" y="33528"/>
                  </a:moveTo>
                  <a:lnTo>
                    <a:pt x="289560" y="28956"/>
                  </a:lnTo>
                  <a:lnTo>
                    <a:pt x="281940" y="24384"/>
                  </a:lnTo>
                  <a:lnTo>
                    <a:pt x="301752" y="24384"/>
                  </a:lnTo>
                  <a:lnTo>
                    <a:pt x="294132" y="33528"/>
                  </a:lnTo>
                  <a:close/>
                </a:path>
                <a:path w="1085214" h="102234">
                  <a:moveTo>
                    <a:pt x="301752" y="77724"/>
                  </a:moveTo>
                  <a:lnTo>
                    <a:pt x="280416" y="77724"/>
                  </a:lnTo>
                  <a:lnTo>
                    <a:pt x="289560" y="74676"/>
                  </a:lnTo>
                  <a:lnTo>
                    <a:pt x="294132" y="70104"/>
                  </a:lnTo>
                  <a:lnTo>
                    <a:pt x="301752" y="77724"/>
                  </a:lnTo>
                  <a:close/>
                </a:path>
                <a:path w="1085214" h="102234">
                  <a:moveTo>
                    <a:pt x="327660" y="89916"/>
                  </a:moveTo>
                  <a:lnTo>
                    <a:pt x="315468" y="89916"/>
                  </a:lnTo>
                  <a:lnTo>
                    <a:pt x="315468" y="9144"/>
                  </a:lnTo>
                  <a:lnTo>
                    <a:pt x="327660" y="9144"/>
                  </a:lnTo>
                  <a:lnTo>
                    <a:pt x="327660" y="89916"/>
                  </a:lnTo>
                  <a:close/>
                </a:path>
                <a:path w="1085214" h="102234">
                  <a:moveTo>
                    <a:pt x="371856" y="89916"/>
                  </a:moveTo>
                  <a:lnTo>
                    <a:pt x="359378" y="87749"/>
                  </a:lnTo>
                  <a:lnTo>
                    <a:pt x="349758" y="81724"/>
                  </a:lnTo>
                  <a:lnTo>
                    <a:pt x="343566" y="72556"/>
                  </a:lnTo>
                  <a:lnTo>
                    <a:pt x="341376" y="60960"/>
                  </a:lnTo>
                  <a:lnTo>
                    <a:pt x="343566" y="48720"/>
                  </a:lnTo>
                  <a:lnTo>
                    <a:pt x="349758" y="39624"/>
                  </a:lnTo>
                  <a:lnTo>
                    <a:pt x="359378" y="33956"/>
                  </a:lnTo>
                  <a:lnTo>
                    <a:pt x="371856" y="32004"/>
                  </a:lnTo>
                  <a:lnTo>
                    <a:pt x="384333" y="33956"/>
                  </a:lnTo>
                  <a:lnTo>
                    <a:pt x="393954" y="39624"/>
                  </a:lnTo>
                  <a:lnTo>
                    <a:pt x="396028" y="42672"/>
                  </a:lnTo>
                  <a:lnTo>
                    <a:pt x="371856" y="42672"/>
                  </a:lnTo>
                  <a:lnTo>
                    <a:pt x="364497" y="44029"/>
                  </a:lnTo>
                  <a:lnTo>
                    <a:pt x="358711" y="47815"/>
                  </a:lnTo>
                  <a:lnTo>
                    <a:pt x="354925" y="53601"/>
                  </a:lnTo>
                  <a:lnTo>
                    <a:pt x="353568" y="60960"/>
                  </a:lnTo>
                  <a:lnTo>
                    <a:pt x="354925" y="68318"/>
                  </a:lnTo>
                  <a:lnTo>
                    <a:pt x="358711" y="74104"/>
                  </a:lnTo>
                  <a:lnTo>
                    <a:pt x="364497" y="77890"/>
                  </a:lnTo>
                  <a:lnTo>
                    <a:pt x="371856" y="79248"/>
                  </a:lnTo>
                  <a:lnTo>
                    <a:pt x="395626" y="79248"/>
                  </a:lnTo>
                  <a:lnTo>
                    <a:pt x="393954" y="81724"/>
                  </a:lnTo>
                  <a:lnTo>
                    <a:pt x="384333" y="87749"/>
                  </a:lnTo>
                  <a:lnTo>
                    <a:pt x="371856" y="89916"/>
                  </a:lnTo>
                  <a:close/>
                </a:path>
                <a:path w="1085214" h="102234">
                  <a:moveTo>
                    <a:pt x="395626" y="79248"/>
                  </a:moveTo>
                  <a:lnTo>
                    <a:pt x="371856" y="79248"/>
                  </a:lnTo>
                  <a:lnTo>
                    <a:pt x="379214" y="77890"/>
                  </a:lnTo>
                  <a:lnTo>
                    <a:pt x="385000" y="74104"/>
                  </a:lnTo>
                  <a:lnTo>
                    <a:pt x="388786" y="68318"/>
                  </a:lnTo>
                  <a:lnTo>
                    <a:pt x="390144" y="60960"/>
                  </a:lnTo>
                  <a:lnTo>
                    <a:pt x="388786" y="53601"/>
                  </a:lnTo>
                  <a:lnTo>
                    <a:pt x="385000" y="47815"/>
                  </a:lnTo>
                  <a:lnTo>
                    <a:pt x="379214" y="44029"/>
                  </a:lnTo>
                  <a:lnTo>
                    <a:pt x="371856" y="42672"/>
                  </a:lnTo>
                  <a:lnTo>
                    <a:pt x="396028" y="42672"/>
                  </a:lnTo>
                  <a:lnTo>
                    <a:pt x="400145" y="48720"/>
                  </a:lnTo>
                  <a:lnTo>
                    <a:pt x="402336" y="60960"/>
                  </a:lnTo>
                  <a:lnTo>
                    <a:pt x="400145" y="72556"/>
                  </a:lnTo>
                  <a:lnTo>
                    <a:pt x="395626" y="79248"/>
                  </a:lnTo>
                  <a:close/>
                </a:path>
                <a:path w="1085214" h="102234">
                  <a:moveTo>
                    <a:pt x="445008" y="89916"/>
                  </a:moveTo>
                  <a:lnTo>
                    <a:pt x="434340" y="89916"/>
                  </a:lnTo>
                  <a:lnTo>
                    <a:pt x="425862" y="88511"/>
                  </a:lnTo>
                  <a:lnTo>
                    <a:pt x="419100" y="84391"/>
                  </a:lnTo>
                  <a:lnTo>
                    <a:pt x="414623" y="77700"/>
                  </a:lnTo>
                  <a:lnTo>
                    <a:pt x="413004" y="68580"/>
                  </a:lnTo>
                  <a:lnTo>
                    <a:pt x="413004" y="32004"/>
                  </a:lnTo>
                  <a:lnTo>
                    <a:pt x="426720" y="32004"/>
                  </a:lnTo>
                  <a:lnTo>
                    <a:pt x="426720" y="73152"/>
                  </a:lnTo>
                  <a:lnTo>
                    <a:pt x="431292" y="79248"/>
                  </a:lnTo>
                  <a:lnTo>
                    <a:pt x="455676" y="79248"/>
                  </a:lnTo>
                  <a:lnTo>
                    <a:pt x="452628" y="86868"/>
                  </a:lnTo>
                  <a:lnTo>
                    <a:pt x="445008" y="89916"/>
                  </a:lnTo>
                  <a:close/>
                </a:path>
                <a:path w="1085214" h="102234">
                  <a:moveTo>
                    <a:pt x="467868" y="89916"/>
                  </a:moveTo>
                  <a:lnTo>
                    <a:pt x="455676" y="89916"/>
                  </a:lnTo>
                  <a:lnTo>
                    <a:pt x="455676" y="79248"/>
                  </a:lnTo>
                  <a:lnTo>
                    <a:pt x="440436" y="79248"/>
                  </a:lnTo>
                  <a:lnTo>
                    <a:pt x="449580" y="77724"/>
                  </a:lnTo>
                  <a:lnTo>
                    <a:pt x="455676" y="70104"/>
                  </a:lnTo>
                  <a:lnTo>
                    <a:pt x="455676" y="32004"/>
                  </a:lnTo>
                  <a:lnTo>
                    <a:pt x="467868" y="32004"/>
                  </a:lnTo>
                  <a:lnTo>
                    <a:pt x="467868" y="89916"/>
                  </a:lnTo>
                  <a:close/>
                </a:path>
                <a:path w="1085214" h="102234">
                  <a:moveTo>
                    <a:pt x="542544" y="89916"/>
                  </a:moveTo>
                  <a:lnTo>
                    <a:pt x="530352" y="89916"/>
                  </a:lnTo>
                  <a:lnTo>
                    <a:pt x="530352" y="80772"/>
                  </a:lnTo>
                  <a:lnTo>
                    <a:pt x="512064" y="80772"/>
                  </a:lnTo>
                  <a:lnTo>
                    <a:pt x="519422" y="79176"/>
                  </a:lnTo>
                  <a:lnTo>
                    <a:pt x="525208" y="74866"/>
                  </a:lnTo>
                  <a:lnTo>
                    <a:pt x="528994" y="68556"/>
                  </a:lnTo>
                  <a:lnTo>
                    <a:pt x="530352" y="60960"/>
                  </a:lnTo>
                  <a:lnTo>
                    <a:pt x="528994" y="53363"/>
                  </a:lnTo>
                  <a:lnTo>
                    <a:pt x="525208" y="47053"/>
                  </a:lnTo>
                  <a:lnTo>
                    <a:pt x="519422" y="42743"/>
                  </a:lnTo>
                  <a:lnTo>
                    <a:pt x="512064" y="41148"/>
                  </a:lnTo>
                  <a:lnTo>
                    <a:pt x="530352" y="41148"/>
                  </a:lnTo>
                  <a:lnTo>
                    <a:pt x="530352" y="9144"/>
                  </a:lnTo>
                  <a:lnTo>
                    <a:pt x="542544" y="9144"/>
                  </a:lnTo>
                  <a:lnTo>
                    <a:pt x="542544" y="89916"/>
                  </a:lnTo>
                  <a:close/>
                </a:path>
                <a:path w="1085214" h="102234">
                  <a:moveTo>
                    <a:pt x="518160" y="89916"/>
                  </a:moveTo>
                  <a:lnTo>
                    <a:pt x="509016" y="89916"/>
                  </a:lnTo>
                  <a:lnTo>
                    <a:pt x="497657" y="87749"/>
                  </a:lnTo>
                  <a:lnTo>
                    <a:pt x="489013" y="81724"/>
                  </a:lnTo>
                  <a:lnTo>
                    <a:pt x="483512" y="72556"/>
                  </a:lnTo>
                  <a:lnTo>
                    <a:pt x="481584" y="60960"/>
                  </a:lnTo>
                  <a:lnTo>
                    <a:pt x="483512" y="48482"/>
                  </a:lnTo>
                  <a:lnTo>
                    <a:pt x="489013" y="38862"/>
                  </a:lnTo>
                  <a:lnTo>
                    <a:pt x="497657" y="32670"/>
                  </a:lnTo>
                  <a:lnTo>
                    <a:pt x="509016" y="30480"/>
                  </a:lnTo>
                  <a:lnTo>
                    <a:pt x="518160" y="30480"/>
                  </a:lnTo>
                  <a:lnTo>
                    <a:pt x="525780" y="35052"/>
                  </a:lnTo>
                  <a:lnTo>
                    <a:pt x="530352" y="41148"/>
                  </a:lnTo>
                  <a:lnTo>
                    <a:pt x="512064" y="41148"/>
                  </a:lnTo>
                  <a:lnTo>
                    <a:pt x="504705" y="42743"/>
                  </a:lnTo>
                  <a:lnTo>
                    <a:pt x="498919" y="47053"/>
                  </a:lnTo>
                  <a:lnTo>
                    <a:pt x="495133" y="53363"/>
                  </a:lnTo>
                  <a:lnTo>
                    <a:pt x="493776" y="60960"/>
                  </a:lnTo>
                  <a:lnTo>
                    <a:pt x="495133" y="68556"/>
                  </a:lnTo>
                  <a:lnTo>
                    <a:pt x="498919" y="74866"/>
                  </a:lnTo>
                  <a:lnTo>
                    <a:pt x="504705" y="79176"/>
                  </a:lnTo>
                  <a:lnTo>
                    <a:pt x="512064" y="80772"/>
                  </a:lnTo>
                  <a:lnTo>
                    <a:pt x="530352" y="80772"/>
                  </a:lnTo>
                  <a:lnTo>
                    <a:pt x="525780" y="86868"/>
                  </a:lnTo>
                  <a:lnTo>
                    <a:pt x="518160" y="89916"/>
                  </a:lnTo>
                  <a:close/>
                </a:path>
                <a:path w="1085214" h="102234">
                  <a:moveTo>
                    <a:pt x="589788" y="102108"/>
                  </a:moveTo>
                  <a:lnTo>
                    <a:pt x="579120" y="102108"/>
                  </a:lnTo>
                  <a:lnTo>
                    <a:pt x="612648" y="0"/>
                  </a:lnTo>
                  <a:lnTo>
                    <a:pt x="623316" y="0"/>
                  </a:lnTo>
                  <a:lnTo>
                    <a:pt x="589788" y="102108"/>
                  </a:lnTo>
                  <a:close/>
                </a:path>
                <a:path w="1085214" h="102234">
                  <a:moveTo>
                    <a:pt x="669036" y="89916"/>
                  </a:moveTo>
                  <a:lnTo>
                    <a:pt x="655320" y="89916"/>
                  </a:lnTo>
                  <a:lnTo>
                    <a:pt x="655320" y="13716"/>
                  </a:lnTo>
                  <a:lnTo>
                    <a:pt x="685800" y="13716"/>
                  </a:lnTo>
                  <a:lnTo>
                    <a:pt x="699158" y="15406"/>
                  </a:lnTo>
                  <a:lnTo>
                    <a:pt x="709231" y="20383"/>
                  </a:lnTo>
                  <a:lnTo>
                    <a:pt x="712363" y="24384"/>
                  </a:lnTo>
                  <a:lnTo>
                    <a:pt x="669036" y="24384"/>
                  </a:lnTo>
                  <a:lnTo>
                    <a:pt x="669036" y="54864"/>
                  </a:lnTo>
                  <a:lnTo>
                    <a:pt x="713597" y="54864"/>
                  </a:lnTo>
                  <a:lnTo>
                    <a:pt x="713422" y="55245"/>
                  </a:lnTo>
                  <a:lnTo>
                    <a:pt x="708159" y="60626"/>
                  </a:lnTo>
                  <a:lnTo>
                    <a:pt x="701040" y="64008"/>
                  </a:lnTo>
                  <a:lnTo>
                    <a:pt x="703191" y="67056"/>
                  </a:lnTo>
                  <a:lnTo>
                    <a:pt x="669036" y="67056"/>
                  </a:lnTo>
                  <a:lnTo>
                    <a:pt x="669036" y="89916"/>
                  </a:lnTo>
                  <a:close/>
                </a:path>
                <a:path w="1085214" h="102234">
                  <a:moveTo>
                    <a:pt x="713597" y="54864"/>
                  </a:moveTo>
                  <a:lnTo>
                    <a:pt x="697992" y="54864"/>
                  </a:lnTo>
                  <a:lnTo>
                    <a:pt x="705612" y="50292"/>
                  </a:lnTo>
                  <a:lnTo>
                    <a:pt x="705612" y="30480"/>
                  </a:lnTo>
                  <a:lnTo>
                    <a:pt x="697992" y="24384"/>
                  </a:lnTo>
                  <a:lnTo>
                    <a:pt x="712363" y="24384"/>
                  </a:lnTo>
                  <a:lnTo>
                    <a:pt x="715589" y="28503"/>
                  </a:lnTo>
                  <a:lnTo>
                    <a:pt x="717804" y="39624"/>
                  </a:lnTo>
                  <a:lnTo>
                    <a:pt x="716684" y="48148"/>
                  </a:lnTo>
                  <a:lnTo>
                    <a:pt x="713597" y="54864"/>
                  </a:lnTo>
                  <a:close/>
                </a:path>
                <a:path w="1085214" h="102234">
                  <a:moveTo>
                    <a:pt x="719328" y="89916"/>
                  </a:moveTo>
                  <a:lnTo>
                    <a:pt x="704088" y="89916"/>
                  </a:lnTo>
                  <a:lnTo>
                    <a:pt x="690372" y="67056"/>
                  </a:lnTo>
                  <a:lnTo>
                    <a:pt x="703191" y="67056"/>
                  </a:lnTo>
                  <a:lnTo>
                    <a:pt x="719328" y="89916"/>
                  </a:lnTo>
                  <a:close/>
                </a:path>
                <a:path w="1085214" h="102234">
                  <a:moveTo>
                    <a:pt x="768096" y="89916"/>
                  </a:moveTo>
                  <a:lnTo>
                    <a:pt x="758952" y="89916"/>
                  </a:lnTo>
                  <a:lnTo>
                    <a:pt x="746474" y="87749"/>
                  </a:lnTo>
                  <a:lnTo>
                    <a:pt x="736854" y="81724"/>
                  </a:lnTo>
                  <a:lnTo>
                    <a:pt x="730662" y="72556"/>
                  </a:lnTo>
                  <a:lnTo>
                    <a:pt x="728472" y="60960"/>
                  </a:lnTo>
                  <a:lnTo>
                    <a:pt x="730638" y="48720"/>
                  </a:lnTo>
                  <a:lnTo>
                    <a:pt x="736663" y="39624"/>
                  </a:lnTo>
                  <a:lnTo>
                    <a:pt x="745831" y="33956"/>
                  </a:lnTo>
                  <a:lnTo>
                    <a:pt x="757428" y="32004"/>
                  </a:lnTo>
                  <a:lnTo>
                    <a:pt x="770929" y="34242"/>
                  </a:lnTo>
                  <a:lnTo>
                    <a:pt x="779716" y="40767"/>
                  </a:lnTo>
                  <a:lnTo>
                    <a:pt x="779879" y="41148"/>
                  </a:lnTo>
                  <a:lnTo>
                    <a:pt x="748284" y="41148"/>
                  </a:lnTo>
                  <a:lnTo>
                    <a:pt x="742188" y="47244"/>
                  </a:lnTo>
                  <a:lnTo>
                    <a:pt x="740664" y="56388"/>
                  </a:lnTo>
                  <a:lnTo>
                    <a:pt x="784447" y="56388"/>
                  </a:lnTo>
                  <a:lnTo>
                    <a:pt x="784860" y="65532"/>
                  </a:lnTo>
                  <a:lnTo>
                    <a:pt x="740664" y="65532"/>
                  </a:lnTo>
                  <a:lnTo>
                    <a:pt x="743712" y="74676"/>
                  </a:lnTo>
                  <a:lnTo>
                    <a:pt x="749808" y="80772"/>
                  </a:lnTo>
                  <a:lnTo>
                    <a:pt x="781812" y="80772"/>
                  </a:lnTo>
                  <a:lnTo>
                    <a:pt x="777240" y="86868"/>
                  </a:lnTo>
                  <a:lnTo>
                    <a:pt x="768096" y="89916"/>
                  </a:lnTo>
                  <a:close/>
                </a:path>
                <a:path w="1085214" h="102234">
                  <a:moveTo>
                    <a:pt x="784447" y="56388"/>
                  </a:moveTo>
                  <a:lnTo>
                    <a:pt x="774192" y="56388"/>
                  </a:lnTo>
                  <a:lnTo>
                    <a:pt x="774192" y="47244"/>
                  </a:lnTo>
                  <a:lnTo>
                    <a:pt x="768096" y="41148"/>
                  </a:lnTo>
                  <a:lnTo>
                    <a:pt x="779879" y="41148"/>
                  </a:lnTo>
                  <a:lnTo>
                    <a:pt x="784217" y="51292"/>
                  </a:lnTo>
                  <a:lnTo>
                    <a:pt x="784447" y="56388"/>
                  </a:lnTo>
                  <a:close/>
                </a:path>
                <a:path w="1085214" h="102234">
                  <a:moveTo>
                    <a:pt x="781812" y="80772"/>
                  </a:moveTo>
                  <a:lnTo>
                    <a:pt x="765048" y="80772"/>
                  </a:lnTo>
                  <a:lnTo>
                    <a:pt x="771144" y="77724"/>
                  </a:lnTo>
                  <a:lnTo>
                    <a:pt x="775716" y="73152"/>
                  </a:lnTo>
                  <a:lnTo>
                    <a:pt x="781812" y="80772"/>
                  </a:lnTo>
                  <a:close/>
                </a:path>
                <a:path w="1085214" h="102234">
                  <a:moveTo>
                    <a:pt x="853440" y="89916"/>
                  </a:moveTo>
                  <a:lnTo>
                    <a:pt x="841248" y="89916"/>
                  </a:lnTo>
                  <a:lnTo>
                    <a:pt x="841248" y="80772"/>
                  </a:lnTo>
                  <a:lnTo>
                    <a:pt x="822960" y="80772"/>
                  </a:lnTo>
                  <a:lnTo>
                    <a:pt x="830318" y="79176"/>
                  </a:lnTo>
                  <a:lnTo>
                    <a:pt x="836104" y="74866"/>
                  </a:lnTo>
                  <a:lnTo>
                    <a:pt x="839890" y="68556"/>
                  </a:lnTo>
                  <a:lnTo>
                    <a:pt x="841248" y="60960"/>
                  </a:lnTo>
                  <a:lnTo>
                    <a:pt x="839890" y="53363"/>
                  </a:lnTo>
                  <a:lnTo>
                    <a:pt x="836104" y="47053"/>
                  </a:lnTo>
                  <a:lnTo>
                    <a:pt x="830318" y="42743"/>
                  </a:lnTo>
                  <a:lnTo>
                    <a:pt x="822960" y="41148"/>
                  </a:lnTo>
                  <a:lnTo>
                    <a:pt x="841248" y="41148"/>
                  </a:lnTo>
                  <a:lnTo>
                    <a:pt x="841248" y="9144"/>
                  </a:lnTo>
                  <a:lnTo>
                    <a:pt x="853440" y="9144"/>
                  </a:lnTo>
                  <a:lnTo>
                    <a:pt x="853440" y="89916"/>
                  </a:lnTo>
                  <a:close/>
                </a:path>
                <a:path w="1085214" h="102234">
                  <a:moveTo>
                    <a:pt x="830580" y="89916"/>
                  </a:moveTo>
                  <a:lnTo>
                    <a:pt x="819912" y="89916"/>
                  </a:lnTo>
                  <a:lnTo>
                    <a:pt x="809196" y="87749"/>
                  </a:lnTo>
                  <a:lnTo>
                    <a:pt x="800481" y="81724"/>
                  </a:lnTo>
                  <a:lnTo>
                    <a:pt x="794623" y="72556"/>
                  </a:lnTo>
                  <a:lnTo>
                    <a:pt x="792480" y="60960"/>
                  </a:lnTo>
                  <a:lnTo>
                    <a:pt x="794623" y="48482"/>
                  </a:lnTo>
                  <a:lnTo>
                    <a:pt x="800481" y="38862"/>
                  </a:lnTo>
                  <a:lnTo>
                    <a:pt x="809196" y="32670"/>
                  </a:lnTo>
                  <a:lnTo>
                    <a:pt x="819912" y="30480"/>
                  </a:lnTo>
                  <a:lnTo>
                    <a:pt x="830580" y="30480"/>
                  </a:lnTo>
                  <a:lnTo>
                    <a:pt x="836676" y="35052"/>
                  </a:lnTo>
                  <a:lnTo>
                    <a:pt x="841248" y="41148"/>
                  </a:lnTo>
                  <a:lnTo>
                    <a:pt x="822960" y="41148"/>
                  </a:lnTo>
                  <a:lnTo>
                    <a:pt x="815816" y="42743"/>
                  </a:lnTo>
                  <a:lnTo>
                    <a:pt x="810387" y="47053"/>
                  </a:lnTo>
                  <a:lnTo>
                    <a:pt x="806672" y="53363"/>
                  </a:lnTo>
                  <a:lnTo>
                    <a:pt x="804672" y="60960"/>
                  </a:lnTo>
                  <a:lnTo>
                    <a:pt x="806672" y="68556"/>
                  </a:lnTo>
                  <a:lnTo>
                    <a:pt x="810387" y="74866"/>
                  </a:lnTo>
                  <a:lnTo>
                    <a:pt x="815816" y="79176"/>
                  </a:lnTo>
                  <a:lnTo>
                    <a:pt x="822960" y="80772"/>
                  </a:lnTo>
                  <a:lnTo>
                    <a:pt x="841248" y="80772"/>
                  </a:lnTo>
                  <a:lnTo>
                    <a:pt x="836676" y="86868"/>
                  </a:lnTo>
                  <a:lnTo>
                    <a:pt x="830580" y="89916"/>
                  </a:lnTo>
                  <a:close/>
                </a:path>
                <a:path w="1085214" h="102234">
                  <a:moveTo>
                    <a:pt x="914400" y="89916"/>
                  </a:moveTo>
                  <a:lnTo>
                    <a:pt x="902208" y="89916"/>
                  </a:lnTo>
                  <a:lnTo>
                    <a:pt x="902208" y="13716"/>
                  </a:lnTo>
                  <a:lnTo>
                    <a:pt x="914400" y="13716"/>
                  </a:lnTo>
                  <a:lnTo>
                    <a:pt x="914400" y="47244"/>
                  </a:lnTo>
                  <a:lnTo>
                    <a:pt x="967740" y="47244"/>
                  </a:lnTo>
                  <a:lnTo>
                    <a:pt x="967740" y="57912"/>
                  </a:lnTo>
                  <a:lnTo>
                    <a:pt x="914400" y="57912"/>
                  </a:lnTo>
                  <a:lnTo>
                    <a:pt x="914400" y="89916"/>
                  </a:lnTo>
                  <a:close/>
                </a:path>
                <a:path w="1085214" h="102234">
                  <a:moveTo>
                    <a:pt x="967740" y="47244"/>
                  </a:moveTo>
                  <a:lnTo>
                    <a:pt x="955548" y="47244"/>
                  </a:lnTo>
                  <a:lnTo>
                    <a:pt x="955548" y="13716"/>
                  </a:lnTo>
                  <a:lnTo>
                    <a:pt x="967740" y="13716"/>
                  </a:lnTo>
                  <a:lnTo>
                    <a:pt x="967740" y="47244"/>
                  </a:lnTo>
                  <a:close/>
                </a:path>
                <a:path w="1085214" h="102234">
                  <a:moveTo>
                    <a:pt x="967740" y="89916"/>
                  </a:moveTo>
                  <a:lnTo>
                    <a:pt x="955548" y="89916"/>
                  </a:lnTo>
                  <a:lnTo>
                    <a:pt x="955548" y="57912"/>
                  </a:lnTo>
                  <a:lnTo>
                    <a:pt x="967740" y="57912"/>
                  </a:lnTo>
                  <a:lnTo>
                    <a:pt x="967740" y="89916"/>
                  </a:lnTo>
                  <a:close/>
                </a:path>
                <a:path w="1085214" h="102234">
                  <a:moveTo>
                    <a:pt x="992124" y="47244"/>
                  </a:moveTo>
                  <a:lnTo>
                    <a:pt x="1011936" y="32004"/>
                  </a:lnTo>
                  <a:lnTo>
                    <a:pt x="1021937" y="33385"/>
                  </a:lnTo>
                  <a:lnTo>
                    <a:pt x="1029081" y="37338"/>
                  </a:lnTo>
                  <a:lnTo>
                    <a:pt x="1031698" y="41148"/>
                  </a:lnTo>
                  <a:lnTo>
                    <a:pt x="1002792" y="41148"/>
                  </a:lnTo>
                  <a:lnTo>
                    <a:pt x="998220" y="44196"/>
                  </a:lnTo>
                  <a:lnTo>
                    <a:pt x="992124" y="47244"/>
                  </a:lnTo>
                  <a:close/>
                </a:path>
                <a:path w="1085214" h="102234">
                  <a:moveTo>
                    <a:pt x="1011936" y="89916"/>
                  </a:moveTo>
                  <a:lnTo>
                    <a:pt x="1004316" y="89916"/>
                  </a:lnTo>
                  <a:lnTo>
                    <a:pt x="995195" y="88582"/>
                  </a:lnTo>
                  <a:lnTo>
                    <a:pt x="988504" y="84963"/>
                  </a:lnTo>
                  <a:lnTo>
                    <a:pt x="984384" y="79629"/>
                  </a:lnTo>
                  <a:lnTo>
                    <a:pt x="982980" y="73152"/>
                  </a:lnTo>
                  <a:lnTo>
                    <a:pt x="984408" y="65793"/>
                  </a:lnTo>
                  <a:lnTo>
                    <a:pt x="988695" y="60007"/>
                  </a:lnTo>
                  <a:lnTo>
                    <a:pt x="995838" y="56221"/>
                  </a:lnTo>
                  <a:lnTo>
                    <a:pt x="1005840" y="54864"/>
                  </a:lnTo>
                  <a:lnTo>
                    <a:pt x="1022604" y="54864"/>
                  </a:lnTo>
                  <a:lnTo>
                    <a:pt x="1022604" y="45720"/>
                  </a:lnTo>
                  <a:lnTo>
                    <a:pt x="1018032" y="41148"/>
                  </a:lnTo>
                  <a:lnTo>
                    <a:pt x="1031698" y="41148"/>
                  </a:lnTo>
                  <a:lnTo>
                    <a:pt x="1033367" y="43576"/>
                  </a:lnTo>
                  <a:lnTo>
                    <a:pt x="1034796" y="51816"/>
                  </a:lnTo>
                  <a:lnTo>
                    <a:pt x="1034796" y="64008"/>
                  </a:lnTo>
                  <a:lnTo>
                    <a:pt x="998220" y="64008"/>
                  </a:lnTo>
                  <a:lnTo>
                    <a:pt x="995172" y="67056"/>
                  </a:lnTo>
                  <a:lnTo>
                    <a:pt x="995172" y="77724"/>
                  </a:lnTo>
                  <a:lnTo>
                    <a:pt x="999744" y="80772"/>
                  </a:lnTo>
                  <a:lnTo>
                    <a:pt x="1034796" y="80772"/>
                  </a:lnTo>
                  <a:lnTo>
                    <a:pt x="1034796" y="82296"/>
                  </a:lnTo>
                  <a:lnTo>
                    <a:pt x="1022604" y="82296"/>
                  </a:lnTo>
                  <a:lnTo>
                    <a:pt x="1018032" y="88392"/>
                  </a:lnTo>
                  <a:lnTo>
                    <a:pt x="1011936" y="89916"/>
                  </a:lnTo>
                  <a:close/>
                </a:path>
                <a:path w="1085214" h="102234">
                  <a:moveTo>
                    <a:pt x="1034796" y="80772"/>
                  </a:moveTo>
                  <a:lnTo>
                    <a:pt x="1014984" y="80772"/>
                  </a:lnTo>
                  <a:lnTo>
                    <a:pt x="1022604" y="76200"/>
                  </a:lnTo>
                  <a:lnTo>
                    <a:pt x="1022604" y="64008"/>
                  </a:lnTo>
                  <a:lnTo>
                    <a:pt x="1034796" y="64008"/>
                  </a:lnTo>
                  <a:lnTo>
                    <a:pt x="1034796" y="80772"/>
                  </a:lnTo>
                  <a:close/>
                </a:path>
                <a:path w="1085214" h="102234">
                  <a:moveTo>
                    <a:pt x="1034796" y="89916"/>
                  </a:moveTo>
                  <a:lnTo>
                    <a:pt x="1022604" y="89916"/>
                  </a:lnTo>
                  <a:lnTo>
                    <a:pt x="1022604" y="82296"/>
                  </a:lnTo>
                  <a:lnTo>
                    <a:pt x="1034796" y="82296"/>
                  </a:lnTo>
                  <a:lnTo>
                    <a:pt x="1034796" y="89916"/>
                  </a:lnTo>
                  <a:close/>
                </a:path>
                <a:path w="1085214" h="102234">
                  <a:moveTo>
                    <a:pt x="1066800" y="33528"/>
                  </a:moveTo>
                  <a:lnTo>
                    <a:pt x="1054608" y="33528"/>
                  </a:lnTo>
                  <a:lnTo>
                    <a:pt x="1054608" y="18288"/>
                  </a:lnTo>
                  <a:lnTo>
                    <a:pt x="1066800" y="18288"/>
                  </a:lnTo>
                  <a:lnTo>
                    <a:pt x="1066800" y="33528"/>
                  </a:lnTo>
                  <a:close/>
                </a:path>
                <a:path w="1085214" h="102234">
                  <a:moveTo>
                    <a:pt x="1083564" y="42672"/>
                  </a:moveTo>
                  <a:lnTo>
                    <a:pt x="1046988" y="42672"/>
                  </a:lnTo>
                  <a:lnTo>
                    <a:pt x="1046988" y="33528"/>
                  </a:lnTo>
                  <a:lnTo>
                    <a:pt x="1083564" y="33528"/>
                  </a:lnTo>
                  <a:lnTo>
                    <a:pt x="1083564" y="42672"/>
                  </a:lnTo>
                  <a:close/>
                </a:path>
                <a:path w="1085214" h="102234">
                  <a:moveTo>
                    <a:pt x="1075944" y="89916"/>
                  </a:moveTo>
                  <a:lnTo>
                    <a:pt x="1062228" y="89916"/>
                  </a:lnTo>
                  <a:lnTo>
                    <a:pt x="1054608" y="85344"/>
                  </a:lnTo>
                  <a:lnTo>
                    <a:pt x="1054608" y="42672"/>
                  </a:lnTo>
                  <a:lnTo>
                    <a:pt x="1066800" y="42672"/>
                  </a:lnTo>
                  <a:lnTo>
                    <a:pt x="1066800" y="77724"/>
                  </a:lnTo>
                  <a:lnTo>
                    <a:pt x="1069848" y="79248"/>
                  </a:lnTo>
                  <a:lnTo>
                    <a:pt x="1082910" y="79248"/>
                  </a:lnTo>
                  <a:lnTo>
                    <a:pt x="1085088" y="86868"/>
                  </a:lnTo>
                  <a:lnTo>
                    <a:pt x="1075944" y="89916"/>
                  </a:lnTo>
                  <a:close/>
                </a:path>
                <a:path w="1085214" h="102234">
                  <a:moveTo>
                    <a:pt x="1082910" y="79248"/>
                  </a:moveTo>
                  <a:lnTo>
                    <a:pt x="1075944" y="79248"/>
                  </a:lnTo>
                  <a:lnTo>
                    <a:pt x="1082040" y="76200"/>
                  </a:lnTo>
                  <a:lnTo>
                    <a:pt x="1082910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3663696" y="1382267"/>
            <a:ext cx="990600" cy="108585"/>
            <a:chOff x="3663696" y="1382267"/>
            <a:chExt cx="990600" cy="108585"/>
          </a:xfrm>
        </p:grpSpPr>
        <p:sp>
          <p:nvSpPr>
            <p:cNvPr id="27" name="object 27"/>
            <p:cNvSpPr/>
            <p:nvPr/>
          </p:nvSpPr>
          <p:spPr>
            <a:xfrm>
              <a:off x="3663696" y="1382267"/>
              <a:ext cx="108204" cy="1082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13048" y="1392935"/>
              <a:ext cx="841375" cy="82550"/>
            </a:xfrm>
            <a:custGeom>
              <a:avLst/>
              <a:gdLst/>
              <a:ahLst/>
              <a:cxnLst/>
              <a:rect l="l" t="t" r="r" b="b"/>
              <a:pathLst>
                <a:path w="841375" h="82550">
                  <a:moveTo>
                    <a:pt x="12192" y="82296"/>
                  </a:moveTo>
                  <a:lnTo>
                    <a:pt x="0" y="82296"/>
                  </a:lnTo>
                  <a:lnTo>
                    <a:pt x="0" y="6096"/>
                  </a:lnTo>
                  <a:lnTo>
                    <a:pt x="15240" y="6096"/>
                  </a:lnTo>
                  <a:lnTo>
                    <a:pt x="24106" y="24384"/>
                  </a:lnTo>
                  <a:lnTo>
                    <a:pt x="12192" y="24384"/>
                  </a:lnTo>
                  <a:lnTo>
                    <a:pt x="12192" y="82296"/>
                  </a:lnTo>
                  <a:close/>
                </a:path>
                <a:path w="841375" h="82550">
                  <a:moveTo>
                    <a:pt x="53062" y="56388"/>
                  </a:moveTo>
                  <a:lnTo>
                    <a:pt x="39624" y="56388"/>
                  </a:lnTo>
                  <a:lnTo>
                    <a:pt x="65532" y="6096"/>
                  </a:lnTo>
                  <a:lnTo>
                    <a:pt x="80772" y="6096"/>
                  </a:lnTo>
                  <a:lnTo>
                    <a:pt x="80772" y="24384"/>
                  </a:lnTo>
                  <a:lnTo>
                    <a:pt x="68580" y="24384"/>
                  </a:lnTo>
                  <a:lnTo>
                    <a:pt x="53062" y="56388"/>
                  </a:lnTo>
                  <a:close/>
                </a:path>
                <a:path w="841375" h="82550">
                  <a:moveTo>
                    <a:pt x="44196" y="74676"/>
                  </a:moveTo>
                  <a:lnTo>
                    <a:pt x="35052" y="74676"/>
                  </a:lnTo>
                  <a:lnTo>
                    <a:pt x="12192" y="24384"/>
                  </a:lnTo>
                  <a:lnTo>
                    <a:pt x="24106" y="24384"/>
                  </a:lnTo>
                  <a:lnTo>
                    <a:pt x="39624" y="56388"/>
                  </a:lnTo>
                  <a:lnTo>
                    <a:pt x="53062" y="56388"/>
                  </a:lnTo>
                  <a:lnTo>
                    <a:pt x="44196" y="74676"/>
                  </a:lnTo>
                  <a:close/>
                </a:path>
                <a:path w="841375" h="82550">
                  <a:moveTo>
                    <a:pt x="80772" y="82296"/>
                  </a:moveTo>
                  <a:lnTo>
                    <a:pt x="68580" y="82296"/>
                  </a:lnTo>
                  <a:lnTo>
                    <a:pt x="68580" y="24384"/>
                  </a:lnTo>
                  <a:lnTo>
                    <a:pt x="80772" y="24384"/>
                  </a:lnTo>
                  <a:lnTo>
                    <a:pt x="80772" y="82296"/>
                  </a:lnTo>
                  <a:close/>
                </a:path>
                <a:path w="841375" h="82550">
                  <a:moveTo>
                    <a:pt x="109728" y="15240"/>
                  </a:moveTo>
                  <a:lnTo>
                    <a:pt x="102108" y="15240"/>
                  </a:lnTo>
                  <a:lnTo>
                    <a:pt x="99060" y="12192"/>
                  </a:lnTo>
                  <a:lnTo>
                    <a:pt x="99060" y="3048"/>
                  </a:lnTo>
                  <a:lnTo>
                    <a:pt x="102108" y="0"/>
                  </a:lnTo>
                  <a:lnTo>
                    <a:pt x="109728" y="0"/>
                  </a:lnTo>
                  <a:lnTo>
                    <a:pt x="112776" y="3048"/>
                  </a:lnTo>
                  <a:lnTo>
                    <a:pt x="112776" y="12192"/>
                  </a:lnTo>
                  <a:lnTo>
                    <a:pt x="109728" y="15240"/>
                  </a:lnTo>
                  <a:close/>
                </a:path>
                <a:path w="841375" h="82550">
                  <a:moveTo>
                    <a:pt x="112776" y="82296"/>
                  </a:moveTo>
                  <a:lnTo>
                    <a:pt x="100584" y="82296"/>
                  </a:lnTo>
                  <a:lnTo>
                    <a:pt x="100584" y="24384"/>
                  </a:lnTo>
                  <a:lnTo>
                    <a:pt x="112776" y="24384"/>
                  </a:lnTo>
                  <a:lnTo>
                    <a:pt x="112776" y="82296"/>
                  </a:lnTo>
                  <a:close/>
                </a:path>
                <a:path w="841375" h="82550">
                  <a:moveTo>
                    <a:pt x="155448" y="82296"/>
                  </a:moveTo>
                  <a:lnTo>
                    <a:pt x="142970" y="80129"/>
                  </a:lnTo>
                  <a:lnTo>
                    <a:pt x="133350" y="74104"/>
                  </a:lnTo>
                  <a:lnTo>
                    <a:pt x="127158" y="64936"/>
                  </a:lnTo>
                  <a:lnTo>
                    <a:pt x="124968" y="53340"/>
                  </a:lnTo>
                  <a:lnTo>
                    <a:pt x="127158" y="41100"/>
                  </a:lnTo>
                  <a:lnTo>
                    <a:pt x="133350" y="32004"/>
                  </a:lnTo>
                  <a:lnTo>
                    <a:pt x="142970" y="26336"/>
                  </a:lnTo>
                  <a:lnTo>
                    <a:pt x="155448" y="24384"/>
                  </a:lnTo>
                  <a:lnTo>
                    <a:pt x="164592" y="24384"/>
                  </a:lnTo>
                  <a:lnTo>
                    <a:pt x="173736" y="27432"/>
                  </a:lnTo>
                  <a:lnTo>
                    <a:pt x="178308" y="33528"/>
                  </a:lnTo>
                  <a:lnTo>
                    <a:pt x="177088" y="35052"/>
                  </a:lnTo>
                  <a:lnTo>
                    <a:pt x="144780" y="35052"/>
                  </a:lnTo>
                  <a:lnTo>
                    <a:pt x="138684" y="42672"/>
                  </a:lnTo>
                  <a:lnTo>
                    <a:pt x="138684" y="64008"/>
                  </a:lnTo>
                  <a:lnTo>
                    <a:pt x="144780" y="71628"/>
                  </a:lnTo>
                  <a:lnTo>
                    <a:pt x="179832" y="71628"/>
                  </a:lnTo>
                  <a:lnTo>
                    <a:pt x="174950" y="76509"/>
                  </a:lnTo>
                  <a:lnTo>
                    <a:pt x="169354" y="79819"/>
                  </a:lnTo>
                  <a:lnTo>
                    <a:pt x="162901" y="81700"/>
                  </a:lnTo>
                  <a:lnTo>
                    <a:pt x="155448" y="82296"/>
                  </a:lnTo>
                  <a:close/>
                </a:path>
                <a:path w="841375" h="82550">
                  <a:moveTo>
                    <a:pt x="172212" y="41148"/>
                  </a:moveTo>
                  <a:lnTo>
                    <a:pt x="167640" y="36576"/>
                  </a:lnTo>
                  <a:lnTo>
                    <a:pt x="163068" y="35052"/>
                  </a:lnTo>
                  <a:lnTo>
                    <a:pt x="177088" y="35052"/>
                  </a:lnTo>
                  <a:lnTo>
                    <a:pt x="172212" y="41148"/>
                  </a:lnTo>
                  <a:close/>
                </a:path>
                <a:path w="841375" h="82550">
                  <a:moveTo>
                    <a:pt x="179832" y="71628"/>
                  </a:moveTo>
                  <a:lnTo>
                    <a:pt x="163068" y="71628"/>
                  </a:lnTo>
                  <a:lnTo>
                    <a:pt x="169164" y="70104"/>
                  </a:lnTo>
                  <a:lnTo>
                    <a:pt x="172212" y="65532"/>
                  </a:lnTo>
                  <a:lnTo>
                    <a:pt x="179832" y="71628"/>
                  </a:lnTo>
                  <a:close/>
                </a:path>
                <a:path w="841375" h="82550">
                  <a:moveTo>
                    <a:pt x="205740" y="82296"/>
                  </a:moveTo>
                  <a:lnTo>
                    <a:pt x="192024" y="82296"/>
                  </a:lnTo>
                  <a:lnTo>
                    <a:pt x="192024" y="24384"/>
                  </a:lnTo>
                  <a:lnTo>
                    <a:pt x="205740" y="24384"/>
                  </a:lnTo>
                  <a:lnTo>
                    <a:pt x="205740" y="35052"/>
                  </a:lnTo>
                  <a:lnTo>
                    <a:pt x="225552" y="35052"/>
                  </a:lnTo>
                  <a:lnTo>
                    <a:pt x="217312" y="36385"/>
                  </a:lnTo>
                  <a:lnTo>
                    <a:pt x="211074" y="40005"/>
                  </a:lnTo>
                  <a:lnTo>
                    <a:pt x="207121" y="45339"/>
                  </a:lnTo>
                  <a:lnTo>
                    <a:pt x="205740" y="51816"/>
                  </a:lnTo>
                  <a:lnTo>
                    <a:pt x="205740" y="82296"/>
                  </a:lnTo>
                  <a:close/>
                </a:path>
                <a:path w="841375" h="82550">
                  <a:moveTo>
                    <a:pt x="225552" y="35052"/>
                  </a:moveTo>
                  <a:lnTo>
                    <a:pt x="205740" y="35052"/>
                  </a:lnTo>
                  <a:lnTo>
                    <a:pt x="208788" y="27432"/>
                  </a:lnTo>
                  <a:lnTo>
                    <a:pt x="216408" y="24384"/>
                  </a:lnTo>
                  <a:lnTo>
                    <a:pt x="225552" y="24384"/>
                  </a:lnTo>
                  <a:lnTo>
                    <a:pt x="225552" y="35052"/>
                  </a:lnTo>
                  <a:close/>
                </a:path>
                <a:path w="841375" h="82550">
                  <a:moveTo>
                    <a:pt x="260604" y="82296"/>
                  </a:moveTo>
                  <a:lnTo>
                    <a:pt x="248126" y="80129"/>
                  </a:lnTo>
                  <a:lnTo>
                    <a:pt x="238506" y="74104"/>
                  </a:lnTo>
                  <a:lnTo>
                    <a:pt x="232314" y="64936"/>
                  </a:lnTo>
                  <a:lnTo>
                    <a:pt x="230124" y="53340"/>
                  </a:lnTo>
                  <a:lnTo>
                    <a:pt x="232314" y="41100"/>
                  </a:lnTo>
                  <a:lnTo>
                    <a:pt x="238506" y="32004"/>
                  </a:lnTo>
                  <a:lnTo>
                    <a:pt x="248126" y="26336"/>
                  </a:lnTo>
                  <a:lnTo>
                    <a:pt x="260604" y="24384"/>
                  </a:lnTo>
                  <a:lnTo>
                    <a:pt x="273081" y="26336"/>
                  </a:lnTo>
                  <a:lnTo>
                    <a:pt x="282702" y="32004"/>
                  </a:lnTo>
                  <a:lnTo>
                    <a:pt x="284776" y="35052"/>
                  </a:lnTo>
                  <a:lnTo>
                    <a:pt x="260604" y="35052"/>
                  </a:lnTo>
                  <a:lnTo>
                    <a:pt x="253245" y="36409"/>
                  </a:lnTo>
                  <a:lnTo>
                    <a:pt x="247459" y="40195"/>
                  </a:lnTo>
                  <a:lnTo>
                    <a:pt x="243673" y="45981"/>
                  </a:lnTo>
                  <a:lnTo>
                    <a:pt x="242316" y="53340"/>
                  </a:lnTo>
                  <a:lnTo>
                    <a:pt x="243673" y="60698"/>
                  </a:lnTo>
                  <a:lnTo>
                    <a:pt x="247459" y="66484"/>
                  </a:lnTo>
                  <a:lnTo>
                    <a:pt x="253245" y="70270"/>
                  </a:lnTo>
                  <a:lnTo>
                    <a:pt x="260604" y="71628"/>
                  </a:lnTo>
                  <a:lnTo>
                    <a:pt x="284374" y="71628"/>
                  </a:lnTo>
                  <a:lnTo>
                    <a:pt x="282702" y="74104"/>
                  </a:lnTo>
                  <a:lnTo>
                    <a:pt x="273081" y="80129"/>
                  </a:lnTo>
                  <a:lnTo>
                    <a:pt x="260604" y="82296"/>
                  </a:lnTo>
                  <a:close/>
                </a:path>
                <a:path w="841375" h="82550">
                  <a:moveTo>
                    <a:pt x="284374" y="71628"/>
                  </a:moveTo>
                  <a:lnTo>
                    <a:pt x="260604" y="71628"/>
                  </a:lnTo>
                  <a:lnTo>
                    <a:pt x="267962" y="70270"/>
                  </a:lnTo>
                  <a:lnTo>
                    <a:pt x="273748" y="66484"/>
                  </a:lnTo>
                  <a:lnTo>
                    <a:pt x="277534" y="60698"/>
                  </a:lnTo>
                  <a:lnTo>
                    <a:pt x="278892" y="53340"/>
                  </a:lnTo>
                  <a:lnTo>
                    <a:pt x="277534" y="45981"/>
                  </a:lnTo>
                  <a:lnTo>
                    <a:pt x="273748" y="40195"/>
                  </a:lnTo>
                  <a:lnTo>
                    <a:pt x="267962" y="36409"/>
                  </a:lnTo>
                  <a:lnTo>
                    <a:pt x="260604" y="35052"/>
                  </a:lnTo>
                  <a:lnTo>
                    <a:pt x="284776" y="35052"/>
                  </a:lnTo>
                  <a:lnTo>
                    <a:pt x="288893" y="41100"/>
                  </a:lnTo>
                  <a:lnTo>
                    <a:pt x="291084" y="53340"/>
                  </a:lnTo>
                  <a:lnTo>
                    <a:pt x="288893" y="64936"/>
                  </a:lnTo>
                  <a:lnTo>
                    <a:pt x="284374" y="71628"/>
                  </a:lnTo>
                  <a:close/>
                </a:path>
                <a:path w="841375" h="82550">
                  <a:moveTo>
                    <a:pt x="341076" y="73152"/>
                  </a:moveTo>
                  <a:lnTo>
                    <a:pt x="326136" y="73152"/>
                  </a:lnTo>
                  <a:lnTo>
                    <a:pt x="330708" y="71628"/>
                  </a:lnTo>
                  <a:lnTo>
                    <a:pt x="330708" y="67056"/>
                  </a:lnTo>
                  <a:lnTo>
                    <a:pt x="325945" y="60650"/>
                  </a:lnTo>
                  <a:lnTo>
                    <a:pt x="315468" y="56959"/>
                  </a:lnTo>
                  <a:lnTo>
                    <a:pt x="304990" y="51839"/>
                  </a:lnTo>
                  <a:lnTo>
                    <a:pt x="300228" y="41148"/>
                  </a:lnTo>
                  <a:lnTo>
                    <a:pt x="302061" y="33147"/>
                  </a:lnTo>
                  <a:lnTo>
                    <a:pt x="306895" y="27432"/>
                  </a:lnTo>
                  <a:lnTo>
                    <a:pt x="313729" y="24003"/>
                  </a:lnTo>
                  <a:lnTo>
                    <a:pt x="321564" y="22860"/>
                  </a:lnTo>
                  <a:lnTo>
                    <a:pt x="329184" y="22860"/>
                  </a:lnTo>
                  <a:lnTo>
                    <a:pt x="336804" y="25908"/>
                  </a:lnTo>
                  <a:lnTo>
                    <a:pt x="341376" y="28956"/>
                  </a:lnTo>
                  <a:lnTo>
                    <a:pt x="339090" y="33528"/>
                  </a:lnTo>
                  <a:lnTo>
                    <a:pt x="315468" y="33528"/>
                  </a:lnTo>
                  <a:lnTo>
                    <a:pt x="312420" y="35052"/>
                  </a:lnTo>
                  <a:lnTo>
                    <a:pt x="312420" y="39624"/>
                  </a:lnTo>
                  <a:lnTo>
                    <a:pt x="317182" y="45172"/>
                  </a:lnTo>
                  <a:lnTo>
                    <a:pt x="327660" y="48577"/>
                  </a:lnTo>
                  <a:lnTo>
                    <a:pt x="338137" y="53982"/>
                  </a:lnTo>
                  <a:lnTo>
                    <a:pt x="342900" y="65532"/>
                  </a:lnTo>
                  <a:lnTo>
                    <a:pt x="341076" y="73152"/>
                  </a:lnTo>
                  <a:close/>
                </a:path>
                <a:path w="841375" h="82550">
                  <a:moveTo>
                    <a:pt x="336804" y="38100"/>
                  </a:moveTo>
                  <a:lnTo>
                    <a:pt x="332232" y="35052"/>
                  </a:lnTo>
                  <a:lnTo>
                    <a:pt x="326136" y="33528"/>
                  </a:lnTo>
                  <a:lnTo>
                    <a:pt x="339090" y="33528"/>
                  </a:lnTo>
                  <a:lnTo>
                    <a:pt x="336804" y="38100"/>
                  </a:lnTo>
                  <a:close/>
                </a:path>
                <a:path w="841375" h="82550">
                  <a:moveTo>
                    <a:pt x="320040" y="82296"/>
                  </a:moveTo>
                  <a:lnTo>
                    <a:pt x="312420" y="82296"/>
                  </a:lnTo>
                  <a:lnTo>
                    <a:pt x="303276" y="79248"/>
                  </a:lnTo>
                  <a:lnTo>
                    <a:pt x="297180" y="74676"/>
                  </a:lnTo>
                  <a:lnTo>
                    <a:pt x="301752" y="65532"/>
                  </a:lnTo>
                  <a:lnTo>
                    <a:pt x="306324" y="70104"/>
                  </a:lnTo>
                  <a:lnTo>
                    <a:pt x="315468" y="73152"/>
                  </a:lnTo>
                  <a:lnTo>
                    <a:pt x="341076" y="73152"/>
                  </a:lnTo>
                  <a:lnTo>
                    <a:pt x="341042" y="73294"/>
                  </a:lnTo>
                  <a:lnTo>
                    <a:pt x="336042" y="78486"/>
                  </a:lnTo>
                  <a:lnTo>
                    <a:pt x="328755" y="81391"/>
                  </a:lnTo>
                  <a:lnTo>
                    <a:pt x="320040" y="82296"/>
                  </a:lnTo>
                  <a:close/>
                </a:path>
                <a:path w="841375" h="82550">
                  <a:moveTo>
                    <a:pt x="381000" y="82296"/>
                  </a:moveTo>
                  <a:lnTo>
                    <a:pt x="368522" y="80129"/>
                  </a:lnTo>
                  <a:lnTo>
                    <a:pt x="358902" y="74104"/>
                  </a:lnTo>
                  <a:lnTo>
                    <a:pt x="352710" y="64936"/>
                  </a:lnTo>
                  <a:lnTo>
                    <a:pt x="350520" y="53340"/>
                  </a:lnTo>
                  <a:lnTo>
                    <a:pt x="352710" y="41100"/>
                  </a:lnTo>
                  <a:lnTo>
                    <a:pt x="358902" y="32004"/>
                  </a:lnTo>
                  <a:lnTo>
                    <a:pt x="368522" y="26336"/>
                  </a:lnTo>
                  <a:lnTo>
                    <a:pt x="381000" y="24384"/>
                  </a:lnTo>
                  <a:lnTo>
                    <a:pt x="393477" y="26336"/>
                  </a:lnTo>
                  <a:lnTo>
                    <a:pt x="403098" y="32004"/>
                  </a:lnTo>
                  <a:lnTo>
                    <a:pt x="405172" y="35052"/>
                  </a:lnTo>
                  <a:lnTo>
                    <a:pt x="381000" y="35052"/>
                  </a:lnTo>
                  <a:lnTo>
                    <a:pt x="373641" y="36409"/>
                  </a:lnTo>
                  <a:lnTo>
                    <a:pt x="367855" y="40195"/>
                  </a:lnTo>
                  <a:lnTo>
                    <a:pt x="364069" y="45981"/>
                  </a:lnTo>
                  <a:lnTo>
                    <a:pt x="362712" y="53340"/>
                  </a:lnTo>
                  <a:lnTo>
                    <a:pt x="364069" y="60698"/>
                  </a:lnTo>
                  <a:lnTo>
                    <a:pt x="367855" y="66484"/>
                  </a:lnTo>
                  <a:lnTo>
                    <a:pt x="373641" y="70270"/>
                  </a:lnTo>
                  <a:lnTo>
                    <a:pt x="381000" y="71628"/>
                  </a:lnTo>
                  <a:lnTo>
                    <a:pt x="404770" y="71628"/>
                  </a:lnTo>
                  <a:lnTo>
                    <a:pt x="403098" y="74104"/>
                  </a:lnTo>
                  <a:lnTo>
                    <a:pt x="393477" y="80129"/>
                  </a:lnTo>
                  <a:lnTo>
                    <a:pt x="381000" y="82296"/>
                  </a:lnTo>
                  <a:close/>
                </a:path>
                <a:path w="841375" h="82550">
                  <a:moveTo>
                    <a:pt x="404770" y="71628"/>
                  </a:moveTo>
                  <a:lnTo>
                    <a:pt x="391668" y="71628"/>
                  </a:lnTo>
                  <a:lnTo>
                    <a:pt x="397764" y="64008"/>
                  </a:lnTo>
                  <a:lnTo>
                    <a:pt x="397764" y="42672"/>
                  </a:lnTo>
                  <a:lnTo>
                    <a:pt x="391668" y="35052"/>
                  </a:lnTo>
                  <a:lnTo>
                    <a:pt x="405172" y="35052"/>
                  </a:lnTo>
                  <a:lnTo>
                    <a:pt x="409289" y="41100"/>
                  </a:lnTo>
                  <a:lnTo>
                    <a:pt x="411480" y="53340"/>
                  </a:lnTo>
                  <a:lnTo>
                    <a:pt x="409289" y="64936"/>
                  </a:lnTo>
                  <a:lnTo>
                    <a:pt x="404770" y="71628"/>
                  </a:lnTo>
                  <a:close/>
                </a:path>
                <a:path w="841375" h="82550">
                  <a:moveTo>
                    <a:pt x="438912" y="25908"/>
                  </a:moveTo>
                  <a:lnTo>
                    <a:pt x="426720" y="25908"/>
                  </a:lnTo>
                  <a:lnTo>
                    <a:pt x="426720" y="21336"/>
                  </a:lnTo>
                  <a:lnTo>
                    <a:pt x="428330" y="12192"/>
                  </a:lnTo>
                  <a:lnTo>
                    <a:pt x="432625" y="5524"/>
                  </a:lnTo>
                  <a:lnTo>
                    <a:pt x="438935" y="1404"/>
                  </a:lnTo>
                  <a:lnTo>
                    <a:pt x="446532" y="0"/>
                  </a:lnTo>
                  <a:lnTo>
                    <a:pt x="451104" y="0"/>
                  </a:lnTo>
                  <a:lnTo>
                    <a:pt x="455676" y="1524"/>
                  </a:lnTo>
                  <a:lnTo>
                    <a:pt x="458724" y="4572"/>
                  </a:lnTo>
                  <a:lnTo>
                    <a:pt x="454914" y="12192"/>
                  </a:lnTo>
                  <a:lnTo>
                    <a:pt x="441960" y="12192"/>
                  </a:lnTo>
                  <a:lnTo>
                    <a:pt x="438912" y="13716"/>
                  </a:lnTo>
                  <a:lnTo>
                    <a:pt x="438912" y="25908"/>
                  </a:lnTo>
                  <a:close/>
                </a:path>
                <a:path w="841375" h="82550">
                  <a:moveTo>
                    <a:pt x="477012" y="25908"/>
                  </a:moveTo>
                  <a:lnTo>
                    <a:pt x="464820" y="25908"/>
                  </a:lnTo>
                  <a:lnTo>
                    <a:pt x="464820" y="10668"/>
                  </a:lnTo>
                  <a:lnTo>
                    <a:pt x="477012" y="10668"/>
                  </a:lnTo>
                  <a:lnTo>
                    <a:pt x="477012" y="25908"/>
                  </a:lnTo>
                  <a:close/>
                </a:path>
                <a:path w="841375" h="82550">
                  <a:moveTo>
                    <a:pt x="454152" y="13716"/>
                  </a:moveTo>
                  <a:lnTo>
                    <a:pt x="452628" y="12192"/>
                  </a:lnTo>
                  <a:lnTo>
                    <a:pt x="454914" y="12192"/>
                  </a:lnTo>
                  <a:lnTo>
                    <a:pt x="454152" y="13716"/>
                  </a:lnTo>
                  <a:close/>
                </a:path>
                <a:path w="841375" h="82550">
                  <a:moveTo>
                    <a:pt x="454152" y="35052"/>
                  </a:moveTo>
                  <a:lnTo>
                    <a:pt x="419100" y="35052"/>
                  </a:lnTo>
                  <a:lnTo>
                    <a:pt x="419100" y="25908"/>
                  </a:lnTo>
                  <a:lnTo>
                    <a:pt x="454152" y="25908"/>
                  </a:lnTo>
                  <a:lnTo>
                    <a:pt x="454152" y="35052"/>
                  </a:lnTo>
                  <a:close/>
                </a:path>
                <a:path w="841375" h="82550">
                  <a:moveTo>
                    <a:pt x="493776" y="35052"/>
                  </a:moveTo>
                  <a:lnTo>
                    <a:pt x="455676" y="35052"/>
                  </a:lnTo>
                  <a:lnTo>
                    <a:pt x="455676" y="25908"/>
                  </a:lnTo>
                  <a:lnTo>
                    <a:pt x="493776" y="25908"/>
                  </a:lnTo>
                  <a:lnTo>
                    <a:pt x="493776" y="35052"/>
                  </a:lnTo>
                  <a:close/>
                </a:path>
                <a:path w="841375" h="82550">
                  <a:moveTo>
                    <a:pt x="438912" y="82296"/>
                  </a:moveTo>
                  <a:lnTo>
                    <a:pt x="426720" y="82296"/>
                  </a:lnTo>
                  <a:lnTo>
                    <a:pt x="426720" y="35052"/>
                  </a:lnTo>
                  <a:lnTo>
                    <a:pt x="438912" y="35052"/>
                  </a:lnTo>
                  <a:lnTo>
                    <a:pt x="438912" y="82296"/>
                  </a:lnTo>
                  <a:close/>
                </a:path>
                <a:path w="841375" h="82550">
                  <a:moveTo>
                    <a:pt x="486156" y="82296"/>
                  </a:moveTo>
                  <a:lnTo>
                    <a:pt x="472440" y="82296"/>
                  </a:lnTo>
                  <a:lnTo>
                    <a:pt x="464820" y="77724"/>
                  </a:lnTo>
                  <a:lnTo>
                    <a:pt x="464820" y="35052"/>
                  </a:lnTo>
                  <a:lnTo>
                    <a:pt x="477012" y="35052"/>
                  </a:lnTo>
                  <a:lnTo>
                    <a:pt x="477012" y="70104"/>
                  </a:lnTo>
                  <a:lnTo>
                    <a:pt x="478536" y="71628"/>
                  </a:lnTo>
                  <a:lnTo>
                    <a:pt x="493122" y="71628"/>
                  </a:lnTo>
                  <a:lnTo>
                    <a:pt x="495300" y="79248"/>
                  </a:lnTo>
                  <a:lnTo>
                    <a:pt x="486156" y="82296"/>
                  </a:lnTo>
                  <a:close/>
                </a:path>
                <a:path w="841375" h="82550">
                  <a:moveTo>
                    <a:pt x="493122" y="71628"/>
                  </a:moveTo>
                  <a:lnTo>
                    <a:pt x="486156" y="71628"/>
                  </a:lnTo>
                  <a:lnTo>
                    <a:pt x="492252" y="68580"/>
                  </a:lnTo>
                  <a:lnTo>
                    <a:pt x="493122" y="71628"/>
                  </a:lnTo>
                  <a:close/>
                </a:path>
                <a:path w="841375" h="82550">
                  <a:moveTo>
                    <a:pt x="539496" y="82296"/>
                  </a:moveTo>
                  <a:lnTo>
                    <a:pt x="525780" y="82296"/>
                  </a:lnTo>
                  <a:lnTo>
                    <a:pt x="559308" y="6096"/>
                  </a:lnTo>
                  <a:lnTo>
                    <a:pt x="573024" y="6096"/>
                  </a:lnTo>
                  <a:lnTo>
                    <a:pt x="579059" y="19812"/>
                  </a:lnTo>
                  <a:lnTo>
                    <a:pt x="565404" y="19812"/>
                  </a:lnTo>
                  <a:lnTo>
                    <a:pt x="551688" y="53340"/>
                  </a:lnTo>
                  <a:lnTo>
                    <a:pt x="593811" y="53340"/>
                  </a:lnTo>
                  <a:lnTo>
                    <a:pt x="599175" y="65532"/>
                  </a:lnTo>
                  <a:lnTo>
                    <a:pt x="547116" y="65532"/>
                  </a:lnTo>
                  <a:lnTo>
                    <a:pt x="539496" y="82296"/>
                  </a:lnTo>
                  <a:close/>
                </a:path>
                <a:path w="841375" h="82550">
                  <a:moveTo>
                    <a:pt x="593811" y="53340"/>
                  </a:moveTo>
                  <a:lnTo>
                    <a:pt x="580644" y="53340"/>
                  </a:lnTo>
                  <a:lnTo>
                    <a:pt x="565404" y="19812"/>
                  </a:lnTo>
                  <a:lnTo>
                    <a:pt x="579059" y="19812"/>
                  </a:lnTo>
                  <a:lnTo>
                    <a:pt x="593811" y="53340"/>
                  </a:lnTo>
                  <a:close/>
                </a:path>
                <a:path w="841375" h="82550">
                  <a:moveTo>
                    <a:pt x="606552" y="82296"/>
                  </a:moveTo>
                  <a:lnTo>
                    <a:pt x="592836" y="82296"/>
                  </a:lnTo>
                  <a:lnTo>
                    <a:pt x="585216" y="65532"/>
                  </a:lnTo>
                  <a:lnTo>
                    <a:pt x="599175" y="65532"/>
                  </a:lnTo>
                  <a:lnTo>
                    <a:pt x="606552" y="82296"/>
                  </a:lnTo>
                  <a:close/>
                </a:path>
                <a:path w="841375" h="82550">
                  <a:moveTo>
                    <a:pt x="661416" y="82296"/>
                  </a:moveTo>
                  <a:lnTo>
                    <a:pt x="611124" y="82296"/>
                  </a:lnTo>
                  <a:lnTo>
                    <a:pt x="611124" y="73152"/>
                  </a:lnTo>
                  <a:lnTo>
                    <a:pt x="644652" y="35052"/>
                  </a:lnTo>
                  <a:lnTo>
                    <a:pt x="612648" y="35052"/>
                  </a:lnTo>
                  <a:lnTo>
                    <a:pt x="612648" y="24384"/>
                  </a:lnTo>
                  <a:lnTo>
                    <a:pt x="659892" y="24384"/>
                  </a:lnTo>
                  <a:lnTo>
                    <a:pt x="659892" y="32004"/>
                  </a:lnTo>
                  <a:lnTo>
                    <a:pt x="626364" y="71628"/>
                  </a:lnTo>
                  <a:lnTo>
                    <a:pt x="661416" y="71628"/>
                  </a:lnTo>
                  <a:lnTo>
                    <a:pt x="661416" y="82296"/>
                  </a:lnTo>
                  <a:close/>
                </a:path>
                <a:path w="841375" h="82550">
                  <a:moveTo>
                    <a:pt x="704088" y="82296"/>
                  </a:moveTo>
                  <a:lnTo>
                    <a:pt x="693420" y="82296"/>
                  </a:lnTo>
                  <a:lnTo>
                    <a:pt x="684942" y="80891"/>
                  </a:lnTo>
                  <a:lnTo>
                    <a:pt x="678180" y="76771"/>
                  </a:lnTo>
                  <a:lnTo>
                    <a:pt x="673703" y="70080"/>
                  </a:lnTo>
                  <a:lnTo>
                    <a:pt x="672084" y="60960"/>
                  </a:lnTo>
                  <a:lnTo>
                    <a:pt x="672084" y="24384"/>
                  </a:lnTo>
                  <a:lnTo>
                    <a:pt x="685800" y="24384"/>
                  </a:lnTo>
                  <a:lnTo>
                    <a:pt x="685800" y="65532"/>
                  </a:lnTo>
                  <a:lnTo>
                    <a:pt x="690372" y="71628"/>
                  </a:lnTo>
                  <a:lnTo>
                    <a:pt x="714756" y="71628"/>
                  </a:lnTo>
                  <a:lnTo>
                    <a:pt x="711708" y="79248"/>
                  </a:lnTo>
                  <a:lnTo>
                    <a:pt x="704088" y="82296"/>
                  </a:lnTo>
                  <a:close/>
                </a:path>
                <a:path w="841375" h="82550">
                  <a:moveTo>
                    <a:pt x="726948" y="82296"/>
                  </a:moveTo>
                  <a:lnTo>
                    <a:pt x="714756" y="82296"/>
                  </a:lnTo>
                  <a:lnTo>
                    <a:pt x="714756" y="71628"/>
                  </a:lnTo>
                  <a:lnTo>
                    <a:pt x="699516" y="71628"/>
                  </a:lnTo>
                  <a:lnTo>
                    <a:pt x="708660" y="70104"/>
                  </a:lnTo>
                  <a:lnTo>
                    <a:pt x="714756" y="62484"/>
                  </a:lnTo>
                  <a:lnTo>
                    <a:pt x="714756" y="24384"/>
                  </a:lnTo>
                  <a:lnTo>
                    <a:pt x="726948" y="24384"/>
                  </a:lnTo>
                  <a:lnTo>
                    <a:pt x="726948" y="82296"/>
                  </a:lnTo>
                  <a:close/>
                </a:path>
                <a:path w="841375" h="82550">
                  <a:moveTo>
                    <a:pt x="758952" y="82296"/>
                  </a:moveTo>
                  <a:lnTo>
                    <a:pt x="746760" y="82296"/>
                  </a:lnTo>
                  <a:lnTo>
                    <a:pt x="746760" y="24384"/>
                  </a:lnTo>
                  <a:lnTo>
                    <a:pt x="758952" y="24384"/>
                  </a:lnTo>
                  <a:lnTo>
                    <a:pt x="758952" y="35052"/>
                  </a:lnTo>
                  <a:lnTo>
                    <a:pt x="778764" y="35052"/>
                  </a:lnTo>
                  <a:lnTo>
                    <a:pt x="770739" y="36385"/>
                  </a:lnTo>
                  <a:lnTo>
                    <a:pt x="764857" y="40005"/>
                  </a:lnTo>
                  <a:lnTo>
                    <a:pt x="760976" y="45339"/>
                  </a:lnTo>
                  <a:lnTo>
                    <a:pt x="758952" y="51816"/>
                  </a:lnTo>
                  <a:lnTo>
                    <a:pt x="758952" y="82296"/>
                  </a:lnTo>
                  <a:close/>
                </a:path>
                <a:path w="841375" h="82550">
                  <a:moveTo>
                    <a:pt x="778764" y="35052"/>
                  </a:moveTo>
                  <a:lnTo>
                    <a:pt x="758952" y="35052"/>
                  </a:lnTo>
                  <a:lnTo>
                    <a:pt x="762000" y="27432"/>
                  </a:lnTo>
                  <a:lnTo>
                    <a:pt x="769620" y="24384"/>
                  </a:lnTo>
                  <a:lnTo>
                    <a:pt x="778764" y="24384"/>
                  </a:lnTo>
                  <a:lnTo>
                    <a:pt x="778764" y="35052"/>
                  </a:lnTo>
                  <a:close/>
                </a:path>
                <a:path w="841375" h="82550">
                  <a:moveTo>
                    <a:pt x="813816" y="82296"/>
                  </a:moveTo>
                  <a:lnTo>
                    <a:pt x="801338" y="80129"/>
                  </a:lnTo>
                  <a:lnTo>
                    <a:pt x="791718" y="74104"/>
                  </a:lnTo>
                  <a:lnTo>
                    <a:pt x="785526" y="64936"/>
                  </a:lnTo>
                  <a:lnTo>
                    <a:pt x="783336" y="53340"/>
                  </a:lnTo>
                  <a:lnTo>
                    <a:pt x="785526" y="41100"/>
                  </a:lnTo>
                  <a:lnTo>
                    <a:pt x="791718" y="32004"/>
                  </a:lnTo>
                  <a:lnTo>
                    <a:pt x="801338" y="26336"/>
                  </a:lnTo>
                  <a:lnTo>
                    <a:pt x="813816" y="24384"/>
                  </a:lnTo>
                  <a:lnTo>
                    <a:pt x="826674" y="26622"/>
                  </a:lnTo>
                  <a:lnTo>
                    <a:pt x="835533" y="33147"/>
                  </a:lnTo>
                  <a:lnTo>
                    <a:pt x="835708" y="33528"/>
                  </a:lnTo>
                  <a:lnTo>
                    <a:pt x="804672" y="33528"/>
                  </a:lnTo>
                  <a:lnTo>
                    <a:pt x="797052" y="39624"/>
                  </a:lnTo>
                  <a:lnTo>
                    <a:pt x="797052" y="48768"/>
                  </a:lnTo>
                  <a:lnTo>
                    <a:pt x="840697" y="48768"/>
                  </a:lnTo>
                  <a:lnTo>
                    <a:pt x="841248" y="57912"/>
                  </a:lnTo>
                  <a:lnTo>
                    <a:pt x="797052" y="57912"/>
                  </a:lnTo>
                  <a:lnTo>
                    <a:pt x="798576" y="67056"/>
                  </a:lnTo>
                  <a:lnTo>
                    <a:pt x="806196" y="73152"/>
                  </a:lnTo>
                  <a:lnTo>
                    <a:pt x="838200" y="73152"/>
                  </a:lnTo>
                  <a:lnTo>
                    <a:pt x="833318" y="77152"/>
                  </a:lnTo>
                  <a:lnTo>
                    <a:pt x="827722" y="80010"/>
                  </a:lnTo>
                  <a:lnTo>
                    <a:pt x="821269" y="81724"/>
                  </a:lnTo>
                  <a:lnTo>
                    <a:pt x="813816" y="82296"/>
                  </a:lnTo>
                  <a:close/>
                </a:path>
                <a:path w="841375" h="82550">
                  <a:moveTo>
                    <a:pt x="840697" y="48768"/>
                  </a:moveTo>
                  <a:lnTo>
                    <a:pt x="829056" y="48768"/>
                  </a:lnTo>
                  <a:lnTo>
                    <a:pt x="829056" y="39624"/>
                  </a:lnTo>
                  <a:lnTo>
                    <a:pt x="822960" y="33528"/>
                  </a:lnTo>
                  <a:lnTo>
                    <a:pt x="835708" y="33528"/>
                  </a:lnTo>
                  <a:lnTo>
                    <a:pt x="840390" y="43672"/>
                  </a:lnTo>
                  <a:lnTo>
                    <a:pt x="840697" y="48768"/>
                  </a:lnTo>
                  <a:close/>
                </a:path>
                <a:path w="841375" h="82550">
                  <a:moveTo>
                    <a:pt x="838200" y="73152"/>
                  </a:moveTo>
                  <a:lnTo>
                    <a:pt x="821436" y="73152"/>
                  </a:lnTo>
                  <a:lnTo>
                    <a:pt x="827532" y="70104"/>
                  </a:lnTo>
                  <a:lnTo>
                    <a:pt x="830580" y="65532"/>
                  </a:lnTo>
                  <a:lnTo>
                    <a:pt x="83820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5452871" y="1382267"/>
            <a:ext cx="426720" cy="108585"/>
            <a:chOff x="5452871" y="1382267"/>
            <a:chExt cx="426720" cy="108585"/>
          </a:xfrm>
        </p:grpSpPr>
        <p:sp>
          <p:nvSpPr>
            <p:cNvPr id="30" name="object 30"/>
            <p:cNvSpPr/>
            <p:nvPr/>
          </p:nvSpPr>
          <p:spPr>
            <a:xfrm>
              <a:off x="5452871" y="1382267"/>
              <a:ext cx="108204" cy="1082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602223" y="1399031"/>
              <a:ext cx="277495" cy="76200"/>
            </a:xfrm>
            <a:custGeom>
              <a:avLst/>
              <a:gdLst/>
              <a:ahLst/>
              <a:cxnLst/>
              <a:rect l="l" t="t" r="r" b="b"/>
              <a:pathLst>
                <a:path w="277495" h="76200">
                  <a:moveTo>
                    <a:pt x="12192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28194" y="21336"/>
                  </a:lnTo>
                  <a:lnTo>
                    <a:pt x="12192" y="21336"/>
                  </a:lnTo>
                  <a:lnTo>
                    <a:pt x="12192" y="76200"/>
                  </a:lnTo>
                  <a:close/>
                </a:path>
                <a:path w="277495" h="76200">
                  <a:moveTo>
                    <a:pt x="65532" y="54864"/>
                  </a:moveTo>
                  <a:lnTo>
                    <a:pt x="53340" y="54864"/>
                  </a:lnTo>
                  <a:lnTo>
                    <a:pt x="53340" y="0"/>
                  </a:lnTo>
                  <a:lnTo>
                    <a:pt x="65532" y="0"/>
                  </a:lnTo>
                  <a:lnTo>
                    <a:pt x="65532" y="54864"/>
                  </a:lnTo>
                  <a:close/>
                </a:path>
                <a:path w="277495" h="76200">
                  <a:moveTo>
                    <a:pt x="65532" y="76200"/>
                  </a:moveTo>
                  <a:lnTo>
                    <a:pt x="53340" y="76200"/>
                  </a:lnTo>
                  <a:lnTo>
                    <a:pt x="12192" y="21336"/>
                  </a:lnTo>
                  <a:lnTo>
                    <a:pt x="28194" y="21336"/>
                  </a:lnTo>
                  <a:lnTo>
                    <a:pt x="53340" y="54864"/>
                  </a:lnTo>
                  <a:lnTo>
                    <a:pt x="65532" y="54864"/>
                  </a:lnTo>
                  <a:lnTo>
                    <a:pt x="65532" y="76200"/>
                  </a:lnTo>
                  <a:close/>
                </a:path>
                <a:path w="277495" h="76200">
                  <a:moveTo>
                    <a:pt x="109728" y="76200"/>
                  </a:moveTo>
                  <a:lnTo>
                    <a:pt x="97250" y="74033"/>
                  </a:lnTo>
                  <a:lnTo>
                    <a:pt x="87630" y="68008"/>
                  </a:lnTo>
                  <a:lnTo>
                    <a:pt x="81438" y="58840"/>
                  </a:lnTo>
                  <a:lnTo>
                    <a:pt x="79248" y="47244"/>
                  </a:lnTo>
                  <a:lnTo>
                    <a:pt x="81438" y="35004"/>
                  </a:lnTo>
                  <a:lnTo>
                    <a:pt x="87630" y="25908"/>
                  </a:lnTo>
                  <a:lnTo>
                    <a:pt x="97250" y="20240"/>
                  </a:lnTo>
                  <a:lnTo>
                    <a:pt x="109728" y="18288"/>
                  </a:lnTo>
                  <a:lnTo>
                    <a:pt x="122205" y="20240"/>
                  </a:lnTo>
                  <a:lnTo>
                    <a:pt x="131826" y="25908"/>
                  </a:lnTo>
                  <a:lnTo>
                    <a:pt x="133900" y="28956"/>
                  </a:lnTo>
                  <a:lnTo>
                    <a:pt x="99060" y="28956"/>
                  </a:lnTo>
                  <a:lnTo>
                    <a:pt x="92964" y="36576"/>
                  </a:lnTo>
                  <a:lnTo>
                    <a:pt x="92964" y="57912"/>
                  </a:lnTo>
                  <a:lnTo>
                    <a:pt x="99060" y="65532"/>
                  </a:lnTo>
                  <a:lnTo>
                    <a:pt x="133498" y="65532"/>
                  </a:lnTo>
                  <a:lnTo>
                    <a:pt x="131826" y="68008"/>
                  </a:lnTo>
                  <a:lnTo>
                    <a:pt x="122205" y="74033"/>
                  </a:lnTo>
                  <a:lnTo>
                    <a:pt x="109728" y="76200"/>
                  </a:lnTo>
                  <a:close/>
                </a:path>
                <a:path w="277495" h="76200">
                  <a:moveTo>
                    <a:pt x="133498" y="65532"/>
                  </a:moveTo>
                  <a:lnTo>
                    <a:pt x="109728" y="65532"/>
                  </a:lnTo>
                  <a:lnTo>
                    <a:pt x="117086" y="64174"/>
                  </a:lnTo>
                  <a:lnTo>
                    <a:pt x="122872" y="60388"/>
                  </a:lnTo>
                  <a:lnTo>
                    <a:pt x="126658" y="54602"/>
                  </a:lnTo>
                  <a:lnTo>
                    <a:pt x="128016" y="47244"/>
                  </a:lnTo>
                  <a:lnTo>
                    <a:pt x="126658" y="39885"/>
                  </a:lnTo>
                  <a:lnTo>
                    <a:pt x="122872" y="34099"/>
                  </a:lnTo>
                  <a:lnTo>
                    <a:pt x="117086" y="30313"/>
                  </a:lnTo>
                  <a:lnTo>
                    <a:pt x="109728" y="28956"/>
                  </a:lnTo>
                  <a:lnTo>
                    <a:pt x="133900" y="28956"/>
                  </a:lnTo>
                  <a:lnTo>
                    <a:pt x="138017" y="35004"/>
                  </a:lnTo>
                  <a:lnTo>
                    <a:pt x="140208" y="47244"/>
                  </a:lnTo>
                  <a:lnTo>
                    <a:pt x="138017" y="58840"/>
                  </a:lnTo>
                  <a:lnTo>
                    <a:pt x="133498" y="65532"/>
                  </a:lnTo>
                  <a:close/>
                </a:path>
                <a:path w="277495" h="76200">
                  <a:moveTo>
                    <a:pt x="166116" y="76200"/>
                  </a:moveTo>
                  <a:lnTo>
                    <a:pt x="153924" y="76200"/>
                  </a:lnTo>
                  <a:lnTo>
                    <a:pt x="153924" y="18288"/>
                  </a:lnTo>
                  <a:lnTo>
                    <a:pt x="166116" y="18288"/>
                  </a:lnTo>
                  <a:lnTo>
                    <a:pt x="166116" y="28956"/>
                  </a:lnTo>
                  <a:lnTo>
                    <a:pt x="173736" y="28956"/>
                  </a:lnTo>
                  <a:lnTo>
                    <a:pt x="167640" y="36576"/>
                  </a:lnTo>
                  <a:lnTo>
                    <a:pt x="166116" y="45720"/>
                  </a:lnTo>
                  <a:lnTo>
                    <a:pt x="166116" y="76200"/>
                  </a:lnTo>
                  <a:close/>
                </a:path>
                <a:path w="277495" h="76200">
                  <a:moveTo>
                    <a:pt x="208788" y="76200"/>
                  </a:moveTo>
                  <a:lnTo>
                    <a:pt x="196596" y="76200"/>
                  </a:lnTo>
                  <a:lnTo>
                    <a:pt x="196596" y="35052"/>
                  </a:lnTo>
                  <a:lnTo>
                    <a:pt x="192024" y="28956"/>
                  </a:lnTo>
                  <a:lnTo>
                    <a:pt x="166116" y="28956"/>
                  </a:lnTo>
                  <a:lnTo>
                    <a:pt x="170688" y="21336"/>
                  </a:lnTo>
                  <a:lnTo>
                    <a:pt x="178308" y="18288"/>
                  </a:lnTo>
                  <a:lnTo>
                    <a:pt x="187452" y="18288"/>
                  </a:lnTo>
                  <a:lnTo>
                    <a:pt x="196572" y="19692"/>
                  </a:lnTo>
                  <a:lnTo>
                    <a:pt x="203263" y="23812"/>
                  </a:lnTo>
                  <a:lnTo>
                    <a:pt x="207383" y="30503"/>
                  </a:lnTo>
                  <a:lnTo>
                    <a:pt x="208788" y="39624"/>
                  </a:lnTo>
                  <a:lnTo>
                    <a:pt x="208788" y="76200"/>
                  </a:lnTo>
                  <a:close/>
                </a:path>
                <a:path w="277495" h="76200">
                  <a:moveTo>
                    <a:pt x="249936" y="76200"/>
                  </a:moveTo>
                  <a:lnTo>
                    <a:pt x="238339" y="74033"/>
                  </a:lnTo>
                  <a:lnTo>
                    <a:pt x="229171" y="68008"/>
                  </a:lnTo>
                  <a:lnTo>
                    <a:pt x="223146" y="58840"/>
                  </a:lnTo>
                  <a:lnTo>
                    <a:pt x="220980" y="47244"/>
                  </a:lnTo>
                  <a:lnTo>
                    <a:pt x="223146" y="35004"/>
                  </a:lnTo>
                  <a:lnTo>
                    <a:pt x="229171" y="25908"/>
                  </a:lnTo>
                  <a:lnTo>
                    <a:pt x="238339" y="20240"/>
                  </a:lnTo>
                  <a:lnTo>
                    <a:pt x="249936" y="18288"/>
                  </a:lnTo>
                  <a:lnTo>
                    <a:pt x="263437" y="20526"/>
                  </a:lnTo>
                  <a:lnTo>
                    <a:pt x="272224" y="27051"/>
                  </a:lnTo>
                  <a:lnTo>
                    <a:pt x="272387" y="27432"/>
                  </a:lnTo>
                  <a:lnTo>
                    <a:pt x="240792" y="27432"/>
                  </a:lnTo>
                  <a:lnTo>
                    <a:pt x="234696" y="33528"/>
                  </a:lnTo>
                  <a:lnTo>
                    <a:pt x="233172" y="42672"/>
                  </a:lnTo>
                  <a:lnTo>
                    <a:pt x="276955" y="42672"/>
                  </a:lnTo>
                  <a:lnTo>
                    <a:pt x="277368" y="51816"/>
                  </a:lnTo>
                  <a:lnTo>
                    <a:pt x="233172" y="51816"/>
                  </a:lnTo>
                  <a:lnTo>
                    <a:pt x="236220" y="60960"/>
                  </a:lnTo>
                  <a:lnTo>
                    <a:pt x="242316" y="67056"/>
                  </a:lnTo>
                  <a:lnTo>
                    <a:pt x="274320" y="67056"/>
                  </a:lnTo>
                  <a:lnTo>
                    <a:pt x="270081" y="71056"/>
                  </a:lnTo>
                  <a:lnTo>
                    <a:pt x="264414" y="73914"/>
                  </a:lnTo>
                  <a:lnTo>
                    <a:pt x="257603" y="75628"/>
                  </a:lnTo>
                  <a:lnTo>
                    <a:pt x="249936" y="76200"/>
                  </a:lnTo>
                  <a:close/>
                </a:path>
                <a:path w="277495" h="76200">
                  <a:moveTo>
                    <a:pt x="276955" y="42672"/>
                  </a:moveTo>
                  <a:lnTo>
                    <a:pt x="266700" y="42672"/>
                  </a:lnTo>
                  <a:lnTo>
                    <a:pt x="266700" y="33528"/>
                  </a:lnTo>
                  <a:lnTo>
                    <a:pt x="260604" y="27432"/>
                  </a:lnTo>
                  <a:lnTo>
                    <a:pt x="272387" y="27432"/>
                  </a:lnTo>
                  <a:lnTo>
                    <a:pt x="276725" y="37576"/>
                  </a:lnTo>
                  <a:lnTo>
                    <a:pt x="276955" y="42672"/>
                  </a:lnTo>
                  <a:close/>
                </a:path>
                <a:path w="277495" h="76200">
                  <a:moveTo>
                    <a:pt x="274320" y="67056"/>
                  </a:moveTo>
                  <a:lnTo>
                    <a:pt x="257556" y="67056"/>
                  </a:lnTo>
                  <a:lnTo>
                    <a:pt x="263652" y="64008"/>
                  </a:lnTo>
                  <a:lnTo>
                    <a:pt x="268224" y="59436"/>
                  </a:lnTo>
                  <a:lnTo>
                    <a:pt x="274320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1868423" y="1577339"/>
            <a:ext cx="829310" cy="108585"/>
            <a:chOff x="1868423" y="1577339"/>
            <a:chExt cx="829310" cy="108585"/>
          </a:xfrm>
        </p:grpSpPr>
        <p:sp>
          <p:nvSpPr>
            <p:cNvPr id="33" name="object 33"/>
            <p:cNvSpPr/>
            <p:nvPr/>
          </p:nvSpPr>
          <p:spPr>
            <a:xfrm>
              <a:off x="1868423" y="1577339"/>
              <a:ext cx="108203" cy="1082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007107" y="1586483"/>
              <a:ext cx="690880" cy="81280"/>
            </a:xfrm>
            <a:custGeom>
              <a:avLst/>
              <a:gdLst/>
              <a:ahLst/>
              <a:cxnLst/>
              <a:rect l="l" t="t" r="r" b="b"/>
              <a:pathLst>
                <a:path w="690880" h="81280">
                  <a:moveTo>
                    <a:pt x="41148" y="80772"/>
                  </a:moveTo>
                  <a:lnTo>
                    <a:pt x="25074" y="77819"/>
                  </a:lnTo>
                  <a:lnTo>
                    <a:pt x="12001" y="69723"/>
                  </a:lnTo>
                  <a:lnTo>
                    <a:pt x="3214" y="57626"/>
                  </a:lnTo>
                  <a:lnTo>
                    <a:pt x="0" y="42672"/>
                  </a:lnTo>
                  <a:lnTo>
                    <a:pt x="3214" y="26836"/>
                  </a:lnTo>
                  <a:lnTo>
                    <a:pt x="12001" y="14287"/>
                  </a:lnTo>
                  <a:lnTo>
                    <a:pt x="25074" y="6024"/>
                  </a:lnTo>
                  <a:lnTo>
                    <a:pt x="41148" y="3048"/>
                  </a:lnTo>
                  <a:lnTo>
                    <a:pt x="57221" y="6024"/>
                  </a:lnTo>
                  <a:lnTo>
                    <a:pt x="70294" y="14287"/>
                  </a:lnTo>
                  <a:lnTo>
                    <a:pt x="70961" y="15240"/>
                  </a:lnTo>
                  <a:lnTo>
                    <a:pt x="41148" y="15240"/>
                  </a:lnTo>
                  <a:lnTo>
                    <a:pt x="30432" y="17383"/>
                  </a:lnTo>
                  <a:lnTo>
                    <a:pt x="21717" y="23241"/>
                  </a:lnTo>
                  <a:lnTo>
                    <a:pt x="15859" y="31956"/>
                  </a:lnTo>
                  <a:lnTo>
                    <a:pt x="13716" y="42672"/>
                  </a:lnTo>
                  <a:lnTo>
                    <a:pt x="15859" y="53387"/>
                  </a:lnTo>
                  <a:lnTo>
                    <a:pt x="21717" y="62103"/>
                  </a:lnTo>
                  <a:lnTo>
                    <a:pt x="30432" y="67960"/>
                  </a:lnTo>
                  <a:lnTo>
                    <a:pt x="41148" y="70104"/>
                  </a:lnTo>
                  <a:lnTo>
                    <a:pt x="69679" y="70104"/>
                  </a:lnTo>
                  <a:lnTo>
                    <a:pt x="57221" y="77819"/>
                  </a:lnTo>
                  <a:lnTo>
                    <a:pt x="41148" y="80772"/>
                  </a:lnTo>
                  <a:close/>
                </a:path>
                <a:path w="690880" h="81280">
                  <a:moveTo>
                    <a:pt x="69679" y="70104"/>
                  </a:moveTo>
                  <a:lnTo>
                    <a:pt x="41148" y="70104"/>
                  </a:lnTo>
                  <a:lnTo>
                    <a:pt x="51863" y="67960"/>
                  </a:lnTo>
                  <a:lnTo>
                    <a:pt x="60579" y="62103"/>
                  </a:lnTo>
                  <a:lnTo>
                    <a:pt x="66436" y="53387"/>
                  </a:lnTo>
                  <a:lnTo>
                    <a:pt x="68580" y="42672"/>
                  </a:lnTo>
                  <a:lnTo>
                    <a:pt x="66436" y="31956"/>
                  </a:lnTo>
                  <a:lnTo>
                    <a:pt x="60579" y="23241"/>
                  </a:lnTo>
                  <a:lnTo>
                    <a:pt x="51863" y="17383"/>
                  </a:lnTo>
                  <a:lnTo>
                    <a:pt x="41148" y="15240"/>
                  </a:lnTo>
                  <a:lnTo>
                    <a:pt x="70961" y="15240"/>
                  </a:lnTo>
                  <a:lnTo>
                    <a:pt x="79081" y="26836"/>
                  </a:lnTo>
                  <a:lnTo>
                    <a:pt x="82296" y="42672"/>
                  </a:lnTo>
                  <a:lnTo>
                    <a:pt x="79081" y="57626"/>
                  </a:lnTo>
                  <a:lnTo>
                    <a:pt x="70294" y="69723"/>
                  </a:lnTo>
                  <a:lnTo>
                    <a:pt x="69679" y="70104"/>
                  </a:lnTo>
                  <a:close/>
                </a:path>
                <a:path w="690880" h="81280">
                  <a:moveTo>
                    <a:pt x="128016" y="33528"/>
                  </a:moveTo>
                  <a:lnTo>
                    <a:pt x="108204" y="33528"/>
                  </a:lnTo>
                  <a:lnTo>
                    <a:pt x="111252" y="25908"/>
                  </a:lnTo>
                  <a:lnTo>
                    <a:pt x="118872" y="21336"/>
                  </a:lnTo>
                  <a:lnTo>
                    <a:pt x="128016" y="21336"/>
                  </a:lnTo>
                  <a:lnTo>
                    <a:pt x="128016" y="33528"/>
                  </a:lnTo>
                  <a:close/>
                </a:path>
                <a:path w="690880" h="81280">
                  <a:moveTo>
                    <a:pt x="108204" y="80772"/>
                  </a:moveTo>
                  <a:lnTo>
                    <a:pt x="94488" y="80772"/>
                  </a:lnTo>
                  <a:lnTo>
                    <a:pt x="94488" y="22860"/>
                  </a:lnTo>
                  <a:lnTo>
                    <a:pt x="108204" y="22860"/>
                  </a:lnTo>
                  <a:lnTo>
                    <a:pt x="108204" y="33528"/>
                  </a:lnTo>
                  <a:lnTo>
                    <a:pt x="128016" y="33528"/>
                  </a:lnTo>
                  <a:lnTo>
                    <a:pt x="119776" y="34647"/>
                  </a:lnTo>
                  <a:lnTo>
                    <a:pt x="113538" y="37909"/>
                  </a:lnTo>
                  <a:lnTo>
                    <a:pt x="109585" y="43172"/>
                  </a:lnTo>
                  <a:lnTo>
                    <a:pt x="108204" y="50292"/>
                  </a:lnTo>
                  <a:lnTo>
                    <a:pt x="108204" y="80772"/>
                  </a:lnTo>
                  <a:close/>
                </a:path>
                <a:path w="690880" h="81280">
                  <a:moveTo>
                    <a:pt x="140208" y="38100"/>
                  </a:moveTo>
                  <a:lnTo>
                    <a:pt x="160020" y="21336"/>
                  </a:lnTo>
                  <a:lnTo>
                    <a:pt x="169378" y="22740"/>
                  </a:lnTo>
                  <a:lnTo>
                    <a:pt x="176593" y="26860"/>
                  </a:lnTo>
                  <a:lnTo>
                    <a:pt x="180162" y="32004"/>
                  </a:lnTo>
                  <a:lnTo>
                    <a:pt x="150876" y="32004"/>
                  </a:lnTo>
                  <a:lnTo>
                    <a:pt x="144780" y="33528"/>
                  </a:lnTo>
                  <a:lnTo>
                    <a:pt x="140208" y="38100"/>
                  </a:lnTo>
                  <a:close/>
                </a:path>
                <a:path w="690880" h="81280">
                  <a:moveTo>
                    <a:pt x="160020" y="80772"/>
                  </a:moveTo>
                  <a:lnTo>
                    <a:pt x="150876" y="80772"/>
                  </a:lnTo>
                  <a:lnTo>
                    <a:pt x="142636" y="79414"/>
                  </a:lnTo>
                  <a:lnTo>
                    <a:pt x="136398" y="75628"/>
                  </a:lnTo>
                  <a:lnTo>
                    <a:pt x="132445" y="69842"/>
                  </a:lnTo>
                  <a:lnTo>
                    <a:pt x="131064" y="62484"/>
                  </a:lnTo>
                  <a:lnTo>
                    <a:pt x="132468" y="55364"/>
                  </a:lnTo>
                  <a:lnTo>
                    <a:pt x="136588" y="50101"/>
                  </a:lnTo>
                  <a:lnTo>
                    <a:pt x="143279" y="46839"/>
                  </a:lnTo>
                  <a:lnTo>
                    <a:pt x="152400" y="45720"/>
                  </a:lnTo>
                  <a:lnTo>
                    <a:pt x="170688" y="45720"/>
                  </a:lnTo>
                  <a:lnTo>
                    <a:pt x="170688" y="36576"/>
                  </a:lnTo>
                  <a:lnTo>
                    <a:pt x="166116" y="32004"/>
                  </a:lnTo>
                  <a:lnTo>
                    <a:pt x="180162" y="32004"/>
                  </a:lnTo>
                  <a:lnTo>
                    <a:pt x="181236" y="33551"/>
                  </a:lnTo>
                  <a:lnTo>
                    <a:pt x="182880" y="42672"/>
                  </a:lnTo>
                  <a:lnTo>
                    <a:pt x="182880" y="54864"/>
                  </a:lnTo>
                  <a:lnTo>
                    <a:pt x="146304" y="54864"/>
                  </a:lnTo>
                  <a:lnTo>
                    <a:pt x="143256" y="56388"/>
                  </a:lnTo>
                  <a:lnTo>
                    <a:pt x="143256" y="67056"/>
                  </a:lnTo>
                  <a:lnTo>
                    <a:pt x="147828" y="71628"/>
                  </a:lnTo>
                  <a:lnTo>
                    <a:pt x="182880" y="71628"/>
                  </a:lnTo>
                  <a:lnTo>
                    <a:pt x="182880" y="73152"/>
                  </a:lnTo>
                  <a:lnTo>
                    <a:pt x="170688" y="73152"/>
                  </a:lnTo>
                  <a:lnTo>
                    <a:pt x="166116" y="79248"/>
                  </a:lnTo>
                  <a:lnTo>
                    <a:pt x="160020" y="80772"/>
                  </a:lnTo>
                  <a:close/>
                </a:path>
                <a:path w="690880" h="81280">
                  <a:moveTo>
                    <a:pt x="182880" y="71628"/>
                  </a:moveTo>
                  <a:lnTo>
                    <a:pt x="163068" y="71628"/>
                  </a:lnTo>
                  <a:lnTo>
                    <a:pt x="170688" y="67056"/>
                  </a:lnTo>
                  <a:lnTo>
                    <a:pt x="170688" y="54864"/>
                  </a:lnTo>
                  <a:lnTo>
                    <a:pt x="182880" y="54864"/>
                  </a:lnTo>
                  <a:lnTo>
                    <a:pt x="182880" y="71628"/>
                  </a:lnTo>
                  <a:close/>
                </a:path>
                <a:path w="690880" h="81280">
                  <a:moveTo>
                    <a:pt x="182880" y="80772"/>
                  </a:moveTo>
                  <a:lnTo>
                    <a:pt x="170688" y="80772"/>
                  </a:lnTo>
                  <a:lnTo>
                    <a:pt x="170688" y="73152"/>
                  </a:lnTo>
                  <a:lnTo>
                    <a:pt x="182880" y="73152"/>
                  </a:lnTo>
                  <a:lnTo>
                    <a:pt x="182880" y="80772"/>
                  </a:lnTo>
                  <a:close/>
                </a:path>
                <a:path w="690880" h="81280">
                  <a:moveTo>
                    <a:pt x="224028" y="80772"/>
                  </a:moveTo>
                  <a:lnTo>
                    <a:pt x="212431" y="78605"/>
                  </a:lnTo>
                  <a:lnTo>
                    <a:pt x="203263" y="72580"/>
                  </a:lnTo>
                  <a:lnTo>
                    <a:pt x="197238" y="63412"/>
                  </a:lnTo>
                  <a:lnTo>
                    <a:pt x="195072" y="51816"/>
                  </a:lnTo>
                  <a:lnTo>
                    <a:pt x="197238" y="39338"/>
                  </a:lnTo>
                  <a:lnTo>
                    <a:pt x="203263" y="29718"/>
                  </a:lnTo>
                  <a:lnTo>
                    <a:pt x="212431" y="23526"/>
                  </a:lnTo>
                  <a:lnTo>
                    <a:pt x="224028" y="21336"/>
                  </a:lnTo>
                  <a:lnTo>
                    <a:pt x="231481" y="22145"/>
                  </a:lnTo>
                  <a:lnTo>
                    <a:pt x="237934" y="24384"/>
                  </a:lnTo>
                  <a:lnTo>
                    <a:pt x="243530" y="27765"/>
                  </a:lnTo>
                  <a:lnTo>
                    <a:pt x="248412" y="32004"/>
                  </a:lnTo>
                  <a:lnTo>
                    <a:pt x="246888" y="33528"/>
                  </a:lnTo>
                  <a:lnTo>
                    <a:pt x="214884" y="33528"/>
                  </a:lnTo>
                  <a:lnTo>
                    <a:pt x="207264" y="41148"/>
                  </a:lnTo>
                  <a:lnTo>
                    <a:pt x="207264" y="62484"/>
                  </a:lnTo>
                  <a:lnTo>
                    <a:pt x="214884" y="70104"/>
                  </a:lnTo>
                  <a:lnTo>
                    <a:pt x="248412" y="70104"/>
                  </a:lnTo>
                  <a:lnTo>
                    <a:pt x="244173" y="74985"/>
                  </a:lnTo>
                  <a:lnTo>
                    <a:pt x="238506" y="78295"/>
                  </a:lnTo>
                  <a:lnTo>
                    <a:pt x="231695" y="80176"/>
                  </a:lnTo>
                  <a:lnTo>
                    <a:pt x="224028" y="80772"/>
                  </a:lnTo>
                  <a:close/>
                </a:path>
                <a:path w="690880" h="81280">
                  <a:moveTo>
                    <a:pt x="240792" y="39624"/>
                  </a:moveTo>
                  <a:lnTo>
                    <a:pt x="237744" y="35052"/>
                  </a:lnTo>
                  <a:lnTo>
                    <a:pt x="231648" y="33528"/>
                  </a:lnTo>
                  <a:lnTo>
                    <a:pt x="246888" y="33528"/>
                  </a:lnTo>
                  <a:lnTo>
                    <a:pt x="240792" y="39624"/>
                  </a:lnTo>
                  <a:close/>
                </a:path>
                <a:path w="690880" h="81280">
                  <a:moveTo>
                    <a:pt x="248412" y="70104"/>
                  </a:moveTo>
                  <a:lnTo>
                    <a:pt x="231648" y="70104"/>
                  </a:lnTo>
                  <a:lnTo>
                    <a:pt x="237744" y="67056"/>
                  </a:lnTo>
                  <a:lnTo>
                    <a:pt x="242316" y="62484"/>
                  </a:lnTo>
                  <a:lnTo>
                    <a:pt x="248412" y="70104"/>
                  </a:lnTo>
                  <a:close/>
                </a:path>
                <a:path w="690880" h="81280">
                  <a:moveTo>
                    <a:pt x="274320" y="80772"/>
                  </a:moveTo>
                  <a:lnTo>
                    <a:pt x="262128" y="80772"/>
                  </a:lnTo>
                  <a:lnTo>
                    <a:pt x="262128" y="0"/>
                  </a:lnTo>
                  <a:lnTo>
                    <a:pt x="274320" y="0"/>
                  </a:lnTo>
                  <a:lnTo>
                    <a:pt x="274320" y="80772"/>
                  </a:lnTo>
                  <a:close/>
                </a:path>
                <a:path w="690880" h="81280">
                  <a:moveTo>
                    <a:pt x="318516" y="80772"/>
                  </a:moveTo>
                  <a:lnTo>
                    <a:pt x="306038" y="78605"/>
                  </a:lnTo>
                  <a:lnTo>
                    <a:pt x="296418" y="72580"/>
                  </a:lnTo>
                  <a:lnTo>
                    <a:pt x="290226" y="63412"/>
                  </a:lnTo>
                  <a:lnTo>
                    <a:pt x="288036" y="51816"/>
                  </a:lnTo>
                  <a:lnTo>
                    <a:pt x="290226" y="39338"/>
                  </a:lnTo>
                  <a:lnTo>
                    <a:pt x="296418" y="29718"/>
                  </a:lnTo>
                  <a:lnTo>
                    <a:pt x="306038" y="23526"/>
                  </a:lnTo>
                  <a:lnTo>
                    <a:pt x="318516" y="21336"/>
                  </a:lnTo>
                  <a:lnTo>
                    <a:pt x="331374" y="23812"/>
                  </a:lnTo>
                  <a:lnTo>
                    <a:pt x="340233" y="30861"/>
                  </a:lnTo>
                  <a:lnTo>
                    <a:pt x="340735" y="32004"/>
                  </a:lnTo>
                  <a:lnTo>
                    <a:pt x="309372" y="32004"/>
                  </a:lnTo>
                  <a:lnTo>
                    <a:pt x="301752" y="38100"/>
                  </a:lnTo>
                  <a:lnTo>
                    <a:pt x="301752" y="47244"/>
                  </a:lnTo>
                  <a:lnTo>
                    <a:pt x="345406" y="47244"/>
                  </a:lnTo>
                  <a:lnTo>
                    <a:pt x="345948" y="56388"/>
                  </a:lnTo>
                  <a:lnTo>
                    <a:pt x="301752" y="56388"/>
                  </a:lnTo>
                  <a:lnTo>
                    <a:pt x="303276" y="65532"/>
                  </a:lnTo>
                  <a:lnTo>
                    <a:pt x="310896" y="70104"/>
                  </a:lnTo>
                  <a:lnTo>
                    <a:pt x="341376" y="70104"/>
                  </a:lnTo>
                  <a:lnTo>
                    <a:pt x="342900" y="71628"/>
                  </a:lnTo>
                  <a:lnTo>
                    <a:pt x="338018" y="75628"/>
                  </a:lnTo>
                  <a:lnTo>
                    <a:pt x="332422" y="78486"/>
                  </a:lnTo>
                  <a:lnTo>
                    <a:pt x="325969" y="80200"/>
                  </a:lnTo>
                  <a:lnTo>
                    <a:pt x="318516" y="80772"/>
                  </a:lnTo>
                  <a:close/>
                </a:path>
                <a:path w="690880" h="81280">
                  <a:moveTo>
                    <a:pt x="345406" y="47244"/>
                  </a:moveTo>
                  <a:lnTo>
                    <a:pt x="333756" y="47244"/>
                  </a:lnTo>
                  <a:lnTo>
                    <a:pt x="333756" y="38100"/>
                  </a:lnTo>
                  <a:lnTo>
                    <a:pt x="327660" y="32004"/>
                  </a:lnTo>
                  <a:lnTo>
                    <a:pt x="340735" y="32004"/>
                  </a:lnTo>
                  <a:lnTo>
                    <a:pt x="345090" y="41910"/>
                  </a:lnTo>
                  <a:lnTo>
                    <a:pt x="345406" y="47244"/>
                  </a:lnTo>
                  <a:close/>
                </a:path>
                <a:path w="690880" h="81280">
                  <a:moveTo>
                    <a:pt x="341376" y="70104"/>
                  </a:moveTo>
                  <a:lnTo>
                    <a:pt x="326136" y="70104"/>
                  </a:lnTo>
                  <a:lnTo>
                    <a:pt x="332232" y="68580"/>
                  </a:lnTo>
                  <a:lnTo>
                    <a:pt x="335280" y="64008"/>
                  </a:lnTo>
                  <a:lnTo>
                    <a:pt x="341376" y="70104"/>
                  </a:lnTo>
                  <a:close/>
                </a:path>
                <a:path w="690880" h="81280">
                  <a:moveTo>
                    <a:pt x="420624" y="80772"/>
                  </a:moveTo>
                  <a:lnTo>
                    <a:pt x="404788" y="77819"/>
                  </a:lnTo>
                  <a:lnTo>
                    <a:pt x="392239" y="69723"/>
                  </a:lnTo>
                  <a:lnTo>
                    <a:pt x="383976" y="57626"/>
                  </a:lnTo>
                  <a:lnTo>
                    <a:pt x="381000" y="42672"/>
                  </a:lnTo>
                  <a:lnTo>
                    <a:pt x="384214" y="26836"/>
                  </a:lnTo>
                  <a:lnTo>
                    <a:pt x="393001" y="14287"/>
                  </a:lnTo>
                  <a:lnTo>
                    <a:pt x="406074" y="6024"/>
                  </a:lnTo>
                  <a:lnTo>
                    <a:pt x="422148" y="3048"/>
                  </a:lnTo>
                  <a:lnTo>
                    <a:pt x="430101" y="3881"/>
                  </a:lnTo>
                  <a:lnTo>
                    <a:pt x="437769" y="6286"/>
                  </a:lnTo>
                  <a:lnTo>
                    <a:pt x="444865" y="10120"/>
                  </a:lnTo>
                  <a:lnTo>
                    <a:pt x="451104" y="15240"/>
                  </a:lnTo>
                  <a:lnTo>
                    <a:pt x="422148" y="15240"/>
                  </a:lnTo>
                  <a:lnTo>
                    <a:pt x="411432" y="17383"/>
                  </a:lnTo>
                  <a:lnTo>
                    <a:pt x="402717" y="23241"/>
                  </a:lnTo>
                  <a:lnTo>
                    <a:pt x="396859" y="31956"/>
                  </a:lnTo>
                  <a:lnTo>
                    <a:pt x="394716" y="42672"/>
                  </a:lnTo>
                  <a:lnTo>
                    <a:pt x="396859" y="52506"/>
                  </a:lnTo>
                  <a:lnTo>
                    <a:pt x="402717" y="60769"/>
                  </a:lnTo>
                  <a:lnTo>
                    <a:pt x="411432" y="66460"/>
                  </a:lnTo>
                  <a:lnTo>
                    <a:pt x="422148" y="68580"/>
                  </a:lnTo>
                  <a:lnTo>
                    <a:pt x="451104" y="68580"/>
                  </a:lnTo>
                  <a:lnTo>
                    <a:pt x="444627" y="73699"/>
                  </a:lnTo>
                  <a:lnTo>
                    <a:pt x="437007" y="77533"/>
                  </a:lnTo>
                  <a:lnTo>
                    <a:pt x="428815" y="79938"/>
                  </a:lnTo>
                  <a:lnTo>
                    <a:pt x="420624" y="80772"/>
                  </a:lnTo>
                  <a:close/>
                </a:path>
                <a:path w="690880" h="81280">
                  <a:moveTo>
                    <a:pt x="443484" y="24384"/>
                  </a:moveTo>
                  <a:lnTo>
                    <a:pt x="437388" y="18288"/>
                  </a:lnTo>
                  <a:lnTo>
                    <a:pt x="429768" y="15240"/>
                  </a:lnTo>
                  <a:lnTo>
                    <a:pt x="451104" y="15240"/>
                  </a:lnTo>
                  <a:lnTo>
                    <a:pt x="443484" y="24384"/>
                  </a:lnTo>
                  <a:close/>
                </a:path>
                <a:path w="690880" h="81280">
                  <a:moveTo>
                    <a:pt x="451104" y="68580"/>
                  </a:moveTo>
                  <a:lnTo>
                    <a:pt x="429768" y="68580"/>
                  </a:lnTo>
                  <a:lnTo>
                    <a:pt x="437388" y="65532"/>
                  </a:lnTo>
                  <a:lnTo>
                    <a:pt x="443484" y="59436"/>
                  </a:lnTo>
                  <a:lnTo>
                    <a:pt x="451104" y="68580"/>
                  </a:lnTo>
                  <a:close/>
                </a:path>
                <a:path w="690880" h="81280">
                  <a:moveTo>
                    <a:pt x="475488" y="80772"/>
                  </a:moveTo>
                  <a:lnTo>
                    <a:pt x="463296" y="80772"/>
                  </a:lnTo>
                  <a:lnTo>
                    <a:pt x="463296" y="0"/>
                  </a:lnTo>
                  <a:lnTo>
                    <a:pt x="475488" y="0"/>
                  </a:lnTo>
                  <a:lnTo>
                    <a:pt x="475488" y="80772"/>
                  </a:lnTo>
                  <a:close/>
                </a:path>
                <a:path w="690880" h="81280">
                  <a:moveTo>
                    <a:pt x="519684" y="80772"/>
                  </a:moveTo>
                  <a:lnTo>
                    <a:pt x="507849" y="78605"/>
                  </a:lnTo>
                  <a:lnTo>
                    <a:pt x="498157" y="72580"/>
                  </a:lnTo>
                  <a:lnTo>
                    <a:pt x="491609" y="63412"/>
                  </a:lnTo>
                  <a:lnTo>
                    <a:pt x="489204" y="51816"/>
                  </a:lnTo>
                  <a:lnTo>
                    <a:pt x="491609" y="39338"/>
                  </a:lnTo>
                  <a:lnTo>
                    <a:pt x="498157" y="29718"/>
                  </a:lnTo>
                  <a:lnTo>
                    <a:pt x="507849" y="23526"/>
                  </a:lnTo>
                  <a:lnTo>
                    <a:pt x="519684" y="21336"/>
                  </a:lnTo>
                  <a:lnTo>
                    <a:pt x="532161" y="23526"/>
                  </a:lnTo>
                  <a:lnTo>
                    <a:pt x="541782" y="29718"/>
                  </a:lnTo>
                  <a:lnTo>
                    <a:pt x="543253" y="32004"/>
                  </a:lnTo>
                  <a:lnTo>
                    <a:pt x="519684" y="32004"/>
                  </a:lnTo>
                  <a:lnTo>
                    <a:pt x="513207" y="33385"/>
                  </a:lnTo>
                  <a:lnTo>
                    <a:pt x="507873" y="37338"/>
                  </a:lnTo>
                  <a:lnTo>
                    <a:pt x="504253" y="43576"/>
                  </a:lnTo>
                  <a:lnTo>
                    <a:pt x="502920" y="51816"/>
                  </a:lnTo>
                  <a:lnTo>
                    <a:pt x="502920" y="62484"/>
                  </a:lnTo>
                  <a:lnTo>
                    <a:pt x="510540" y="70104"/>
                  </a:lnTo>
                  <a:lnTo>
                    <a:pt x="543454" y="70104"/>
                  </a:lnTo>
                  <a:lnTo>
                    <a:pt x="541782" y="72580"/>
                  </a:lnTo>
                  <a:lnTo>
                    <a:pt x="532161" y="78605"/>
                  </a:lnTo>
                  <a:lnTo>
                    <a:pt x="519684" y="80772"/>
                  </a:lnTo>
                  <a:close/>
                </a:path>
                <a:path w="690880" h="81280">
                  <a:moveTo>
                    <a:pt x="543454" y="70104"/>
                  </a:moveTo>
                  <a:lnTo>
                    <a:pt x="519684" y="70104"/>
                  </a:lnTo>
                  <a:lnTo>
                    <a:pt x="527042" y="68746"/>
                  </a:lnTo>
                  <a:lnTo>
                    <a:pt x="532828" y="64960"/>
                  </a:lnTo>
                  <a:lnTo>
                    <a:pt x="536614" y="59174"/>
                  </a:lnTo>
                  <a:lnTo>
                    <a:pt x="537972" y="51816"/>
                  </a:lnTo>
                  <a:lnTo>
                    <a:pt x="536614" y="43576"/>
                  </a:lnTo>
                  <a:lnTo>
                    <a:pt x="532828" y="37338"/>
                  </a:lnTo>
                  <a:lnTo>
                    <a:pt x="527042" y="33385"/>
                  </a:lnTo>
                  <a:lnTo>
                    <a:pt x="519684" y="32004"/>
                  </a:lnTo>
                  <a:lnTo>
                    <a:pt x="543253" y="32004"/>
                  </a:lnTo>
                  <a:lnTo>
                    <a:pt x="547973" y="39338"/>
                  </a:lnTo>
                  <a:lnTo>
                    <a:pt x="550164" y="51816"/>
                  </a:lnTo>
                  <a:lnTo>
                    <a:pt x="547973" y="63412"/>
                  </a:lnTo>
                  <a:lnTo>
                    <a:pt x="543454" y="70104"/>
                  </a:lnTo>
                  <a:close/>
                </a:path>
                <a:path w="690880" h="81280">
                  <a:moveTo>
                    <a:pt x="592836" y="80772"/>
                  </a:moveTo>
                  <a:lnTo>
                    <a:pt x="583692" y="80772"/>
                  </a:lnTo>
                  <a:lnTo>
                    <a:pt x="574571" y="79343"/>
                  </a:lnTo>
                  <a:lnTo>
                    <a:pt x="567880" y="75057"/>
                  </a:lnTo>
                  <a:lnTo>
                    <a:pt x="563760" y="67913"/>
                  </a:lnTo>
                  <a:lnTo>
                    <a:pt x="562356" y="57912"/>
                  </a:lnTo>
                  <a:lnTo>
                    <a:pt x="562356" y="22860"/>
                  </a:lnTo>
                  <a:lnTo>
                    <a:pt x="574548" y="22860"/>
                  </a:lnTo>
                  <a:lnTo>
                    <a:pt x="574548" y="64008"/>
                  </a:lnTo>
                  <a:lnTo>
                    <a:pt x="579120" y="68580"/>
                  </a:lnTo>
                  <a:lnTo>
                    <a:pt x="603504" y="68580"/>
                  </a:lnTo>
                  <a:lnTo>
                    <a:pt x="600456" y="77724"/>
                  </a:lnTo>
                  <a:lnTo>
                    <a:pt x="592836" y="80772"/>
                  </a:lnTo>
                  <a:close/>
                </a:path>
                <a:path w="690880" h="81280">
                  <a:moveTo>
                    <a:pt x="617220" y="80772"/>
                  </a:moveTo>
                  <a:lnTo>
                    <a:pt x="603504" y="80772"/>
                  </a:lnTo>
                  <a:lnTo>
                    <a:pt x="603504" y="68580"/>
                  </a:lnTo>
                  <a:lnTo>
                    <a:pt x="598932" y="68580"/>
                  </a:lnTo>
                  <a:lnTo>
                    <a:pt x="603504" y="60960"/>
                  </a:lnTo>
                  <a:lnTo>
                    <a:pt x="603504" y="22860"/>
                  </a:lnTo>
                  <a:lnTo>
                    <a:pt x="617220" y="22860"/>
                  </a:lnTo>
                  <a:lnTo>
                    <a:pt x="617220" y="80772"/>
                  </a:lnTo>
                  <a:close/>
                </a:path>
                <a:path w="690880" h="81280">
                  <a:moveTo>
                    <a:pt x="690372" y="80772"/>
                  </a:moveTo>
                  <a:lnTo>
                    <a:pt x="678180" y="80772"/>
                  </a:lnTo>
                  <a:lnTo>
                    <a:pt x="678180" y="70104"/>
                  </a:lnTo>
                  <a:lnTo>
                    <a:pt x="659892" y="70104"/>
                  </a:lnTo>
                  <a:lnTo>
                    <a:pt x="667250" y="68746"/>
                  </a:lnTo>
                  <a:lnTo>
                    <a:pt x="673036" y="64960"/>
                  </a:lnTo>
                  <a:lnTo>
                    <a:pt x="676822" y="59174"/>
                  </a:lnTo>
                  <a:lnTo>
                    <a:pt x="678180" y="51816"/>
                  </a:lnTo>
                  <a:lnTo>
                    <a:pt x="676822" y="43576"/>
                  </a:lnTo>
                  <a:lnTo>
                    <a:pt x="673036" y="37338"/>
                  </a:lnTo>
                  <a:lnTo>
                    <a:pt x="667250" y="33385"/>
                  </a:lnTo>
                  <a:lnTo>
                    <a:pt x="659892" y="32004"/>
                  </a:lnTo>
                  <a:lnTo>
                    <a:pt x="678180" y="32004"/>
                  </a:lnTo>
                  <a:lnTo>
                    <a:pt x="678180" y="0"/>
                  </a:lnTo>
                  <a:lnTo>
                    <a:pt x="690372" y="0"/>
                  </a:lnTo>
                  <a:lnTo>
                    <a:pt x="690372" y="80772"/>
                  </a:lnTo>
                  <a:close/>
                </a:path>
                <a:path w="690880" h="81280">
                  <a:moveTo>
                    <a:pt x="667512" y="80772"/>
                  </a:moveTo>
                  <a:lnTo>
                    <a:pt x="658368" y="80772"/>
                  </a:lnTo>
                  <a:lnTo>
                    <a:pt x="646771" y="78605"/>
                  </a:lnTo>
                  <a:lnTo>
                    <a:pt x="637603" y="72580"/>
                  </a:lnTo>
                  <a:lnTo>
                    <a:pt x="631578" y="63412"/>
                  </a:lnTo>
                  <a:lnTo>
                    <a:pt x="629412" y="51816"/>
                  </a:lnTo>
                  <a:lnTo>
                    <a:pt x="631555" y="39338"/>
                  </a:lnTo>
                  <a:lnTo>
                    <a:pt x="637413" y="29718"/>
                  </a:lnTo>
                  <a:lnTo>
                    <a:pt x="646128" y="23526"/>
                  </a:lnTo>
                  <a:lnTo>
                    <a:pt x="656844" y="21336"/>
                  </a:lnTo>
                  <a:lnTo>
                    <a:pt x="667512" y="21336"/>
                  </a:lnTo>
                  <a:lnTo>
                    <a:pt x="673608" y="25908"/>
                  </a:lnTo>
                  <a:lnTo>
                    <a:pt x="678180" y="32004"/>
                  </a:lnTo>
                  <a:lnTo>
                    <a:pt x="659892" y="32004"/>
                  </a:lnTo>
                  <a:lnTo>
                    <a:pt x="652772" y="33599"/>
                  </a:lnTo>
                  <a:lnTo>
                    <a:pt x="647509" y="37909"/>
                  </a:lnTo>
                  <a:lnTo>
                    <a:pt x="644247" y="44219"/>
                  </a:lnTo>
                  <a:lnTo>
                    <a:pt x="643128" y="51816"/>
                  </a:lnTo>
                  <a:lnTo>
                    <a:pt x="643128" y="62484"/>
                  </a:lnTo>
                  <a:lnTo>
                    <a:pt x="649224" y="70104"/>
                  </a:lnTo>
                  <a:lnTo>
                    <a:pt x="678180" y="70104"/>
                  </a:lnTo>
                  <a:lnTo>
                    <a:pt x="673608" y="77724"/>
                  </a:lnTo>
                  <a:lnTo>
                    <a:pt x="667512" y="80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3663696" y="1577339"/>
            <a:ext cx="702945" cy="108585"/>
            <a:chOff x="3663696" y="1577339"/>
            <a:chExt cx="702945" cy="108585"/>
          </a:xfrm>
        </p:grpSpPr>
        <p:sp>
          <p:nvSpPr>
            <p:cNvPr id="36" name="object 36"/>
            <p:cNvSpPr/>
            <p:nvPr/>
          </p:nvSpPr>
          <p:spPr>
            <a:xfrm>
              <a:off x="3663696" y="1577339"/>
              <a:ext cx="108204" cy="1082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805428" y="1586483"/>
              <a:ext cx="561340" cy="81280"/>
            </a:xfrm>
            <a:custGeom>
              <a:avLst/>
              <a:gdLst/>
              <a:ahLst/>
              <a:cxnLst/>
              <a:rect l="l" t="t" r="r" b="b"/>
              <a:pathLst>
                <a:path w="561339" h="81280">
                  <a:moveTo>
                    <a:pt x="57247" y="68580"/>
                  </a:moveTo>
                  <a:lnTo>
                    <a:pt x="39624" y="68580"/>
                  </a:lnTo>
                  <a:lnTo>
                    <a:pt x="45720" y="65532"/>
                  </a:lnTo>
                  <a:lnTo>
                    <a:pt x="45720" y="59436"/>
                  </a:lnTo>
                  <a:lnTo>
                    <a:pt x="39290" y="50744"/>
                  </a:lnTo>
                  <a:lnTo>
                    <a:pt x="25146" y="45910"/>
                  </a:lnTo>
                  <a:lnTo>
                    <a:pt x="11001" y="39076"/>
                  </a:lnTo>
                  <a:lnTo>
                    <a:pt x="4572" y="24384"/>
                  </a:lnTo>
                  <a:lnTo>
                    <a:pt x="6500" y="15906"/>
                  </a:lnTo>
                  <a:lnTo>
                    <a:pt x="12001" y="9144"/>
                  </a:lnTo>
                  <a:lnTo>
                    <a:pt x="20645" y="4667"/>
                  </a:lnTo>
                  <a:lnTo>
                    <a:pt x="32004" y="3048"/>
                  </a:lnTo>
                  <a:lnTo>
                    <a:pt x="39719" y="3595"/>
                  </a:lnTo>
                  <a:lnTo>
                    <a:pt x="46863" y="5143"/>
                  </a:lnTo>
                  <a:lnTo>
                    <a:pt x="53435" y="7548"/>
                  </a:lnTo>
                  <a:lnTo>
                    <a:pt x="59436" y="10668"/>
                  </a:lnTo>
                  <a:lnTo>
                    <a:pt x="57150" y="15240"/>
                  </a:lnTo>
                  <a:lnTo>
                    <a:pt x="22860" y="15240"/>
                  </a:lnTo>
                  <a:lnTo>
                    <a:pt x="18288" y="18288"/>
                  </a:lnTo>
                  <a:lnTo>
                    <a:pt x="18288" y="22860"/>
                  </a:lnTo>
                  <a:lnTo>
                    <a:pt x="24717" y="31575"/>
                  </a:lnTo>
                  <a:lnTo>
                    <a:pt x="38862" y="36576"/>
                  </a:lnTo>
                  <a:lnTo>
                    <a:pt x="53006" y="43862"/>
                  </a:lnTo>
                  <a:lnTo>
                    <a:pt x="59436" y="59436"/>
                  </a:lnTo>
                  <a:lnTo>
                    <a:pt x="57269" y="68556"/>
                  </a:lnTo>
                  <a:close/>
                </a:path>
                <a:path w="561339" h="81280">
                  <a:moveTo>
                    <a:pt x="53340" y="22860"/>
                  </a:moveTo>
                  <a:lnTo>
                    <a:pt x="45720" y="18288"/>
                  </a:lnTo>
                  <a:lnTo>
                    <a:pt x="36576" y="15240"/>
                  </a:lnTo>
                  <a:lnTo>
                    <a:pt x="57150" y="15240"/>
                  </a:lnTo>
                  <a:lnTo>
                    <a:pt x="53340" y="22860"/>
                  </a:lnTo>
                  <a:close/>
                </a:path>
                <a:path w="561339" h="81280">
                  <a:moveTo>
                    <a:pt x="30480" y="80772"/>
                  </a:moveTo>
                  <a:lnTo>
                    <a:pt x="21645" y="79938"/>
                  </a:lnTo>
                  <a:lnTo>
                    <a:pt x="13525" y="77533"/>
                  </a:lnTo>
                  <a:lnTo>
                    <a:pt x="6262" y="73699"/>
                  </a:lnTo>
                  <a:lnTo>
                    <a:pt x="0" y="68580"/>
                  </a:lnTo>
                  <a:lnTo>
                    <a:pt x="4572" y="57912"/>
                  </a:lnTo>
                  <a:lnTo>
                    <a:pt x="11430" y="62793"/>
                  </a:lnTo>
                  <a:lnTo>
                    <a:pt x="18288" y="66103"/>
                  </a:lnTo>
                  <a:lnTo>
                    <a:pt x="25146" y="67984"/>
                  </a:lnTo>
                  <a:lnTo>
                    <a:pt x="32004" y="68580"/>
                  </a:lnTo>
                  <a:lnTo>
                    <a:pt x="57247" y="68580"/>
                  </a:lnTo>
                  <a:lnTo>
                    <a:pt x="51244" y="75247"/>
                  </a:lnTo>
                  <a:lnTo>
                    <a:pt x="42076" y="79367"/>
                  </a:lnTo>
                  <a:lnTo>
                    <a:pt x="30480" y="80772"/>
                  </a:lnTo>
                  <a:close/>
                </a:path>
                <a:path w="561339" h="81280">
                  <a:moveTo>
                    <a:pt x="77724" y="80772"/>
                  </a:moveTo>
                  <a:lnTo>
                    <a:pt x="64008" y="80772"/>
                  </a:lnTo>
                  <a:lnTo>
                    <a:pt x="99060" y="4572"/>
                  </a:lnTo>
                  <a:lnTo>
                    <a:pt x="111252" y="4572"/>
                  </a:lnTo>
                  <a:lnTo>
                    <a:pt x="117287" y="18288"/>
                  </a:lnTo>
                  <a:lnTo>
                    <a:pt x="105156" y="18288"/>
                  </a:lnTo>
                  <a:lnTo>
                    <a:pt x="89916" y="51816"/>
                  </a:lnTo>
                  <a:lnTo>
                    <a:pt x="132039" y="51816"/>
                  </a:lnTo>
                  <a:lnTo>
                    <a:pt x="136733" y="62484"/>
                  </a:lnTo>
                  <a:lnTo>
                    <a:pt x="85344" y="62484"/>
                  </a:lnTo>
                  <a:lnTo>
                    <a:pt x="77724" y="80772"/>
                  </a:lnTo>
                  <a:close/>
                </a:path>
                <a:path w="561339" h="81280">
                  <a:moveTo>
                    <a:pt x="132039" y="51816"/>
                  </a:moveTo>
                  <a:lnTo>
                    <a:pt x="118872" y="51816"/>
                  </a:lnTo>
                  <a:lnTo>
                    <a:pt x="105156" y="18288"/>
                  </a:lnTo>
                  <a:lnTo>
                    <a:pt x="117287" y="18288"/>
                  </a:lnTo>
                  <a:lnTo>
                    <a:pt x="132039" y="51816"/>
                  </a:lnTo>
                  <a:close/>
                </a:path>
                <a:path w="561339" h="81280">
                  <a:moveTo>
                    <a:pt x="144780" y="80772"/>
                  </a:moveTo>
                  <a:lnTo>
                    <a:pt x="131064" y="80772"/>
                  </a:lnTo>
                  <a:lnTo>
                    <a:pt x="123444" y="62484"/>
                  </a:lnTo>
                  <a:lnTo>
                    <a:pt x="136733" y="62484"/>
                  </a:lnTo>
                  <a:lnTo>
                    <a:pt x="144780" y="80772"/>
                  </a:lnTo>
                  <a:close/>
                </a:path>
                <a:path w="561339" h="81280">
                  <a:moveTo>
                    <a:pt x="167640" y="80772"/>
                  </a:moveTo>
                  <a:lnTo>
                    <a:pt x="155448" y="80772"/>
                  </a:lnTo>
                  <a:lnTo>
                    <a:pt x="155448" y="4572"/>
                  </a:lnTo>
                  <a:lnTo>
                    <a:pt x="185928" y="4572"/>
                  </a:lnTo>
                  <a:lnTo>
                    <a:pt x="199048" y="6262"/>
                  </a:lnTo>
                  <a:lnTo>
                    <a:pt x="208597" y="11239"/>
                  </a:lnTo>
                  <a:lnTo>
                    <a:pt x="211471" y="15240"/>
                  </a:lnTo>
                  <a:lnTo>
                    <a:pt x="167640" y="15240"/>
                  </a:lnTo>
                  <a:lnTo>
                    <a:pt x="167640" y="45720"/>
                  </a:lnTo>
                  <a:lnTo>
                    <a:pt x="211811" y="45720"/>
                  </a:lnTo>
                  <a:lnTo>
                    <a:pt x="208597" y="50482"/>
                  </a:lnTo>
                  <a:lnTo>
                    <a:pt x="199048" y="55983"/>
                  </a:lnTo>
                  <a:lnTo>
                    <a:pt x="185928" y="57912"/>
                  </a:lnTo>
                  <a:lnTo>
                    <a:pt x="167640" y="57912"/>
                  </a:lnTo>
                  <a:lnTo>
                    <a:pt x="167640" y="80772"/>
                  </a:lnTo>
                  <a:close/>
                </a:path>
                <a:path w="561339" h="81280">
                  <a:moveTo>
                    <a:pt x="211811" y="45720"/>
                  </a:moveTo>
                  <a:lnTo>
                    <a:pt x="196596" y="45720"/>
                  </a:lnTo>
                  <a:lnTo>
                    <a:pt x="204216" y="41148"/>
                  </a:lnTo>
                  <a:lnTo>
                    <a:pt x="204216" y="19812"/>
                  </a:lnTo>
                  <a:lnTo>
                    <a:pt x="196596" y="15240"/>
                  </a:lnTo>
                  <a:lnTo>
                    <a:pt x="211471" y="15240"/>
                  </a:lnTo>
                  <a:lnTo>
                    <a:pt x="214431" y="19359"/>
                  </a:lnTo>
                  <a:lnTo>
                    <a:pt x="216408" y="30480"/>
                  </a:lnTo>
                  <a:lnTo>
                    <a:pt x="214431" y="41838"/>
                  </a:lnTo>
                  <a:lnTo>
                    <a:pt x="211811" y="45720"/>
                  </a:lnTo>
                  <a:close/>
                </a:path>
                <a:path w="561339" h="81280">
                  <a:moveTo>
                    <a:pt x="291084" y="80772"/>
                  </a:moveTo>
                  <a:lnTo>
                    <a:pt x="275248" y="77819"/>
                  </a:lnTo>
                  <a:lnTo>
                    <a:pt x="262699" y="69723"/>
                  </a:lnTo>
                  <a:lnTo>
                    <a:pt x="254436" y="57626"/>
                  </a:lnTo>
                  <a:lnTo>
                    <a:pt x="251460" y="42672"/>
                  </a:lnTo>
                  <a:lnTo>
                    <a:pt x="254436" y="26836"/>
                  </a:lnTo>
                  <a:lnTo>
                    <a:pt x="262699" y="14287"/>
                  </a:lnTo>
                  <a:lnTo>
                    <a:pt x="275248" y="6024"/>
                  </a:lnTo>
                  <a:lnTo>
                    <a:pt x="291084" y="3048"/>
                  </a:lnTo>
                  <a:lnTo>
                    <a:pt x="299037" y="3881"/>
                  </a:lnTo>
                  <a:lnTo>
                    <a:pt x="306705" y="6286"/>
                  </a:lnTo>
                  <a:lnTo>
                    <a:pt x="313801" y="10120"/>
                  </a:lnTo>
                  <a:lnTo>
                    <a:pt x="320040" y="15240"/>
                  </a:lnTo>
                  <a:lnTo>
                    <a:pt x="291084" y="15240"/>
                  </a:lnTo>
                  <a:lnTo>
                    <a:pt x="280368" y="17383"/>
                  </a:lnTo>
                  <a:lnTo>
                    <a:pt x="271653" y="23241"/>
                  </a:lnTo>
                  <a:lnTo>
                    <a:pt x="265795" y="31956"/>
                  </a:lnTo>
                  <a:lnTo>
                    <a:pt x="263652" y="42672"/>
                  </a:lnTo>
                  <a:lnTo>
                    <a:pt x="265795" y="52506"/>
                  </a:lnTo>
                  <a:lnTo>
                    <a:pt x="271653" y="60769"/>
                  </a:lnTo>
                  <a:lnTo>
                    <a:pt x="280368" y="66460"/>
                  </a:lnTo>
                  <a:lnTo>
                    <a:pt x="291084" y="68580"/>
                  </a:lnTo>
                  <a:lnTo>
                    <a:pt x="320040" y="68580"/>
                  </a:lnTo>
                  <a:lnTo>
                    <a:pt x="313801" y="73699"/>
                  </a:lnTo>
                  <a:lnTo>
                    <a:pt x="306705" y="77533"/>
                  </a:lnTo>
                  <a:lnTo>
                    <a:pt x="299037" y="79938"/>
                  </a:lnTo>
                  <a:lnTo>
                    <a:pt x="291084" y="80772"/>
                  </a:lnTo>
                  <a:close/>
                </a:path>
                <a:path w="561339" h="81280">
                  <a:moveTo>
                    <a:pt x="312420" y="24384"/>
                  </a:moveTo>
                  <a:lnTo>
                    <a:pt x="307848" y="18288"/>
                  </a:lnTo>
                  <a:lnTo>
                    <a:pt x="298704" y="15240"/>
                  </a:lnTo>
                  <a:lnTo>
                    <a:pt x="320040" y="15240"/>
                  </a:lnTo>
                  <a:lnTo>
                    <a:pt x="312420" y="24384"/>
                  </a:lnTo>
                  <a:close/>
                </a:path>
                <a:path w="561339" h="81280">
                  <a:moveTo>
                    <a:pt x="320040" y="68580"/>
                  </a:moveTo>
                  <a:lnTo>
                    <a:pt x="298704" y="68580"/>
                  </a:lnTo>
                  <a:lnTo>
                    <a:pt x="306324" y="65532"/>
                  </a:lnTo>
                  <a:lnTo>
                    <a:pt x="312420" y="59436"/>
                  </a:lnTo>
                  <a:lnTo>
                    <a:pt x="320040" y="68580"/>
                  </a:lnTo>
                  <a:close/>
                </a:path>
                <a:path w="561339" h="81280">
                  <a:moveTo>
                    <a:pt x="345948" y="80772"/>
                  </a:moveTo>
                  <a:lnTo>
                    <a:pt x="333756" y="80772"/>
                  </a:lnTo>
                  <a:lnTo>
                    <a:pt x="333756" y="0"/>
                  </a:lnTo>
                  <a:lnTo>
                    <a:pt x="345948" y="0"/>
                  </a:lnTo>
                  <a:lnTo>
                    <a:pt x="345948" y="80772"/>
                  </a:lnTo>
                  <a:close/>
                </a:path>
                <a:path w="561339" h="81280">
                  <a:moveTo>
                    <a:pt x="390144" y="80772"/>
                  </a:moveTo>
                  <a:lnTo>
                    <a:pt x="377666" y="78605"/>
                  </a:lnTo>
                  <a:lnTo>
                    <a:pt x="368046" y="72580"/>
                  </a:lnTo>
                  <a:lnTo>
                    <a:pt x="361854" y="63412"/>
                  </a:lnTo>
                  <a:lnTo>
                    <a:pt x="359664" y="51816"/>
                  </a:lnTo>
                  <a:lnTo>
                    <a:pt x="361854" y="39338"/>
                  </a:lnTo>
                  <a:lnTo>
                    <a:pt x="368046" y="29718"/>
                  </a:lnTo>
                  <a:lnTo>
                    <a:pt x="377666" y="23526"/>
                  </a:lnTo>
                  <a:lnTo>
                    <a:pt x="390144" y="21336"/>
                  </a:lnTo>
                  <a:lnTo>
                    <a:pt x="402621" y="23526"/>
                  </a:lnTo>
                  <a:lnTo>
                    <a:pt x="412242" y="29718"/>
                  </a:lnTo>
                  <a:lnTo>
                    <a:pt x="413713" y="32004"/>
                  </a:lnTo>
                  <a:lnTo>
                    <a:pt x="390144" y="32004"/>
                  </a:lnTo>
                  <a:lnTo>
                    <a:pt x="382785" y="33385"/>
                  </a:lnTo>
                  <a:lnTo>
                    <a:pt x="376999" y="37338"/>
                  </a:lnTo>
                  <a:lnTo>
                    <a:pt x="373213" y="43576"/>
                  </a:lnTo>
                  <a:lnTo>
                    <a:pt x="371856" y="51816"/>
                  </a:lnTo>
                  <a:lnTo>
                    <a:pt x="373213" y="59174"/>
                  </a:lnTo>
                  <a:lnTo>
                    <a:pt x="376999" y="64960"/>
                  </a:lnTo>
                  <a:lnTo>
                    <a:pt x="382785" y="68746"/>
                  </a:lnTo>
                  <a:lnTo>
                    <a:pt x="390144" y="70104"/>
                  </a:lnTo>
                  <a:lnTo>
                    <a:pt x="413914" y="70104"/>
                  </a:lnTo>
                  <a:lnTo>
                    <a:pt x="412242" y="72580"/>
                  </a:lnTo>
                  <a:lnTo>
                    <a:pt x="402621" y="78605"/>
                  </a:lnTo>
                  <a:lnTo>
                    <a:pt x="390144" y="80772"/>
                  </a:lnTo>
                  <a:close/>
                </a:path>
                <a:path w="561339" h="81280">
                  <a:moveTo>
                    <a:pt x="413914" y="70104"/>
                  </a:moveTo>
                  <a:lnTo>
                    <a:pt x="390144" y="70104"/>
                  </a:lnTo>
                  <a:lnTo>
                    <a:pt x="397502" y="68746"/>
                  </a:lnTo>
                  <a:lnTo>
                    <a:pt x="403288" y="64960"/>
                  </a:lnTo>
                  <a:lnTo>
                    <a:pt x="407074" y="59174"/>
                  </a:lnTo>
                  <a:lnTo>
                    <a:pt x="408432" y="51816"/>
                  </a:lnTo>
                  <a:lnTo>
                    <a:pt x="407074" y="43576"/>
                  </a:lnTo>
                  <a:lnTo>
                    <a:pt x="403288" y="37338"/>
                  </a:lnTo>
                  <a:lnTo>
                    <a:pt x="397502" y="33385"/>
                  </a:lnTo>
                  <a:lnTo>
                    <a:pt x="390144" y="32004"/>
                  </a:lnTo>
                  <a:lnTo>
                    <a:pt x="413713" y="32004"/>
                  </a:lnTo>
                  <a:lnTo>
                    <a:pt x="418433" y="39338"/>
                  </a:lnTo>
                  <a:lnTo>
                    <a:pt x="420624" y="51816"/>
                  </a:lnTo>
                  <a:lnTo>
                    <a:pt x="418433" y="63412"/>
                  </a:lnTo>
                  <a:lnTo>
                    <a:pt x="413914" y="70104"/>
                  </a:lnTo>
                  <a:close/>
                </a:path>
                <a:path w="561339" h="81280">
                  <a:moveTo>
                    <a:pt x="463296" y="80772"/>
                  </a:moveTo>
                  <a:lnTo>
                    <a:pt x="452628" y="80772"/>
                  </a:lnTo>
                  <a:lnTo>
                    <a:pt x="444150" y="79343"/>
                  </a:lnTo>
                  <a:lnTo>
                    <a:pt x="437388" y="75057"/>
                  </a:lnTo>
                  <a:lnTo>
                    <a:pt x="432911" y="67913"/>
                  </a:lnTo>
                  <a:lnTo>
                    <a:pt x="431292" y="57912"/>
                  </a:lnTo>
                  <a:lnTo>
                    <a:pt x="431292" y="22860"/>
                  </a:lnTo>
                  <a:lnTo>
                    <a:pt x="445008" y="22860"/>
                  </a:lnTo>
                  <a:lnTo>
                    <a:pt x="445008" y="64008"/>
                  </a:lnTo>
                  <a:lnTo>
                    <a:pt x="449580" y="68580"/>
                  </a:lnTo>
                  <a:lnTo>
                    <a:pt x="473964" y="68580"/>
                  </a:lnTo>
                  <a:lnTo>
                    <a:pt x="469392" y="77724"/>
                  </a:lnTo>
                  <a:lnTo>
                    <a:pt x="463296" y="80772"/>
                  </a:lnTo>
                  <a:close/>
                </a:path>
                <a:path w="561339" h="81280">
                  <a:moveTo>
                    <a:pt x="486156" y="80772"/>
                  </a:moveTo>
                  <a:lnTo>
                    <a:pt x="473964" y="80772"/>
                  </a:lnTo>
                  <a:lnTo>
                    <a:pt x="473964" y="68580"/>
                  </a:lnTo>
                  <a:lnTo>
                    <a:pt x="467868" y="68580"/>
                  </a:lnTo>
                  <a:lnTo>
                    <a:pt x="473964" y="60960"/>
                  </a:lnTo>
                  <a:lnTo>
                    <a:pt x="473964" y="22860"/>
                  </a:lnTo>
                  <a:lnTo>
                    <a:pt x="486156" y="22860"/>
                  </a:lnTo>
                  <a:lnTo>
                    <a:pt x="486156" y="80772"/>
                  </a:lnTo>
                  <a:close/>
                </a:path>
                <a:path w="561339" h="81280">
                  <a:moveTo>
                    <a:pt x="560832" y="80772"/>
                  </a:moveTo>
                  <a:lnTo>
                    <a:pt x="548640" y="80772"/>
                  </a:lnTo>
                  <a:lnTo>
                    <a:pt x="548640" y="70104"/>
                  </a:lnTo>
                  <a:lnTo>
                    <a:pt x="530352" y="70104"/>
                  </a:lnTo>
                  <a:lnTo>
                    <a:pt x="537710" y="68746"/>
                  </a:lnTo>
                  <a:lnTo>
                    <a:pt x="543496" y="64960"/>
                  </a:lnTo>
                  <a:lnTo>
                    <a:pt x="547282" y="59174"/>
                  </a:lnTo>
                  <a:lnTo>
                    <a:pt x="548640" y="51816"/>
                  </a:lnTo>
                  <a:lnTo>
                    <a:pt x="547282" y="43576"/>
                  </a:lnTo>
                  <a:lnTo>
                    <a:pt x="543496" y="37338"/>
                  </a:lnTo>
                  <a:lnTo>
                    <a:pt x="537710" y="33385"/>
                  </a:lnTo>
                  <a:lnTo>
                    <a:pt x="530352" y="32004"/>
                  </a:lnTo>
                  <a:lnTo>
                    <a:pt x="548640" y="32004"/>
                  </a:lnTo>
                  <a:lnTo>
                    <a:pt x="548640" y="0"/>
                  </a:lnTo>
                  <a:lnTo>
                    <a:pt x="560832" y="0"/>
                  </a:lnTo>
                  <a:lnTo>
                    <a:pt x="560832" y="80772"/>
                  </a:lnTo>
                  <a:close/>
                </a:path>
                <a:path w="561339" h="81280">
                  <a:moveTo>
                    <a:pt x="536448" y="80772"/>
                  </a:moveTo>
                  <a:lnTo>
                    <a:pt x="527304" y="80772"/>
                  </a:lnTo>
                  <a:lnTo>
                    <a:pt x="515945" y="78605"/>
                  </a:lnTo>
                  <a:lnTo>
                    <a:pt x="507301" y="72580"/>
                  </a:lnTo>
                  <a:lnTo>
                    <a:pt x="501800" y="63412"/>
                  </a:lnTo>
                  <a:lnTo>
                    <a:pt x="499872" y="51816"/>
                  </a:lnTo>
                  <a:lnTo>
                    <a:pt x="501800" y="39338"/>
                  </a:lnTo>
                  <a:lnTo>
                    <a:pt x="507301" y="29718"/>
                  </a:lnTo>
                  <a:lnTo>
                    <a:pt x="515945" y="23526"/>
                  </a:lnTo>
                  <a:lnTo>
                    <a:pt x="527304" y="21336"/>
                  </a:lnTo>
                  <a:lnTo>
                    <a:pt x="536448" y="21336"/>
                  </a:lnTo>
                  <a:lnTo>
                    <a:pt x="544068" y="25908"/>
                  </a:lnTo>
                  <a:lnTo>
                    <a:pt x="548640" y="32004"/>
                  </a:lnTo>
                  <a:lnTo>
                    <a:pt x="530352" y="32004"/>
                  </a:lnTo>
                  <a:lnTo>
                    <a:pt x="522993" y="33599"/>
                  </a:lnTo>
                  <a:lnTo>
                    <a:pt x="517207" y="37909"/>
                  </a:lnTo>
                  <a:lnTo>
                    <a:pt x="513421" y="44219"/>
                  </a:lnTo>
                  <a:lnTo>
                    <a:pt x="512064" y="51816"/>
                  </a:lnTo>
                  <a:lnTo>
                    <a:pt x="513421" y="59174"/>
                  </a:lnTo>
                  <a:lnTo>
                    <a:pt x="517207" y="64960"/>
                  </a:lnTo>
                  <a:lnTo>
                    <a:pt x="522993" y="68746"/>
                  </a:lnTo>
                  <a:lnTo>
                    <a:pt x="530352" y="70104"/>
                  </a:lnTo>
                  <a:lnTo>
                    <a:pt x="548640" y="70104"/>
                  </a:lnTo>
                  <a:lnTo>
                    <a:pt x="544068" y="77724"/>
                  </a:lnTo>
                  <a:lnTo>
                    <a:pt x="536448" y="80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5452871" y="1577339"/>
            <a:ext cx="1033780" cy="108585"/>
            <a:chOff x="5452871" y="1577339"/>
            <a:chExt cx="1033780" cy="108585"/>
          </a:xfrm>
        </p:grpSpPr>
        <p:sp>
          <p:nvSpPr>
            <p:cNvPr id="39" name="object 39"/>
            <p:cNvSpPr/>
            <p:nvPr/>
          </p:nvSpPr>
          <p:spPr>
            <a:xfrm>
              <a:off x="5452871" y="1577339"/>
              <a:ext cx="108204" cy="1082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594603" y="1584960"/>
              <a:ext cx="891540" cy="822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1868423" y="1778507"/>
            <a:ext cx="911860" cy="108585"/>
            <a:chOff x="1868423" y="1778507"/>
            <a:chExt cx="911860" cy="108585"/>
          </a:xfrm>
        </p:grpSpPr>
        <p:sp>
          <p:nvSpPr>
            <p:cNvPr id="42" name="object 42"/>
            <p:cNvSpPr/>
            <p:nvPr/>
          </p:nvSpPr>
          <p:spPr>
            <a:xfrm>
              <a:off x="1868423" y="1778507"/>
              <a:ext cx="108203" cy="1082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005584" y="1786127"/>
              <a:ext cx="774700" cy="82550"/>
            </a:xfrm>
            <a:custGeom>
              <a:avLst/>
              <a:gdLst/>
              <a:ahLst/>
              <a:cxnLst/>
              <a:rect l="l" t="t" r="r" b="b"/>
              <a:pathLst>
                <a:path w="774700" h="82550">
                  <a:moveTo>
                    <a:pt x="60960" y="16764"/>
                  </a:moveTo>
                  <a:lnTo>
                    <a:pt x="0" y="16764"/>
                  </a:lnTo>
                  <a:lnTo>
                    <a:pt x="0" y="4572"/>
                  </a:lnTo>
                  <a:lnTo>
                    <a:pt x="60960" y="4572"/>
                  </a:lnTo>
                  <a:lnTo>
                    <a:pt x="60960" y="16764"/>
                  </a:lnTo>
                  <a:close/>
                </a:path>
                <a:path w="774700" h="82550">
                  <a:moveTo>
                    <a:pt x="36576" y="82296"/>
                  </a:moveTo>
                  <a:lnTo>
                    <a:pt x="22860" y="82296"/>
                  </a:lnTo>
                  <a:lnTo>
                    <a:pt x="22860" y="16764"/>
                  </a:lnTo>
                  <a:lnTo>
                    <a:pt x="36576" y="16764"/>
                  </a:lnTo>
                  <a:lnTo>
                    <a:pt x="36576" y="82296"/>
                  </a:lnTo>
                  <a:close/>
                </a:path>
                <a:path w="774700" h="82550">
                  <a:moveTo>
                    <a:pt x="97536" y="82296"/>
                  </a:moveTo>
                  <a:lnTo>
                    <a:pt x="88392" y="82296"/>
                  </a:lnTo>
                  <a:lnTo>
                    <a:pt x="75914" y="80129"/>
                  </a:lnTo>
                  <a:lnTo>
                    <a:pt x="66294" y="74104"/>
                  </a:lnTo>
                  <a:lnTo>
                    <a:pt x="60102" y="64936"/>
                  </a:lnTo>
                  <a:lnTo>
                    <a:pt x="57912" y="53340"/>
                  </a:lnTo>
                  <a:lnTo>
                    <a:pt x="60078" y="40862"/>
                  </a:lnTo>
                  <a:lnTo>
                    <a:pt x="66103" y="31242"/>
                  </a:lnTo>
                  <a:lnTo>
                    <a:pt x="75271" y="25050"/>
                  </a:lnTo>
                  <a:lnTo>
                    <a:pt x="86868" y="22860"/>
                  </a:lnTo>
                  <a:lnTo>
                    <a:pt x="100369" y="25336"/>
                  </a:lnTo>
                  <a:lnTo>
                    <a:pt x="109156" y="32385"/>
                  </a:lnTo>
                  <a:lnTo>
                    <a:pt x="109622" y="33528"/>
                  </a:lnTo>
                  <a:lnTo>
                    <a:pt x="77724" y="33528"/>
                  </a:lnTo>
                  <a:lnTo>
                    <a:pt x="71628" y="39624"/>
                  </a:lnTo>
                  <a:lnTo>
                    <a:pt x="70104" y="48768"/>
                  </a:lnTo>
                  <a:lnTo>
                    <a:pt x="113893" y="48768"/>
                  </a:lnTo>
                  <a:lnTo>
                    <a:pt x="114300" y="57912"/>
                  </a:lnTo>
                  <a:lnTo>
                    <a:pt x="70104" y="57912"/>
                  </a:lnTo>
                  <a:lnTo>
                    <a:pt x="73152" y="67056"/>
                  </a:lnTo>
                  <a:lnTo>
                    <a:pt x="79248" y="71628"/>
                  </a:lnTo>
                  <a:lnTo>
                    <a:pt x="111252" y="71628"/>
                  </a:lnTo>
                  <a:lnTo>
                    <a:pt x="106680" y="79248"/>
                  </a:lnTo>
                  <a:lnTo>
                    <a:pt x="97536" y="82296"/>
                  </a:lnTo>
                  <a:close/>
                </a:path>
                <a:path w="774700" h="82550">
                  <a:moveTo>
                    <a:pt x="113893" y="48768"/>
                  </a:moveTo>
                  <a:lnTo>
                    <a:pt x="103632" y="48768"/>
                  </a:lnTo>
                  <a:lnTo>
                    <a:pt x="103632" y="38100"/>
                  </a:lnTo>
                  <a:lnTo>
                    <a:pt x="97536" y="33528"/>
                  </a:lnTo>
                  <a:lnTo>
                    <a:pt x="109622" y="33528"/>
                  </a:lnTo>
                  <a:lnTo>
                    <a:pt x="113657" y="43434"/>
                  </a:lnTo>
                  <a:lnTo>
                    <a:pt x="113893" y="48768"/>
                  </a:lnTo>
                  <a:close/>
                </a:path>
                <a:path w="774700" h="82550">
                  <a:moveTo>
                    <a:pt x="111252" y="71628"/>
                  </a:moveTo>
                  <a:lnTo>
                    <a:pt x="94488" y="71628"/>
                  </a:lnTo>
                  <a:lnTo>
                    <a:pt x="100584" y="70104"/>
                  </a:lnTo>
                  <a:lnTo>
                    <a:pt x="105156" y="65532"/>
                  </a:lnTo>
                  <a:lnTo>
                    <a:pt x="111252" y="71628"/>
                  </a:lnTo>
                  <a:close/>
                </a:path>
                <a:path w="774700" h="82550">
                  <a:moveTo>
                    <a:pt x="140208" y="82296"/>
                  </a:moveTo>
                  <a:lnTo>
                    <a:pt x="128016" y="82296"/>
                  </a:lnTo>
                  <a:lnTo>
                    <a:pt x="128016" y="22860"/>
                  </a:lnTo>
                  <a:lnTo>
                    <a:pt x="140208" y="22860"/>
                  </a:lnTo>
                  <a:lnTo>
                    <a:pt x="140208" y="35052"/>
                  </a:lnTo>
                  <a:lnTo>
                    <a:pt x="147828" y="35052"/>
                  </a:lnTo>
                  <a:lnTo>
                    <a:pt x="141732" y="41148"/>
                  </a:lnTo>
                  <a:lnTo>
                    <a:pt x="140208" y="50292"/>
                  </a:lnTo>
                  <a:lnTo>
                    <a:pt x="140208" y="82296"/>
                  </a:lnTo>
                  <a:close/>
                </a:path>
                <a:path w="774700" h="82550">
                  <a:moveTo>
                    <a:pt x="182880" y="82296"/>
                  </a:moveTo>
                  <a:lnTo>
                    <a:pt x="170688" y="82296"/>
                  </a:lnTo>
                  <a:lnTo>
                    <a:pt x="170688" y="39624"/>
                  </a:lnTo>
                  <a:lnTo>
                    <a:pt x="166116" y="35052"/>
                  </a:lnTo>
                  <a:lnTo>
                    <a:pt x="140208" y="35052"/>
                  </a:lnTo>
                  <a:lnTo>
                    <a:pt x="144780" y="25908"/>
                  </a:lnTo>
                  <a:lnTo>
                    <a:pt x="152400" y="22860"/>
                  </a:lnTo>
                  <a:lnTo>
                    <a:pt x="161544" y="22860"/>
                  </a:lnTo>
                  <a:lnTo>
                    <a:pt x="170664" y="24503"/>
                  </a:lnTo>
                  <a:lnTo>
                    <a:pt x="177355" y="29146"/>
                  </a:lnTo>
                  <a:lnTo>
                    <a:pt x="181475" y="36361"/>
                  </a:lnTo>
                  <a:lnTo>
                    <a:pt x="182880" y="45720"/>
                  </a:lnTo>
                  <a:lnTo>
                    <a:pt x="182880" y="82296"/>
                  </a:lnTo>
                  <a:close/>
                </a:path>
                <a:path w="774700" h="82550">
                  <a:moveTo>
                    <a:pt x="224028" y="82296"/>
                  </a:moveTo>
                  <a:lnTo>
                    <a:pt x="212431" y="80129"/>
                  </a:lnTo>
                  <a:lnTo>
                    <a:pt x="203263" y="74104"/>
                  </a:lnTo>
                  <a:lnTo>
                    <a:pt x="197238" y="64936"/>
                  </a:lnTo>
                  <a:lnTo>
                    <a:pt x="195072" y="53340"/>
                  </a:lnTo>
                  <a:lnTo>
                    <a:pt x="197238" y="40862"/>
                  </a:lnTo>
                  <a:lnTo>
                    <a:pt x="203263" y="31242"/>
                  </a:lnTo>
                  <a:lnTo>
                    <a:pt x="212431" y="25050"/>
                  </a:lnTo>
                  <a:lnTo>
                    <a:pt x="224028" y="22860"/>
                  </a:lnTo>
                  <a:lnTo>
                    <a:pt x="231481" y="23431"/>
                  </a:lnTo>
                  <a:lnTo>
                    <a:pt x="237934" y="25146"/>
                  </a:lnTo>
                  <a:lnTo>
                    <a:pt x="243530" y="28003"/>
                  </a:lnTo>
                  <a:lnTo>
                    <a:pt x="248412" y="32004"/>
                  </a:lnTo>
                  <a:lnTo>
                    <a:pt x="247142" y="33528"/>
                  </a:lnTo>
                  <a:lnTo>
                    <a:pt x="224028" y="33528"/>
                  </a:lnTo>
                  <a:lnTo>
                    <a:pt x="217551" y="34909"/>
                  </a:lnTo>
                  <a:lnTo>
                    <a:pt x="212217" y="38862"/>
                  </a:lnTo>
                  <a:lnTo>
                    <a:pt x="208597" y="45100"/>
                  </a:lnTo>
                  <a:lnTo>
                    <a:pt x="207264" y="53340"/>
                  </a:lnTo>
                  <a:lnTo>
                    <a:pt x="207264" y="64008"/>
                  </a:lnTo>
                  <a:lnTo>
                    <a:pt x="214884" y="71628"/>
                  </a:lnTo>
                  <a:lnTo>
                    <a:pt x="248412" y="71628"/>
                  </a:lnTo>
                  <a:lnTo>
                    <a:pt x="244173" y="75866"/>
                  </a:lnTo>
                  <a:lnTo>
                    <a:pt x="238506" y="79248"/>
                  </a:lnTo>
                  <a:lnTo>
                    <a:pt x="231695" y="81486"/>
                  </a:lnTo>
                  <a:lnTo>
                    <a:pt x="224028" y="82296"/>
                  </a:lnTo>
                  <a:close/>
                </a:path>
                <a:path w="774700" h="82550">
                  <a:moveTo>
                    <a:pt x="240792" y="41148"/>
                  </a:moveTo>
                  <a:lnTo>
                    <a:pt x="237744" y="36576"/>
                  </a:lnTo>
                  <a:lnTo>
                    <a:pt x="231648" y="33528"/>
                  </a:lnTo>
                  <a:lnTo>
                    <a:pt x="247142" y="33528"/>
                  </a:lnTo>
                  <a:lnTo>
                    <a:pt x="240792" y="41148"/>
                  </a:lnTo>
                  <a:close/>
                </a:path>
                <a:path w="774700" h="82550">
                  <a:moveTo>
                    <a:pt x="248412" y="71628"/>
                  </a:moveTo>
                  <a:lnTo>
                    <a:pt x="231648" y="71628"/>
                  </a:lnTo>
                  <a:lnTo>
                    <a:pt x="237744" y="68580"/>
                  </a:lnTo>
                  <a:lnTo>
                    <a:pt x="242316" y="64008"/>
                  </a:lnTo>
                  <a:lnTo>
                    <a:pt x="248412" y="71628"/>
                  </a:lnTo>
                  <a:close/>
                </a:path>
                <a:path w="774700" h="82550">
                  <a:moveTo>
                    <a:pt x="283464" y="82296"/>
                  </a:moveTo>
                  <a:lnTo>
                    <a:pt x="271867" y="80129"/>
                  </a:lnTo>
                  <a:lnTo>
                    <a:pt x="262699" y="74104"/>
                  </a:lnTo>
                  <a:lnTo>
                    <a:pt x="256674" y="64936"/>
                  </a:lnTo>
                  <a:lnTo>
                    <a:pt x="254508" y="53340"/>
                  </a:lnTo>
                  <a:lnTo>
                    <a:pt x="256674" y="40862"/>
                  </a:lnTo>
                  <a:lnTo>
                    <a:pt x="262699" y="31242"/>
                  </a:lnTo>
                  <a:lnTo>
                    <a:pt x="271867" y="25050"/>
                  </a:lnTo>
                  <a:lnTo>
                    <a:pt x="283464" y="22860"/>
                  </a:lnTo>
                  <a:lnTo>
                    <a:pt x="296965" y="25336"/>
                  </a:lnTo>
                  <a:lnTo>
                    <a:pt x="305752" y="32385"/>
                  </a:lnTo>
                  <a:lnTo>
                    <a:pt x="306218" y="33528"/>
                  </a:lnTo>
                  <a:lnTo>
                    <a:pt x="274320" y="33528"/>
                  </a:lnTo>
                  <a:lnTo>
                    <a:pt x="268224" y="39624"/>
                  </a:lnTo>
                  <a:lnTo>
                    <a:pt x="266700" y="48768"/>
                  </a:lnTo>
                  <a:lnTo>
                    <a:pt x="310489" y="48768"/>
                  </a:lnTo>
                  <a:lnTo>
                    <a:pt x="310896" y="57912"/>
                  </a:lnTo>
                  <a:lnTo>
                    <a:pt x="266700" y="57912"/>
                  </a:lnTo>
                  <a:lnTo>
                    <a:pt x="269748" y="67056"/>
                  </a:lnTo>
                  <a:lnTo>
                    <a:pt x="275844" y="71628"/>
                  </a:lnTo>
                  <a:lnTo>
                    <a:pt x="307848" y="71628"/>
                  </a:lnTo>
                  <a:lnTo>
                    <a:pt x="303609" y="76509"/>
                  </a:lnTo>
                  <a:lnTo>
                    <a:pt x="297942" y="79819"/>
                  </a:lnTo>
                  <a:lnTo>
                    <a:pt x="291131" y="81700"/>
                  </a:lnTo>
                  <a:lnTo>
                    <a:pt x="283464" y="82296"/>
                  </a:lnTo>
                  <a:close/>
                </a:path>
                <a:path w="774700" h="82550">
                  <a:moveTo>
                    <a:pt x="310489" y="48768"/>
                  </a:moveTo>
                  <a:lnTo>
                    <a:pt x="300228" y="48768"/>
                  </a:lnTo>
                  <a:lnTo>
                    <a:pt x="300228" y="38100"/>
                  </a:lnTo>
                  <a:lnTo>
                    <a:pt x="294132" y="33528"/>
                  </a:lnTo>
                  <a:lnTo>
                    <a:pt x="306218" y="33528"/>
                  </a:lnTo>
                  <a:lnTo>
                    <a:pt x="310253" y="43434"/>
                  </a:lnTo>
                  <a:lnTo>
                    <a:pt x="310489" y="48768"/>
                  </a:lnTo>
                  <a:close/>
                </a:path>
                <a:path w="774700" h="82550">
                  <a:moveTo>
                    <a:pt x="307848" y="71628"/>
                  </a:moveTo>
                  <a:lnTo>
                    <a:pt x="291084" y="71628"/>
                  </a:lnTo>
                  <a:lnTo>
                    <a:pt x="297180" y="70104"/>
                  </a:lnTo>
                  <a:lnTo>
                    <a:pt x="301752" y="65532"/>
                  </a:lnTo>
                  <a:lnTo>
                    <a:pt x="307848" y="71628"/>
                  </a:lnTo>
                  <a:close/>
                </a:path>
                <a:path w="774700" h="82550">
                  <a:moveTo>
                    <a:pt x="336804" y="82296"/>
                  </a:moveTo>
                  <a:lnTo>
                    <a:pt x="324612" y="82296"/>
                  </a:lnTo>
                  <a:lnTo>
                    <a:pt x="324612" y="22860"/>
                  </a:lnTo>
                  <a:lnTo>
                    <a:pt x="336804" y="22860"/>
                  </a:lnTo>
                  <a:lnTo>
                    <a:pt x="336804" y="35052"/>
                  </a:lnTo>
                  <a:lnTo>
                    <a:pt x="344424" y="35052"/>
                  </a:lnTo>
                  <a:lnTo>
                    <a:pt x="338328" y="41148"/>
                  </a:lnTo>
                  <a:lnTo>
                    <a:pt x="336804" y="50292"/>
                  </a:lnTo>
                  <a:lnTo>
                    <a:pt x="336804" y="82296"/>
                  </a:lnTo>
                  <a:close/>
                </a:path>
                <a:path w="774700" h="82550">
                  <a:moveTo>
                    <a:pt x="379476" y="82296"/>
                  </a:moveTo>
                  <a:lnTo>
                    <a:pt x="367284" y="82296"/>
                  </a:lnTo>
                  <a:lnTo>
                    <a:pt x="367284" y="39624"/>
                  </a:lnTo>
                  <a:lnTo>
                    <a:pt x="362712" y="35052"/>
                  </a:lnTo>
                  <a:lnTo>
                    <a:pt x="336804" y="35052"/>
                  </a:lnTo>
                  <a:lnTo>
                    <a:pt x="341376" y="25908"/>
                  </a:lnTo>
                  <a:lnTo>
                    <a:pt x="348996" y="22860"/>
                  </a:lnTo>
                  <a:lnTo>
                    <a:pt x="358140" y="22860"/>
                  </a:lnTo>
                  <a:lnTo>
                    <a:pt x="367260" y="24503"/>
                  </a:lnTo>
                  <a:lnTo>
                    <a:pt x="373951" y="29146"/>
                  </a:lnTo>
                  <a:lnTo>
                    <a:pt x="378071" y="36361"/>
                  </a:lnTo>
                  <a:lnTo>
                    <a:pt x="379476" y="45720"/>
                  </a:lnTo>
                  <a:lnTo>
                    <a:pt x="379476" y="82296"/>
                  </a:lnTo>
                  <a:close/>
                </a:path>
                <a:path w="774700" h="82550">
                  <a:moveTo>
                    <a:pt x="411480" y="25908"/>
                  </a:moveTo>
                  <a:lnTo>
                    <a:pt x="399288" y="25908"/>
                  </a:lnTo>
                  <a:lnTo>
                    <a:pt x="399288" y="9144"/>
                  </a:lnTo>
                  <a:lnTo>
                    <a:pt x="411480" y="9144"/>
                  </a:lnTo>
                  <a:lnTo>
                    <a:pt x="411480" y="25908"/>
                  </a:lnTo>
                  <a:close/>
                </a:path>
                <a:path w="774700" h="82550">
                  <a:moveTo>
                    <a:pt x="428244" y="35052"/>
                  </a:moveTo>
                  <a:lnTo>
                    <a:pt x="390144" y="35052"/>
                  </a:lnTo>
                  <a:lnTo>
                    <a:pt x="390144" y="25908"/>
                  </a:lnTo>
                  <a:lnTo>
                    <a:pt x="428244" y="25908"/>
                  </a:lnTo>
                  <a:lnTo>
                    <a:pt x="428244" y="35052"/>
                  </a:lnTo>
                  <a:close/>
                </a:path>
                <a:path w="774700" h="82550">
                  <a:moveTo>
                    <a:pt x="420624" y="82296"/>
                  </a:moveTo>
                  <a:lnTo>
                    <a:pt x="406908" y="82296"/>
                  </a:lnTo>
                  <a:lnTo>
                    <a:pt x="399288" y="77724"/>
                  </a:lnTo>
                  <a:lnTo>
                    <a:pt x="399288" y="35052"/>
                  </a:lnTo>
                  <a:lnTo>
                    <a:pt x="411480" y="35052"/>
                  </a:lnTo>
                  <a:lnTo>
                    <a:pt x="411480" y="68580"/>
                  </a:lnTo>
                  <a:lnTo>
                    <a:pt x="414528" y="70104"/>
                  </a:lnTo>
                  <a:lnTo>
                    <a:pt x="427228" y="70104"/>
                  </a:lnTo>
                  <a:lnTo>
                    <a:pt x="429768" y="77724"/>
                  </a:lnTo>
                  <a:lnTo>
                    <a:pt x="425196" y="80772"/>
                  </a:lnTo>
                  <a:lnTo>
                    <a:pt x="420624" y="82296"/>
                  </a:lnTo>
                  <a:close/>
                </a:path>
                <a:path w="774700" h="82550">
                  <a:moveTo>
                    <a:pt x="427228" y="70104"/>
                  </a:moveTo>
                  <a:lnTo>
                    <a:pt x="423672" y="70104"/>
                  </a:lnTo>
                  <a:lnTo>
                    <a:pt x="426720" y="68580"/>
                  </a:lnTo>
                  <a:lnTo>
                    <a:pt x="427228" y="70104"/>
                  </a:lnTo>
                  <a:close/>
                </a:path>
                <a:path w="774700" h="82550">
                  <a:moveTo>
                    <a:pt x="504444" y="82296"/>
                  </a:moveTo>
                  <a:lnTo>
                    <a:pt x="488370" y="79319"/>
                  </a:lnTo>
                  <a:lnTo>
                    <a:pt x="475297" y="71056"/>
                  </a:lnTo>
                  <a:lnTo>
                    <a:pt x="466510" y="58507"/>
                  </a:lnTo>
                  <a:lnTo>
                    <a:pt x="463296" y="42672"/>
                  </a:lnTo>
                  <a:lnTo>
                    <a:pt x="466510" y="27717"/>
                  </a:lnTo>
                  <a:lnTo>
                    <a:pt x="475297" y="15621"/>
                  </a:lnTo>
                  <a:lnTo>
                    <a:pt x="488370" y="7524"/>
                  </a:lnTo>
                  <a:lnTo>
                    <a:pt x="504444" y="4572"/>
                  </a:lnTo>
                  <a:lnTo>
                    <a:pt x="512397" y="5405"/>
                  </a:lnTo>
                  <a:lnTo>
                    <a:pt x="520065" y="7810"/>
                  </a:lnTo>
                  <a:lnTo>
                    <a:pt x="527161" y="11644"/>
                  </a:lnTo>
                  <a:lnTo>
                    <a:pt x="533400" y="16764"/>
                  </a:lnTo>
                  <a:lnTo>
                    <a:pt x="504444" y="16764"/>
                  </a:lnTo>
                  <a:lnTo>
                    <a:pt x="493728" y="18669"/>
                  </a:lnTo>
                  <a:lnTo>
                    <a:pt x="485013" y="24003"/>
                  </a:lnTo>
                  <a:lnTo>
                    <a:pt x="479155" y="32194"/>
                  </a:lnTo>
                  <a:lnTo>
                    <a:pt x="477012" y="42672"/>
                  </a:lnTo>
                  <a:lnTo>
                    <a:pt x="479155" y="53387"/>
                  </a:lnTo>
                  <a:lnTo>
                    <a:pt x="485013" y="62103"/>
                  </a:lnTo>
                  <a:lnTo>
                    <a:pt x="493728" y="67960"/>
                  </a:lnTo>
                  <a:lnTo>
                    <a:pt x="504444" y="70104"/>
                  </a:lnTo>
                  <a:lnTo>
                    <a:pt x="533400" y="70104"/>
                  </a:lnTo>
                  <a:lnTo>
                    <a:pt x="527161" y="75223"/>
                  </a:lnTo>
                  <a:lnTo>
                    <a:pt x="520065" y="79057"/>
                  </a:lnTo>
                  <a:lnTo>
                    <a:pt x="512397" y="81462"/>
                  </a:lnTo>
                  <a:lnTo>
                    <a:pt x="504444" y="82296"/>
                  </a:lnTo>
                  <a:close/>
                </a:path>
                <a:path w="774700" h="82550">
                  <a:moveTo>
                    <a:pt x="525780" y="25908"/>
                  </a:moveTo>
                  <a:lnTo>
                    <a:pt x="519684" y="19812"/>
                  </a:lnTo>
                  <a:lnTo>
                    <a:pt x="512064" y="16764"/>
                  </a:lnTo>
                  <a:lnTo>
                    <a:pt x="533400" y="16764"/>
                  </a:lnTo>
                  <a:lnTo>
                    <a:pt x="525780" y="25908"/>
                  </a:lnTo>
                  <a:close/>
                </a:path>
                <a:path w="774700" h="82550">
                  <a:moveTo>
                    <a:pt x="533400" y="70104"/>
                  </a:moveTo>
                  <a:lnTo>
                    <a:pt x="512064" y="70104"/>
                  </a:lnTo>
                  <a:lnTo>
                    <a:pt x="519684" y="67056"/>
                  </a:lnTo>
                  <a:lnTo>
                    <a:pt x="525780" y="60960"/>
                  </a:lnTo>
                  <a:lnTo>
                    <a:pt x="533400" y="70104"/>
                  </a:lnTo>
                  <a:close/>
                </a:path>
                <a:path w="774700" h="82550">
                  <a:moveTo>
                    <a:pt x="559308" y="82296"/>
                  </a:moveTo>
                  <a:lnTo>
                    <a:pt x="547116" y="82296"/>
                  </a:lnTo>
                  <a:lnTo>
                    <a:pt x="547116" y="0"/>
                  </a:lnTo>
                  <a:lnTo>
                    <a:pt x="559308" y="0"/>
                  </a:lnTo>
                  <a:lnTo>
                    <a:pt x="559308" y="82296"/>
                  </a:lnTo>
                  <a:close/>
                </a:path>
                <a:path w="774700" h="82550">
                  <a:moveTo>
                    <a:pt x="603504" y="82296"/>
                  </a:moveTo>
                  <a:lnTo>
                    <a:pt x="591026" y="80105"/>
                  </a:lnTo>
                  <a:lnTo>
                    <a:pt x="581406" y="73914"/>
                  </a:lnTo>
                  <a:lnTo>
                    <a:pt x="575214" y="64293"/>
                  </a:lnTo>
                  <a:lnTo>
                    <a:pt x="573024" y="51816"/>
                  </a:lnTo>
                  <a:lnTo>
                    <a:pt x="575214" y="40219"/>
                  </a:lnTo>
                  <a:lnTo>
                    <a:pt x="581406" y="31051"/>
                  </a:lnTo>
                  <a:lnTo>
                    <a:pt x="591026" y="25026"/>
                  </a:lnTo>
                  <a:lnTo>
                    <a:pt x="603504" y="22860"/>
                  </a:lnTo>
                  <a:lnTo>
                    <a:pt x="615981" y="25026"/>
                  </a:lnTo>
                  <a:lnTo>
                    <a:pt x="625602" y="31051"/>
                  </a:lnTo>
                  <a:lnTo>
                    <a:pt x="627274" y="33528"/>
                  </a:lnTo>
                  <a:lnTo>
                    <a:pt x="603504" y="33528"/>
                  </a:lnTo>
                  <a:lnTo>
                    <a:pt x="596145" y="34909"/>
                  </a:lnTo>
                  <a:lnTo>
                    <a:pt x="590359" y="38862"/>
                  </a:lnTo>
                  <a:lnTo>
                    <a:pt x="586573" y="45100"/>
                  </a:lnTo>
                  <a:lnTo>
                    <a:pt x="585216" y="53340"/>
                  </a:lnTo>
                  <a:lnTo>
                    <a:pt x="586573" y="60698"/>
                  </a:lnTo>
                  <a:lnTo>
                    <a:pt x="590359" y="66484"/>
                  </a:lnTo>
                  <a:lnTo>
                    <a:pt x="596145" y="70270"/>
                  </a:lnTo>
                  <a:lnTo>
                    <a:pt x="603504" y="71628"/>
                  </a:lnTo>
                  <a:lnTo>
                    <a:pt x="627073" y="71628"/>
                  </a:lnTo>
                  <a:lnTo>
                    <a:pt x="625602" y="73914"/>
                  </a:lnTo>
                  <a:lnTo>
                    <a:pt x="615981" y="80105"/>
                  </a:lnTo>
                  <a:lnTo>
                    <a:pt x="603504" y="82296"/>
                  </a:lnTo>
                  <a:close/>
                </a:path>
                <a:path w="774700" h="82550">
                  <a:moveTo>
                    <a:pt x="627073" y="71628"/>
                  </a:moveTo>
                  <a:lnTo>
                    <a:pt x="614172" y="71628"/>
                  </a:lnTo>
                  <a:lnTo>
                    <a:pt x="620268" y="64008"/>
                  </a:lnTo>
                  <a:lnTo>
                    <a:pt x="620268" y="53340"/>
                  </a:lnTo>
                  <a:lnTo>
                    <a:pt x="619148" y="45100"/>
                  </a:lnTo>
                  <a:lnTo>
                    <a:pt x="615886" y="38862"/>
                  </a:lnTo>
                  <a:lnTo>
                    <a:pt x="610623" y="34909"/>
                  </a:lnTo>
                  <a:lnTo>
                    <a:pt x="603504" y="33528"/>
                  </a:lnTo>
                  <a:lnTo>
                    <a:pt x="627274" y="33528"/>
                  </a:lnTo>
                  <a:lnTo>
                    <a:pt x="631793" y="40219"/>
                  </a:lnTo>
                  <a:lnTo>
                    <a:pt x="633984" y="51816"/>
                  </a:lnTo>
                  <a:lnTo>
                    <a:pt x="631793" y="64293"/>
                  </a:lnTo>
                  <a:lnTo>
                    <a:pt x="627073" y="71628"/>
                  </a:lnTo>
                  <a:close/>
                </a:path>
                <a:path w="774700" h="82550">
                  <a:moveTo>
                    <a:pt x="675132" y="82296"/>
                  </a:moveTo>
                  <a:lnTo>
                    <a:pt x="665988" y="82296"/>
                  </a:lnTo>
                  <a:lnTo>
                    <a:pt x="656867" y="80652"/>
                  </a:lnTo>
                  <a:lnTo>
                    <a:pt x="650176" y="76009"/>
                  </a:lnTo>
                  <a:lnTo>
                    <a:pt x="646056" y="68794"/>
                  </a:lnTo>
                  <a:lnTo>
                    <a:pt x="644652" y="59436"/>
                  </a:lnTo>
                  <a:lnTo>
                    <a:pt x="644652" y="22860"/>
                  </a:lnTo>
                  <a:lnTo>
                    <a:pt x="656844" y="22860"/>
                  </a:lnTo>
                  <a:lnTo>
                    <a:pt x="656844" y="65532"/>
                  </a:lnTo>
                  <a:lnTo>
                    <a:pt x="662940" y="70104"/>
                  </a:lnTo>
                  <a:lnTo>
                    <a:pt x="687324" y="70104"/>
                  </a:lnTo>
                  <a:lnTo>
                    <a:pt x="682752" y="77724"/>
                  </a:lnTo>
                  <a:lnTo>
                    <a:pt x="675132" y="82296"/>
                  </a:lnTo>
                  <a:close/>
                </a:path>
                <a:path w="774700" h="82550">
                  <a:moveTo>
                    <a:pt x="699516" y="82296"/>
                  </a:moveTo>
                  <a:lnTo>
                    <a:pt x="687324" y="82296"/>
                  </a:lnTo>
                  <a:lnTo>
                    <a:pt x="687324" y="70104"/>
                  </a:lnTo>
                  <a:lnTo>
                    <a:pt x="681228" y="70104"/>
                  </a:lnTo>
                  <a:lnTo>
                    <a:pt x="687324" y="62484"/>
                  </a:lnTo>
                  <a:lnTo>
                    <a:pt x="687324" y="22860"/>
                  </a:lnTo>
                  <a:lnTo>
                    <a:pt x="699516" y="22860"/>
                  </a:lnTo>
                  <a:lnTo>
                    <a:pt x="699516" y="82296"/>
                  </a:lnTo>
                  <a:close/>
                </a:path>
                <a:path w="774700" h="82550">
                  <a:moveTo>
                    <a:pt x="774192" y="82296"/>
                  </a:moveTo>
                  <a:lnTo>
                    <a:pt x="760476" y="82296"/>
                  </a:lnTo>
                  <a:lnTo>
                    <a:pt x="760476" y="71628"/>
                  </a:lnTo>
                  <a:lnTo>
                    <a:pt x="754380" y="71628"/>
                  </a:lnTo>
                  <a:lnTo>
                    <a:pt x="760476" y="64008"/>
                  </a:lnTo>
                  <a:lnTo>
                    <a:pt x="760476" y="53340"/>
                  </a:lnTo>
                  <a:lnTo>
                    <a:pt x="759356" y="45100"/>
                  </a:lnTo>
                  <a:lnTo>
                    <a:pt x="756094" y="38862"/>
                  </a:lnTo>
                  <a:lnTo>
                    <a:pt x="750831" y="34909"/>
                  </a:lnTo>
                  <a:lnTo>
                    <a:pt x="743712" y="33528"/>
                  </a:lnTo>
                  <a:lnTo>
                    <a:pt x="760476" y="33528"/>
                  </a:lnTo>
                  <a:lnTo>
                    <a:pt x="760476" y="0"/>
                  </a:lnTo>
                  <a:lnTo>
                    <a:pt x="774192" y="0"/>
                  </a:lnTo>
                  <a:lnTo>
                    <a:pt x="774192" y="82296"/>
                  </a:lnTo>
                  <a:close/>
                </a:path>
                <a:path w="774700" h="82550">
                  <a:moveTo>
                    <a:pt x="749808" y="82296"/>
                  </a:moveTo>
                  <a:lnTo>
                    <a:pt x="740664" y="82296"/>
                  </a:lnTo>
                  <a:lnTo>
                    <a:pt x="729305" y="80105"/>
                  </a:lnTo>
                  <a:lnTo>
                    <a:pt x="720661" y="73914"/>
                  </a:lnTo>
                  <a:lnTo>
                    <a:pt x="715160" y="64293"/>
                  </a:lnTo>
                  <a:lnTo>
                    <a:pt x="713232" y="51816"/>
                  </a:lnTo>
                  <a:lnTo>
                    <a:pt x="715160" y="40219"/>
                  </a:lnTo>
                  <a:lnTo>
                    <a:pt x="720661" y="31051"/>
                  </a:lnTo>
                  <a:lnTo>
                    <a:pt x="729305" y="25026"/>
                  </a:lnTo>
                  <a:lnTo>
                    <a:pt x="740664" y="22860"/>
                  </a:lnTo>
                  <a:lnTo>
                    <a:pt x="749808" y="22860"/>
                  </a:lnTo>
                  <a:lnTo>
                    <a:pt x="757428" y="27432"/>
                  </a:lnTo>
                  <a:lnTo>
                    <a:pt x="760476" y="33528"/>
                  </a:lnTo>
                  <a:lnTo>
                    <a:pt x="743712" y="33528"/>
                  </a:lnTo>
                  <a:lnTo>
                    <a:pt x="736353" y="34909"/>
                  </a:lnTo>
                  <a:lnTo>
                    <a:pt x="730567" y="38862"/>
                  </a:lnTo>
                  <a:lnTo>
                    <a:pt x="726781" y="45100"/>
                  </a:lnTo>
                  <a:lnTo>
                    <a:pt x="725424" y="53340"/>
                  </a:lnTo>
                  <a:lnTo>
                    <a:pt x="726781" y="60698"/>
                  </a:lnTo>
                  <a:lnTo>
                    <a:pt x="730567" y="66484"/>
                  </a:lnTo>
                  <a:lnTo>
                    <a:pt x="736353" y="70270"/>
                  </a:lnTo>
                  <a:lnTo>
                    <a:pt x="743712" y="71628"/>
                  </a:lnTo>
                  <a:lnTo>
                    <a:pt x="760476" y="71628"/>
                  </a:lnTo>
                  <a:lnTo>
                    <a:pt x="757428" y="79248"/>
                  </a:lnTo>
                  <a:lnTo>
                    <a:pt x="749808" y="82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3663696" y="1778507"/>
            <a:ext cx="925194" cy="108585"/>
            <a:chOff x="3663696" y="1778507"/>
            <a:chExt cx="925194" cy="108585"/>
          </a:xfrm>
        </p:grpSpPr>
        <p:sp>
          <p:nvSpPr>
            <p:cNvPr id="45" name="object 45"/>
            <p:cNvSpPr/>
            <p:nvPr/>
          </p:nvSpPr>
          <p:spPr>
            <a:xfrm>
              <a:off x="3663696" y="1778507"/>
              <a:ext cx="108204" cy="1082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802380" y="1786127"/>
              <a:ext cx="786765" cy="82550"/>
            </a:xfrm>
            <a:custGeom>
              <a:avLst/>
              <a:gdLst/>
              <a:ahLst/>
              <a:cxnLst/>
              <a:rect l="l" t="t" r="r" b="b"/>
              <a:pathLst>
                <a:path w="786764" h="82550">
                  <a:moveTo>
                    <a:pt x="44196" y="82296"/>
                  </a:moveTo>
                  <a:lnTo>
                    <a:pt x="30480" y="82296"/>
                  </a:lnTo>
                  <a:lnTo>
                    <a:pt x="0" y="4572"/>
                  </a:lnTo>
                  <a:lnTo>
                    <a:pt x="13716" y="4572"/>
                  </a:lnTo>
                  <a:lnTo>
                    <a:pt x="38100" y="67056"/>
                  </a:lnTo>
                  <a:lnTo>
                    <a:pt x="50172" y="67056"/>
                  </a:lnTo>
                  <a:lnTo>
                    <a:pt x="44196" y="82296"/>
                  </a:lnTo>
                  <a:close/>
                </a:path>
                <a:path w="786764" h="82550">
                  <a:moveTo>
                    <a:pt x="50172" y="67056"/>
                  </a:moveTo>
                  <a:lnTo>
                    <a:pt x="38100" y="67056"/>
                  </a:lnTo>
                  <a:lnTo>
                    <a:pt x="60960" y="4572"/>
                  </a:lnTo>
                  <a:lnTo>
                    <a:pt x="74676" y="4572"/>
                  </a:lnTo>
                  <a:lnTo>
                    <a:pt x="50172" y="67056"/>
                  </a:lnTo>
                  <a:close/>
                </a:path>
                <a:path w="786764" h="82550">
                  <a:moveTo>
                    <a:pt x="97536" y="82296"/>
                  </a:moveTo>
                  <a:lnTo>
                    <a:pt x="85344" y="82296"/>
                  </a:lnTo>
                  <a:lnTo>
                    <a:pt x="85344" y="4572"/>
                  </a:lnTo>
                  <a:lnTo>
                    <a:pt x="100584" y="4572"/>
                  </a:lnTo>
                  <a:lnTo>
                    <a:pt x="110490" y="24384"/>
                  </a:lnTo>
                  <a:lnTo>
                    <a:pt x="97536" y="24384"/>
                  </a:lnTo>
                  <a:lnTo>
                    <a:pt x="97536" y="82296"/>
                  </a:lnTo>
                  <a:close/>
                </a:path>
                <a:path w="786764" h="82550">
                  <a:moveTo>
                    <a:pt x="138922" y="56388"/>
                  </a:moveTo>
                  <a:lnTo>
                    <a:pt x="126492" y="56388"/>
                  </a:lnTo>
                  <a:lnTo>
                    <a:pt x="150876" y="4572"/>
                  </a:lnTo>
                  <a:lnTo>
                    <a:pt x="166116" y="4572"/>
                  </a:lnTo>
                  <a:lnTo>
                    <a:pt x="166116" y="24384"/>
                  </a:lnTo>
                  <a:lnTo>
                    <a:pt x="153924" y="24384"/>
                  </a:lnTo>
                  <a:lnTo>
                    <a:pt x="138922" y="56388"/>
                  </a:lnTo>
                  <a:close/>
                </a:path>
                <a:path w="786764" h="82550">
                  <a:moveTo>
                    <a:pt x="131064" y="73152"/>
                  </a:moveTo>
                  <a:lnTo>
                    <a:pt x="121920" y="73152"/>
                  </a:lnTo>
                  <a:lnTo>
                    <a:pt x="97536" y="24384"/>
                  </a:lnTo>
                  <a:lnTo>
                    <a:pt x="110490" y="24384"/>
                  </a:lnTo>
                  <a:lnTo>
                    <a:pt x="126492" y="56388"/>
                  </a:lnTo>
                  <a:lnTo>
                    <a:pt x="138922" y="56388"/>
                  </a:lnTo>
                  <a:lnTo>
                    <a:pt x="131064" y="73152"/>
                  </a:lnTo>
                  <a:close/>
                </a:path>
                <a:path w="786764" h="82550">
                  <a:moveTo>
                    <a:pt x="166116" y="82296"/>
                  </a:moveTo>
                  <a:lnTo>
                    <a:pt x="155448" y="82296"/>
                  </a:lnTo>
                  <a:lnTo>
                    <a:pt x="153924" y="24384"/>
                  </a:lnTo>
                  <a:lnTo>
                    <a:pt x="166116" y="24384"/>
                  </a:lnTo>
                  <a:lnTo>
                    <a:pt x="166116" y="82296"/>
                  </a:lnTo>
                  <a:close/>
                </a:path>
                <a:path w="786764" h="82550">
                  <a:moveTo>
                    <a:pt x="211836" y="82296"/>
                  </a:moveTo>
                  <a:lnTo>
                    <a:pt x="198120" y="82296"/>
                  </a:lnTo>
                  <a:lnTo>
                    <a:pt x="176784" y="22860"/>
                  </a:lnTo>
                  <a:lnTo>
                    <a:pt x="190500" y="22860"/>
                  </a:lnTo>
                  <a:lnTo>
                    <a:pt x="205740" y="68580"/>
                  </a:lnTo>
                  <a:lnTo>
                    <a:pt x="216092" y="68580"/>
                  </a:lnTo>
                  <a:lnTo>
                    <a:pt x="211836" y="82296"/>
                  </a:lnTo>
                  <a:close/>
                </a:path>
                <a:path w="786764" h="82550">
                  <a:moveTo>
                    <a:pt x="216092" y="68580"/>
                  </a:moveTo>
                  <a:lnTo>
                    <a:pt x="205740" y="68580"/>
                  </a:lnTo>
                  <a:lnTo>
                    <a:pt x="219456" y="22860"/>
                  </a:lnTo>
                  <a:lnTo>
                    <a:pt x="233172" y="22860"/>
                  </a:lnTo>
                  <a:lnTo>
                    <a:pt x="237744" y="38100"/>
                  </a:lnTo>
                  <a:lnTo>
                    <a:pt x="225552" y="38100"/>
                  </a:lnTo>
                  <a:lnTo>
                    <a:pt x="216092" y="68580"/>
                  </a:lnTo>
                  <a:close/>
                </a:path>
                <a:path w="786764" h="82550">
                  <a:moveTo>
                    <a:pt x="259431" y="68580"/>
                  </a:moveTo>
                  <a:lnTo>
                    <a:pt x="246888" y="68580"/>
                  </a:lnTo>
                  <a:lnTo>
                    <a:pt x="262128" y="22860"/>
                  </a:lnTo>
                  <a:lnTo>
                    <a:pt x="275844" y="22860"/>
                  </a:lnTo>
                  <a:lnTo>
                    <a:pt x="259431" y="68580"/>
                  </a:lnTo>
                  <a:close/>
                </a:path>
                <a:path w="786764" h="82550">
                  <a:moveTo>
                    <a:pt x="254508" y="82296"/>
                  </a:moveTo>
                  <a:lnTo>
                    <a:pt x="240792" y="82296"/>
                  </a:lnTo>
                  <a:lnTo>
                    <a:pt x="225552" y="38100"/>
                  </a:lnTo>
                  <a:lnTo>
                    <a:pt x="237744" y="38100"/>
                  </a:lnTo>
                  <a:lnTo>
                    <a:pt x="246888" y="68580"/>
                  </a:lnTo>
                  <a:lnTo>
                    <a:pt x="259431" y="68580"/>
                  </a:lnTo>
                  <a:lnTo>
                    <a:pt x="254508" y="82296"/>
                  </a:lnTo>
                  <a:close/>
                </a:path>
                <a:path w="786764" h="82550">
                  <a:moveTo>
                    <a:pt x="286512" y="39624"/>
                  </a:moveTo>
                  <a:lnTo>
                    <a:pt x="306324" y="22860"/>
                  </a:lnTo>
                  <a:lnTo>
                    <a:pt x="316325" y="24264"/>
                  </a:lnTo>
                  <a:lnTo>
                    <a:pt x="323469" y="28384"/>
                  </a:lnTo>
                  <a:lnTo>
                    <a:pt x="326763" y="33528"/>
                  </a:lnTo>
                  <a:lnTo>
                    <a:pt x="297180" y="33528"/>
                  </a:lnTo>
                  <a:lnTo>
                    <a:pt x="292576" y="35075"/>
                  </a:lnTo>
                  <a:lnTo>
                    <a:pt x="286512" y="39624"/>
                  </a:lnTo>
                  <a:close/>
                </a:path>
                <a:path w="786764" h="82550">
                  <a:moveTo>
                    <a:pt x="306324" y="82296"/>
                  </a:moveTo>
                  <a:lnTo>
                    <a:pt x="298704" y="82296"/>
                  </a:lnTo>
                  <a:lnTo>
                    <a:pt x="289583" y="80938"/>
                  </a:lnTo>
                  <a:lnTo>
                    <a:pt x="282892" y="77152"/>
                  </a:lnTo>
                  <a:lnTo>
                    <a:pt x="278772" y="71366"/>
                  </a:lnTo>
                  <a:lnTo>
                    <a:pt x="277368" y="64008"/>
                  </a:lnTo>
                  <a:lnTo>
                    <a:pt x="278796" y="56888"/>
                  </a:lnTo>
                  <a:lnTo>
                    <a:pt x="283083" y="51625"/>
                  </a:lnTo>
                  <a:lnTo>
                    <a:pt x="290226" y="48363"/>
                  </a:lnTo>
                  <a:lnTo>
                    <a:pt x="300228" y="47244"/>
                  </a:lnTo>
                  <a:lnTo>
                    <a:pt x="316992" y="47244"/>
                  </a:lnTo>
                  <a:lnTo>
                    <a:pt x="316992" y="38100"/>
                  </a:lnTo>
                  <a:lnTo>
                    <a:pt x="312420" y="33528"/>
                  </a:lnTo>
                  <a:lnTo>
                    <a:pt x="326763" y="33528"/>
                  </a:lnTo>
                  <a:lnTo>
                    <a:pt x="327755" y="35075"/>
                  </a:lnTo>
                  <a:lnTo>
                    <a:pt x="329184" y="44196"/>
                  </a:lnTo>
                  <a:lnTo>
                    <a:pt x="329184" y="56388"/>
                  </a:lnTo>
                  <a:lnTo>
                    <a:pt x="292608" y="56388"/>
                  </a:lnTo>
                  <a:lnTo>
                    <a:pt x="289560" y="57912"/>
                  </a:lnTo>
                  <a:lnTo>
                    <a:pt x="289560" y="68580"/>
                  </a:lnTo>
                  <a:lnTo>
                    <a:pt x="294132" y="71628"/>
                  </a:lnTo>
                  <a:lnTo>
                    <a:pt x="329184" y="71628"/>
                  </a:lnTo>
                  <a:lnTo>
                    <a:pt x="329184" y="74676"/>
                  </a:lnTo>
                  <a:lnTo>
                    <a:pt x="316992" y="74676"/>
                  </a:lnTo>
                  <a:lnTo>
                    <a:pt x="312420" y="79248"/>
                  </a:lnTo>
                  <a:lnTo>
                    <a:pt x="306324" y="82296"/>
                  </a:lnTo>
                  <a:close/>
                </a:path>
                <a:path w="786764" h="82550">
                  <a:moveTo>
                    <a:pt x="329184" y="71628"/>
                  </a:moveTo>
                  <a:lnTo>
                    <a:pt x="309372" y="71628"/>
                  </a:lnTo>
                  <a:lnTo>
                    <a:pt x="316992" y="67056"/>
                  </a:lnTo>
                  <a:lnTo>
                    <a:pt x="316992" y="56388"/>
                  </a:lnTo>
                  <a:lnTo>
                    <a:pt x="329184" y="56388"/>
                  </a:lnTo>
                  <a:lnTo>
                    <a:pt x="329184" y="71628"/>
                  </a:lnTo>
                  <a:close/>
                </a:path>
                <a:path w="786764" h="82550">
                  <a:moveTo>
                    <a:pt x="329184" y="82296"/>
                  </a:moveTo>
                  <a:lnTo>
                    <a:pt x="316992" y="82296"/>
                  </a:lnTo>
                  <a:lnTo>
                    <a:pt x="316992" y="74676"/>
                  </a:lnTo>
                  <a:lnTo>
                    <a:pt x="329184" y="74676"/>
                  </a:lnTo>
                  <a:lnTo>
                    <a:pt x="329184" y="82296"/>
                  </a:lnTo>
                  <a:close/>
                </a:path>
                <a:path w="786764" h="82550">
                  <a:moveTo>
                    <a:pt x="359664" y="82296"/>
                  </a:moveTo>
                  <a:lnTo>
                    <a:pt x="345948" y="82296"/>
                  </a:lnTo>
                  <a:lnTo>
                    <a:pt x="345948" y="22860"/>
                  </a:lnTo>
                  <a:lnTo>
                    <a:pt x="359664" y="22860"/>
                  </a:lnTo>
                  <a:lnTo>
                    <a:pt x="359664" y="35052"/>
                  </a:lnTo>
                  <a:lnTo>
                    <a:pt x="379476" y="35052"/>
                  </a:lnTo>
                  <a:lnTo>
                    <a:pt x="371236" y="36171"/>
                  </a:lnTo>
                  <a:lnTo>
                    <a:pt x="364998" y="39433"/>
                  </a:lnTo>
                  <a:lnTo>
                    <a:pt x="361045" y="44696"/>
                  </a:lnTo>
                  <a:lnTo>
                    <a:pt x="359664" y="51816"/>
                  </a:lnTo>
                  <a:lnTo>
                    <a:pt x="359664" y="82296"/>
                  </a:lnTo>
                  <a:close/>
                </a:path>
                <a:path w="786764" h="82550">
                  <a:moveTo>
                    <a:pt x="379476" y="35052"/>
                  </a:moveTo>
                  <a:lnTo>
                    <a:pt x="359664" y="35052"/>
                  </a:lnTo>
                  <a:lnTo>
                    <a:pt x="362712" y="27432"/>
                  </a:lnTo>
                  <a:lnTo>
                    <a:pt x="370332" y="22860"/>
                  </a:lnTo>
                  <a:lnTo>
                    <a:pt x="379476" y="22860"/>
                  </a:lnTo>
                  <a:lnTo>
                    <a:pt x="379476" y="35052"/>
                  </a:lnTo>
                  <a:close/>
                </a:path>
                <a:path w="786764" h="82550">
                  <a:moveTo>
                    <a:pt x="423672" y="82296"/>
                  </a:moveTo>
                  <a:lnTo>
                    <a:pt x="414528" y="82296"/>
                  </a:lnTo>
                  <a:lnTo>
                    <a:pt x="402050" y="80129"/>
                  </a:lnTo>
                  <a:lnTo>
                    <a:pt x="392430" y="74104"/>
                  </a:lnTo>
                  <a:lnTo>
                    <a:pt x="386238" y="64936"/>
                  </a:lnTo>
                  <a:lnTo>
                    <a:pt x="384048" y="53340"/>
                  </a:lnTo>
                  <a:lnTo>
                    <a:pt x="386214" y="40862"/>
                  </a:lnTo>
                  <a:lnTo>
                    <a:pt x="392239" y="31242"/>
                  </a:lnTo>
                  <a:lnTo>
                    <a:pt x="401407" y="25050"/>
                  </a:lnTo>
                  <a:lnTo>
                    <a:pt x="413004" y="22860"/>
                  </a:lnTo>
                  <a:lnTo>
                    <a:pt x="426505" y="25336"/>
                  </a:lnTo>
                  <a:lnTo>
                    <a:pt x="435292" y="32385"/>
                  </a:lnTo>
                  <a:lnTo>
                    <a:pt x="435758" y="33528"/>
                  </a:lnTo>
                  <a:lnTo>
                    <a:pt x="403860" y="33528"/>
                  </a:lnTo>
                  <a:lnTo>
                    <a:pt x="397764" y="39624"/>
                  </a:lnTo>
                  <a:lnTo>
                    <a:pt x="396240" y="48768"/>
                  </a:lnTo>
                  <a:lnTo>
                    <a:pt x="440029" y="48768"/>
                  </a:lnTo>
                  <a:lnTo>
                    <a:pt x="440436" y="57912"/>
                  </a:lnTo>
                  <a:lnTo>
                    <a:pt x="396240" y="57912"/>
                  </a:lnTo>
                  <a:lnTo>
                    <a:pt x="399288" y="67056"/>
                  </a:lnTo>
                  <a:lnTo>
                    <a:pt x="405384" y="71628"/>
                  </a:lnTo>
                  <a:lnTo>
                    <a:pt x="437388" y="71628"/>
                  </a:lnTo>
                  <a:lnTo>
                    <a:pt x="432816" y="79248"/>
                  </a:lnTo>
                  <a:lnTo>
                    <a:pt x="423672" y="82296"/>
                  </a:lnTo>
                  <a:close/>
                </a:path>
                <a:path w="786764" h="82550">
                  <a:moveTo>
                    <a:pt x="440029" y="48768"/>
                  </a:moveTo>
                  <a:lnTo>
                    <a:pt x="429768" y="48768"/>
                  </a:lnTo>
                  <a:lnTo>
                    <a:pt x="429768" y="38100"/>
                  </a:lnTo>
                  <a:lnTo>
                    <a:pt x="423672" y="33528"/>
                  </a:lnTo>
                  <a:lnTo>
                    <a:pt x="435758" y="33528"/>
                  </a:lnTo>
                  <a:lnTo>
                    <a:pt x="439793" y="43434"/>
                  </a:lnTo>
                  <a:lnTo>
                    <a:pt x="440029" y="48768"/>
                  </a:lnTo>
                  <a:close/>
                </a:path>
                <a:path w="786764" h="82550">
                  <a:moveTo>
                    <a:pt x="437388" y="71628"/>
                  </a:moveTo>
                  <a:lnTo>
                    <a:pt x="420624" y="71628"/>
                  </a:lnTo>
                  <a:lnTo>
                    <a:pt x="426720" y="70104"/>
                  </a:lnTo>
                  <a:lnTo>
                    <a:pt x="431292" y="65532"/>
                  </a:lnTo>
                  <a:lnTo>
                    <a:pt x="437388" y="71628"/>
                  </a:lnTo>
                  <a:close/>
                </a:path>
                <a:path w="786764" h="82550">
                  <a:moveTo>
                    <a:pt x="516636" y="82296"/>
                  </a:moveTo>
                  <a:lnTo>
                    <a:pt x="500800" y="79319"/>
                  </a:lnTo>
                  <a:lnTo>
                    <a:pt x="488251" y="71056"/>
                  </a:lnTo>
                  <a:lnTo>
                    <a:pt x="479988" y="58507"/>
                  </a:lnTo>
                  <a:lnTo>
                    <a:pt x="477012" y="42672"/>
                  </a:lnTo>
                  <a:lnTo>
                    <a:pt x="479988" y="27717"/>
                  </a:lnTo>
                  <a:lnTo>
                    <a:pt x="488251" y="15621"/>
                  </a:lnTo>
                  <a:lnTo>
                    <a:pt x="500800" y="7524"/>
                  </a:lnTo>
                  <a:lnTo>
                    <a:pt x="516636" y="4572"/>
                  </a:lnTo>
                  <a:lnTo>
                    <a:pt x="524803" y="5405"/>
                  </a:lnTo>
                  <a:lnTo>
                    <a:pt x="532828" y="7810"/>
                  </a:lnTo>
                  <a:lnTo>
                    <a:pt x="539996" y="11644"/>
                  </a:lnTo>
                  <a:lnTo>
                    <a:pt x="545592" y="16764"/>
                  </a:lnTo>
                  <a:lnTo>
                    <a:pt x="516636" y="16764"/>
                  </a:lnTo>
                  <a:lnTo>
                    <a:pt x="505920" y="18669"/>
                  </a:lnTo>
                  <a:lnTo>
                    <a:pt x="497205" y="24003"/>
                  </a:lnTo>
                  <a:lnTo>
                    <a:pt x="491347" y="32194"/>
                  </a:lnTo>
                  <a:lnTo>
                    <a:pt x="489204" y="42672"/>
                  </a:lnTo>
                  <a:lnTo>
                    <a:pt x="491347" y="53387"/>
                  </a:lnTo>
                  <a:lnTo>
                    <a:pt x="497205" y="62103"/>
                  </a:lnTo>
                  <a:lnTo>
                    <a:pt x="505920" y="67960"/>
                  </a:lnTo>
                  <a:lnTo>
                    <a:pt x="516636" y="70104"/>
                  </a:lnTo>
                  <a:lnTo>
                    <a:pt x="545592" y="70104"/>
                  </a:lnTo>
                  <a:lnTo>
                    <a:pt x="539353" y="75223"/>
                  </a:lnTo>
                  <a:lnTo>
                    <a:pt x="532257" y="79057"/>
                  </a:lnTo>
                  <a:lnTo>
                    <a:pt x="524589" y="81462"/>
                  </a:lnTo>
                  <a:lnTo>
                    <a:pt x="516636" y="82296"/>
                  </a:lnTo>
                  <a:close/>
                </a:path>
                <a:path w="786764" h="82550">
                  <a:moveTo>
                    <a:pt x="537972" y="25908"/>
                  </a:moveTo>
                  <a:lnTo>
                    <a:pt x="533400" y="19812"/>
                  </a:lnTo>
                  <a:lnTo>
                    <a:pt x="525780" y="16764"/>
                  </a:lnTo>
                  <a:lnTo>
                    <a:pt x="545592" y="16764"/>
                  </a:lnTo>
                  <a:lnTo>
                    <a:pt x="537972" y="25908"/>
                  </a:lnTo>
                  <a:close/>
                </a:path>
                <a:path w="786764" h="82550">
                  <a:moveTo>
                    <a:pt x="545592" y="70104"/>
                  </a:moveTo>
                  <a:lnTo>
                    <a:pt x="524256" y="70104"/>
                  </a:lnTo>
                  <a:lnTo>
                    <a:pt x="533400" y="67056"/>
                  </a:lnTo>
                  <a:lnTo>
                    <a:pt x="537972" y="60960"/>
                  </a:lnTo>
                  <a:lnTo>
                    <a:pt x="545592" y="70104"/>
                  </a:lnTo>
                  <a:close/>
                </a:path>
                <a:path w="786764" h="82550">
                  <a:moveTo>
                    <a:pt x="571500" y="82296"/>
                  </a:moveTo>
                  <a:lnTo>
                    <a:pt x="559308" y="82296"/>
                  </a:lnTo>
                  <a:lnTo>
                    <a:pt x="559308" y="0"/>
                  </a:lnTo>
                  <a:lnTo>
                    <a:pt x="571500" y="0"/>
                  </a:lnTo>
                  <a:lnTo>
                    <a:pt x="571500" y="82296"/>
                  </a:lnTo>
                  <a:close/>
                </a:path>
                <a:path w="786764" h="82550">
                  <a:moveTo>
                    <a:pt x="615696" y="82296"/>
                  </a:moveTo>
                  <a:lnTo>
                    <a:pt x="603218" y="80105"/>
                  </a:lnTo>
                  <a:lnTo>
                    <a:pt x="593598" y="73914"/>
                  </a:lnTo>
                  <a:lnTo>
                    <a:pt x="587406" y="64293"/>
                  </a:lnTo>
                  <a:lnTo>
                    <a:pt x="585216" y="51816"/>
                  </a:lnTo>
                  <a:lnTo>
                    <a:pt x="587406" y="40219"/>
                  </a:lnTo>
                  <a:lnTo>
                    <a:pt x="593598" y="31051"/>
                  </a:lnTo>
                  <a:lnTo>
                    <a:pt x="603218" y="25026"/>
                  </a:lnTo>
                  <a:lnTo>
                    <a:pt x="615696" y="22860"/>
                  </a:lnTo>
                  <a:lnTo>
                    <a:pt x="628173" y="25026"/>
                  </a:lnTo>
                  <a:lnTo>
                    <a:pt x="637794" y="31051"/>
                  </a:lnTo>
                  <a:lnTo>
                    <a:pt x="639466" y="33528"/>
                  </a:lnTo>
                  <a:lnTo>
                    <a:pt x="615696" y="33528"/>
                  </a:lnTo>
                  <a:lnTo>
                    <a:pt x="608337" y="34909"/>
                  </a:lnTo>
                  <a:lnTo>
                    <a:pt x="602551" y="38862"/>
                  </a:lnTo>
                  <a:lnTo>
                    <a:pt x="598765" y="45100"/>
                  </a:lnTo>
                  <a:lnTo>
                    <a:pt x="597408" y="53340"/>
                  </a:lnTo>
                  <a:lnTo>
                    <a:pt x="598765" y="60698"/>
                  </a:lnTo>
                  <a:lnTo>
                    <a:pt x="602551" y="66484"/>
                  </a:lnTo>
                  <a:lnTo>
                    <a:pt x="608337" y="70270"/>
                  </a:lnTo>
                  <a:lnTo>
                    <a:pt x="615696" y="71628"/>
                  </a:lnTo>
                  <a:lnTo>
                    <a:pt x="639265" y="71628"/>
                  </a:lnTo>
                  <a:lnTo>
                    <a:pt x="637794" y="73914"/>
                  </a:lnTo>
                  <a:lnTo>
                    <a:pt x="628173" y="80105"/>
                  </a:lnTo>
                  <a:lnTo>
                    <a:pt x="615696" y="82296"/>
                  </a:lnTo>
                  <a:close/>
                </a:path>
                <a:path w="786764" h="82550">
                  <a:moveTo>
                    <a:pt x="639265" y="71628"/>
                  </a:moveTo>
                  <a:lnTo>
                    <a:pt x="615696" y="71628"/>
                  </a:lnTo>
                  <a:lnTo>
                    <a:pt x="623054" y="70270"/>
                  </a:lnTo>
                  <a:lnTo>
                    <a:pt x="628840" y="66484"/>
                  </a:lnTo>
                  <a:lnTo>
                    <a:pt x="632626" y="60698"/>
                  </a:lnTo>
                  <a:lnTo>
                    <a:pt x="633984" y="53340"/>
                  </a:lnTo>
                  <a:lnTo>
                    <a:pt x="632626" y="45100"/>
                  </a:lnTo>
                  <a:lnTo>
                    <a:pt x="628840" y="38862"/>
                  </a:lnTo>
                  <a:lnTo>
                    <a:pt x="623054" y="34909"/>
                  </a:lnTo>
                  <a:lnTo>
                    <a:pt x="615696" y="33528"/>
                  </a:lnTo>
                  <a:lnTo>
                    <a:pt x="639466" y="33528"/>
                  </a:lnTo>
                  <a:lnTo>
                    <a:pt x="643985" y="40219"/>
                  </a:lnTo>
                  <a:lnTo>
                    <a:pt x="646176" y="51816"/>
                  </a:lnTo>
                  <a:lnTo>
                    <a:pt x="643985" y="64293"/>
                  </a:lnTo>
                  <a:lnTo>
                    <a:pt x="639265" y="71628"/>
                  </a:lnTo>
                  <a:close/>
                </a:path>
                <a:path w="786764" h="82550">
                  <a:moveTo>
                    <a:pt x="688848" y="82296"/>
                  </a:moveTo>
                  <a:lnTo>
                    <a:pt x="679704" y="82296"/>
                  </a:lnTo>
                  <a:lnTo>
                    <a:pt x="670345" y="80652"/>
                  </a:lnTo>
                  <a:lnTo>
                    <a:pt x="663130" y="76009"/>
                  </a:lnTo>
                  <a:lnTo>
                    <a:pt x="658487" y="68794"/>
                  </a:lnTo>
                  <a:lnTo>
                    <a:pt x="656844" y="59436"/>
                  </a:lnTo>
                  <a:lnTo>
                    <a:pt x="656844" y="22860"/>
                  </a:lnTo>
                  <a:lnTo>
                    <a:pt x="670560" y="22860"/>
                  </a:lnTo>
                  <a:lnTo>
                    <a:pt x="670560" y="65532"/>
                  </a:lnTo>
                  <a:lnTo>
                    <a:pt x="675132" y="70104"/>
                  </a:lnTo>
                  <a:lnTo>
                    <a:pt x="699516" y="70104"/>
                  </a:lnTo>
                  <a:lnTo>
                    <a:pt x="696468" y="77724"/>
                  </a:lnTo>
                  <a:lnTo>
                    <a:pt x="688848" y="82296"/>
                  </a:lnTo>
                  <a:close/>
                </a:path>
                <a:path w="786764" h="82550">
                  <a:moveTo>
                    <a:pt x="711708" y="82296"/>
                  </a:moveTo>
                  <a:lnTo>
                    <a:pt x="699516" y="82296"/>
                  </a:lnTo>
                  <a:lnTo>
                    <a:pt x="699516" y="70104"/>
                  </a:lnTo>
                  <a:lnTo>
                    <a:pt x="693420" y="70104"/>
                  </a:lnTo>
                  <a:lnTo>
                    <a:pt x="699516" y="62484"/>
                  </a:lnTo>
                  <a:lnTo>
                    <a:pt x="699516" y="22860"/>
                  </a:lnTo>
                  <a:lnTo>
                    <a:pt x="711708" y="22860"/>
                  </a:lnTo>
                  <a:lnTo>
                    <a:pt x="711708" y="82296"/>
                  </a:lnTo>
                  <a:close/>
                </a:path>
                <a:path w="786764" h="82550">
                  <a:moveTo>
                    <a:pt x="786384" y="82296"/>
                  </a:moveTo>
                  <a:lnTo>
                    <a:pt x="774192" y="82296"/>
                  </a:lnTo>
                  <a:lnTo>
                    <a:pt x="774192" y="71628"/>
                  </a:lnTo>
                  <a:lnTo>
                    <a:pt x="755904" y="71628"/>
                  </a:lnTo>
                  <a:lnTo>
                    <a:pt x="763262" y="70270"/>
                  </a:lnTo>
                  <a:lnTo>
                    <a:pt x="769048" y="66484"/>
                  </a:lnTo>
                  <a:lnTo>
                    <a:pt x="772834" y="60698"/>
                  </a:lnTo>
                  <a:lnTo>
                    <a:pt x="774192" y="53340"/>
                  </a:lnTo>
                  <a:lnTo>
                    <a:pt x="772834" y="45100"/>
                  </a:lnTo>
                  <a:lnTo>
                    <a:pt x="769048" y="38862"/>
                  </a:lnTo>
                  <a:lnTo>
                    <a:pt x="763262" y="34909"/>
                  </a:lnTo>
                  <a:lnTo>
                    <a:pt x="755904" y="33528"/>
                  </a:lnTo>
                  <a:lnTo>
                    <a:pt x="774192" y="33528"/>
                  </a:lnTo>
                  <a:lnTo>
                    <a:pt x="774192" y="0"/>
                  </a:lnTo>
                  <a:lnTo>
                    <a:pt x="786384" y="0"/>
                  </a:lnTo>
                  <a:lnTo>
                    <a:pt x="786384" y="82296"/>
                  </a:lnTo>
                  <a:close/>
                </a:path>
                <a:path w="786764" h="82550">
                  <a:moveTo>
                    <a:pt x="762000" y="82296"/>
                  </a:moveTo>
                  <a:lnTo>
                    <a:pt x="752856" y="82296"/>
                  </a:lnTo>
                  <a:lnTo>
                    <a:pt x="741497" y="80105"/>
                  </a:lnTo>
                  <a:lnTo>
                    <a:pt x="732853" y="73914"/>
                  </a:lnTo>
                  <a:lnTo>
                    <a:pt x="727352" y="64293"/>
                  </a:lnTo>
                  <a:lnTo>
                    <a:pt x="725424" y="51816"/>
                  </a:lnTo>
                  <a:lnTo>
                    <a:pt x="727352" y="40219"/>
                  </a:lnTo>
                  <a:lnTo>
                    <a:pt x="732853" y="31051"/>
                  </a:lnTo>
                  <a:lnTo>
                    <a:pt x="741497" y="25026"/>
                  </a:lnTo>
                  <a:lnTo>
                    <a:pt x="752856" y="22860"/>
                  </a:lnTo>
                  <a:lnTo>
                    <a:pt x="762000" y="22860"/>
                  </a:lnTo>
                  <a:lnTo>
                    <a:pt x="769620" y="27432"/>
                  </a:lnTo>
                  <a:lnTo>
                    <a:pt x="774192" y="33528"/>
                  </a:lnTo>
                  <a:lnTo>
                    <a:pt x="755904" y="33528"/>
                  </a:lnTo>
                  <a:lnTo>
                    <a:pt x="748545" y="34909"/>
                  </a:lnTo>
                  <a:lnTo>
                    <a:pt x="742759" y="38862"/>
                  </a:lnTo>
                  <a:lnTo>
                    <a:pt x="738973" y="45100"/>
                  </a:lnTo>
                  <a:lnTo>
                    <a:pt x="737616" y="53340"/>
                  </a:lnTo>
                  <a:lnTo>
                    <a:pt x="738973" y="60698"/>
                  </a:lnTo>
                  <a:lnTo>
                    <a:pt x="742759" y="66484"/>
                  </a:lnTo>
                  <a:lnTo>
                    <a:pt x="748545" y="70270"/>
                  </a:lnTo>
                  <a:lnTo>
                    <a:pt x="755904" y="71628"/>
                  </a:lnTo>
                  <a:lnTo>
                    <a:pt x="774192" y="71628"/>
                  </a:lnTo>
                  <a:lnTo>
                    <a:pt x="769620" y="79248"/>
                  </a:lnTo>
                  <a:lnTo>
                    <a:pt x="762000" y="82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34568" y="2647188"/>
            <a:ext cx="7594600" cy="1693545"/>
            <a:chOff x="734568" y="2647188"/>
            <a:chExt cx="7594600" cy="1693545"/>
          </a:xfrm>
        </p:grpSpPr>
        <p:sp>
          <p:nvSpPr>
            <p:cNvPr id="50" name="object 50"/>
            <p:cNvSpPr/>
            <p:nvPr/>
          </p:nvSpPr>
          <p:spPr>
            <a:xfrm>
              <a:off x="4084320" y="2647188"/>
              <a:ext cx="1502663" cy="20269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396995" y="2892552"/>
              <a:ext cx="2948940" cy="2727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179320" y="2807208"/>
              <a:ext cx="1100327" cy="3505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34568" y="3165348"/>
              <a:ext cx="7594091" cy="5349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801112" y="3700272"/>
              <a:ext cx="3883151" cy="30479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439668" y="4005072"/>
              <a:ext cx="1994915" cy="1356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582412" y="4005072"/>
              <a:ext cx="1101851" cy="8991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288791" y="4181855"/>
              <a:ext cx="1321308" cy="15849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823459" y="4192524"/>
              <a:ext cx="999744" cy="1249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-38100" y="7620993"/>
            <a:ext cx="473709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z="1000" spc="-5">
                <a:latin typeface="Times New Roman"/>
                <a:cs typeface="Times New Roman"/>
              </a:rPr>
              <a:t>14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6849109"/>
            <a:chOff x="457200" y="457199"/>
            <a:chExt cx="9144000" cy="6849109"/>
          </a:xfrm>
        </p:grpSpPr>
        <p:sp>
          <p:nvSpPr>
            <p:cNvPr id="3" name="object 3"/>
            <p:cNvSpPr/>
            <p:nvPr/>
          </p:nvSpPr>
          <p:spPr>
            <a:xfrm>
              <a:off x="457200" y="457200"/>
              <a:ext cx="9144000" cy="6849109"/>
            </a:xfrm>
            <a:custGeom>
              <a:avLst/>
              <a:gdLst/>
              <a:ahLst/>
              <a:cxnLst/>
              <a:rect l="l" t="t" r="r" b="b"/>
              <a:pathLst>
                <a:path w="9144000" h="6849109">
                  <a:moveTo>
                    <a:pt x="9144000" y="6848856"/>
                  </a:moveTo>
                  <a:lnTo>
                    <a:pt x="0" y="6848856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8488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7200" y="457199"/>
              <a:ext cx="8191500" cy="165100"/>
            </a:xfrm>
            <a:custGeom>
              <a:avLst/>
              <a:gdLst/>
              <a:ahLst/>
              <a:cxnLst/>
              <a:rect l="l" t="t" r="r" b="b"/>
              <a:pathLst>
                <a:path w="8191500" h="165100">
                  <a:moveTo>
                    <a:pt x="0" y="0"/>
                  </a:moveTo>
                  <a:lnTo>
                    <a:pt x="8191500" y="0"/>
                  </a:lnTo>
                  <a:lnTo>
                    <a:pt x="8191500" y="164592"/>
                  </a:lnTo>
                  <a:lnTo>
                    <a:pt x="0" y="164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58724" y="483108"/>
            <a:ext cx="381000" cy="97790"/>
          </a:xfrm>
          <a:custGeom>
            <a:avLst/>
            <a:gdLst/>
            <a:ahLst/>
            <a:cxnLst/>
            <a:rect l="l" t="t" r="r" b="b"/>
            <a:pathLst>
              <a:path w="381000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81000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81000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81000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81000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81000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81000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81000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81000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81000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81000" h="97790">
                <a:moveTo>
                  <a:pt x="248412" y="35052"/>
                </a:moveTo>
                <a:lnTo>
                  <a:pt x="242316" y="28956"/>
                </a:lnTo>
                <a:lnTo>
                  <a:pt x="265176" y="6096"/>
                </a:lnTo>
                <a:lnTo>
                  <a:pt x="281940" y="6096"/>
                </a:lnTo>
                <a:lnTo>
                  <a:pt x="281940" y="13716"/>
                </a:lnTo>
                <a:lnTo>
                  <a:pt x="271272" y="13716"/>
                </a:lnTo>
                <a:lnTo>
                  <a:pt x="248412" y="35052"/>
                </a:lnTo>
                <a:close/>
              </a:path>
              <a:path w="381000" h="97790">
                <a:moveTo>
                  <a:pt x="281940" y="85344"/>
                </a:moveTo>
                <a:lnTo>
                  <a:pt x="271272" y="85344"/>
                </a:lnTo>
                <a:lnTo>
                  <a:pt x="271272" y="13716"/>
                </a:lnTo>
                <a:lnTo>
                  <a:pt x="281940" y="13716"/>
                </a:lnTo>
                <a:lnTo>
                  <a:pt x="281940" y="85344"/>
                </a:lnTo>
                <a:close/>
              </a:path>
              <a:path w="381000" h="97790">
                <a:moveTo>
                  <a:pt x="306324" y="96012"/>
                </a:moveTo>
                <a:lnTo>
                  <a:pt x="246888" y="96012"/>
                </a:lnTo>
                <a:lnTo>
                  <a:pt x="246888" y="85344"/>
                </a:lnTo>
                <a:lnTo>
                  <a:pt x="306324" y="85344"/>
                </a:lnTo>
                <a:lnTo>
                  <a:pt x="306324" y="96012"/>
                </a:lnTo>
                <a:close/>
              </a:path>
              <a:path w="381000" h="97790">
                <a:moveTo>
                  <a:pt x="333756" y="56388"/>
                </a:moveTo>
                <a:lnTo>
                  <a:pt x="324612" y="54864"/>
                </a:lnTo>
                <a:lnTo>
                  <a:pt x="329184" y="6096"/>
                </a:lnTo>
                <a:lnTo>
                  <a:pt x="376428" y="6096"/>
                </a:lnTo>
                <a:lnTo>
                  <a:pt x="376428" y="15240"/>
                </a:lnTo>
                <a:lnTo>
                  <a:pt x="336804" y="15240"/>
                </a:lnTo>
                <a:lnTo>
                  <a:pt x="335280" y="50292"/>
                </a:lnTo>
                <a:lnTo>
                  <a:pt x="342900" y="50292"/>
                </a:lnTo>
                <a:lnTo>
                  <a:pt x="341376" y="51816"/>
                </a:lnTo>
                <a:lnTo>
                  <a:pt x="338328" y="53340"/>
                </a:lnTo>
                <a:lnTo>
                  <a:pt x="336804" y="54864"/>
                </a:lnTo>
                <a:lnTo>
                  <a:pt x="333756" y="56388"/>
                </a:lnTo>
                <a:close/>
              </a:path>
              <a:path w="381000" h="97790">
                <a:moveTo>
                  <a:pt x="342900" y="50292"/>
                </a:moveTo>
                <a:lnTo>
                  <a:pt x="335280" y="50292"/>
                </a:lnTo>
                <a:lnTo>
                  <a:pt x="338328" y="47244"/>
                </a:lnTo>
                <a:lnTo>
                  <a:pt x="339852" y="44196"/>
                </a:lnTo>
                <a:lnTo>
                  <a:pt x="348996" y="39624"/>
                </a:lnTo>
                <a:lnTo>
                  <a:pt x="361188" y="39624"/>
                </a:lnTo>
                <a:lnTo>
                  <a:pt x="370332" y="44196"/>
                </a:lnTo>
                <a:lnTo>
                  <a:pt x="374904" y="48768"/>
                </a:lnTo>
                <a:lnTo>
                  <a:pt x="345948" y="48768"/>
                </a:lnTo>
                <a:lnTo>
                  <a:pt x="342900" y="50292"/>
                </a:lnTo>
                <a:close/>
              </a:path>
              <a:path w="381000" h="97790">
                <a:moveTo>
                  <a:pt x="371856" y="88392"/>
                </a:moveTo>
                <a:lnTo>
                  <a:pt x="356616" y="88392"/>
                </a:lnTo>
                <a:lnTo>
                  <a:pt x="361188" y="85344"/>
                </a:lnTo>
                <a:lnTo>
                  <a:pt x="367284" y="79248"/>
                </a:lnTo>
                <a:lnTo>
                  <a:pt x="368808" y="74676"/>
                </a:lnTo>
                <a:lnTo>
                  <a:pt x="368808" y="62484"/>
                </a:lnTo>
                <a:lnTo>
                  <a:pt x="367284" y="56388"/>
                </a:lnTo>
                <a:lnTo>
                  <a:pt x="361188" y="50292"/>
                </a:lnTo>
                <a:lnTo>
                  <a:pt x="356616" y="48768"/>
                </a:lnTo>
                <a:lnTo>
                  <a:pt x="374904" y="48768"/>
                </a:lnTo>
                <a:lnTo>
                  <a:pt x="377952" y="51816"/>
                </a:lnTo>
                <a:lnTo>
                  <a:pt x="377952" y="56388"/>
                </a:lnTo>
                <a:lnTo>
                  <a:pt x="381000" y="62484"/>
                </a:lnTo>
                <a:lnTo>
                  <a:pt x="381000" y="71628"/>
                </a:lnTo>
                <a:lnTo>
                  <a:pt x="379476" y="76200"/>
                </a:lnTo>
                <a:lnTo>
                  <a:pt x="377952" y="79248"/>
                </a:lnTo>
                <a:lnTo>
                  <a:pt x="376428" y="83820"/>
                </a:lnTo>
                <a:lnTo>
                  <a:pt x="374904" y="86868"/>
                </a:lnTo>
                <a:lnTo>
                  <a:pt x="371856" y="88392"/>
                </a:lnTo>
                <a:close/>
              </a:path>
              <a:path w="381000" h="97790">
                <a:moveTo>
                  <a:pt x="355092" y="97536"/>
                </a:moveTo>
                <a:lnTo>
                  <a:pt x="345948" y="97536"/>
                </a:lnTo>
                <a:lnTo>
                  <a:pt x="342900" y="96012"/>
                </a:lnTo>
                <a:lnTo>
                  <a:pt x="339852" y="96012"/>
                </a:lnTo>
                <a:lnTo>
                  <a:pt x="338328" y="94488"/>
                </a:lnTo>
                <a:lnTo>
                  <a:pt x="335280" y="94488"/>
                </a:lnTo>
                <a:lnTo>
                  <a:pt x="332232" y="92964"/>
                </a:lnTo>
                <a:lnTo>
                  <a:pt x="329184" y="89916"/>
                </a:lnTo>
                <a:lnTo>
                  <a:pt x="327660" y="86868"/>
                </a:lnTo>
                <a:lnTo>
                  <a:pt x="324612" y="85344"/>
                </a:lnTo>
                <a:lnTo>
                  <a:pt x="323088" y="83820"/>
                </a:lnTo>
                <a:lnTo>
                  <a:pt x="323088" y="82296"/>
                </a:lnTo>
                <a:lnTo>
                  <a:pt x="330708" y="76200"/>
                </a:lnTo>
                <a:lnTo>
                  <a:pt x="332232" y="77724"/>
                </a:lnTo>
                <a:lnTo>
                  <a:pt x="332232" y="79248"/>
                </a:lnTo>
                <a:lnTo>
                  <a:pt x="336804" y="83820"/>
                </a:lnTo>
                <a:lnTo>
                  <a:pt x="338328" y="83820"/>
                </a:lnTo>
                <a:lnTo>
                  <a:pt x="341376" y="86868"/>
                </a:lnTo>
                <a:lnTo>
                  <a:pt x="345948" y="86868"/>
                </a:lnTo>
                <a:lnTo>
                  <a:pt x="347472" y="88392"/>
                </a:lnTo>
                <a:lnTo>
                  <a:pt x="371856" y="88392"/>
                </a:lnTo>
                <a:lnTo>
                  <a:pt x="370332" y="91440"/>
                </a:lnTo>
                <a:lnTo>
                  <a:pt x="367284" y="92964"/>
                </a:lnTo>
                <a:lnTo>
                  <a:pt x="362712" y="94488"/>
                </a:lnTo>
                <a:lnTo>
                  <a:pt x="359664" y="96012"/>
                </a:lnTo>
                <a:lnTo>
                  <a:pt x="355092" y="97536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621791"/>
            <a:ext cx="8191500" cy="4607560"/>
          </a:xfrm>
          <a:custGeom>
            <a:avLst/>
            <a:gdLst/>
            <a:ahLst/>
            <a:cxnLst/>
            <a:rect l="l" t="t" r="r" b="b"/>
            <a:pathLst>
              <a:path w="8191500" h="4607560">
                <a:moveTo>
                  <a:pt x="8191500" y="4607052"/>
                </a:moveTo>
                <a:lnTo>
                  <a:pt x="0" y="4607052"/>
                </a:lnTo>
                <a:lnTo>
                  <a:pt x="0" y="0"/>
                </a:lnTo>
                <a:lnTo>
                  <a:pt x="8191500" y="0"/>
                </a:lnTo>
                <a:lnTo>
                  <a:pt x="8191500" y="4607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6363" y="745236"/>
            <a:ext cx="1993392" cy="111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41420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60520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79620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8720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17820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36920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56020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75119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94219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13319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32419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51519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2592324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3686555" y="1975866"/>
            <a:ext cx="4333875" cy="276225"/>
            <a:chOff x="3686555" y="1975866"/>
            <a:chExt cx="4333875" cy="276225"/>
          </a:xfrm>
        </p:grpSpPr>
        <p:sp>
          <p:nvSpPr>
            <p:cNvPr id="21" name="object 21"/>
            <p:cNvSpPr/>
            <p:nvPr/>
          </p:nvSpPr>
          <p:spPr>
            <a:xfrm>
              <a:off x="3736847" y="1984248"/>
              <a:ext cx="4274820" cy="259079"/>
            </a:xfrm>
            <a:custGeom>
              <a:avLst/>
              <a:gdLst/>
              <a:ahLst/>
              <a:cxnLst/>
              <a:rect l="l" t="t" r="r" b="b"/>
              <a:pathLst>
                <a:path w="4274820" h="259080">
                  <a:moveTo>
                    <a:pt x="0" y="0"/>
                  </a:moveTo>
                  <a:lnTo>
                    <a:pt x="4274820" y="0"/>
                  </a:lnTo>
                  <a:lnTo>
                    <a:pt x="4274820" y="259080"/>
                  </a:lnTo>
                  <a:lnTo>
                    <a:pt x="0" y="259080"/>
                  </a:lnTo>
                  <a:lnTo>
                    <a:pt x="0" y="0"/>
                  </a:lnTo>
                  <a:close/>
                </a:path>
              </a:pathLst>
            </a:custGeom>
            <a:ln w="16764">
              <a:solidFill>
                <a:srgbClr val="F6C10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86555" y="2118360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 h="0">
                  <a:moveTo>
                    <a:pt x="54863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3119627" y="2075688"/>
            <a:ext cx="467995" cy="78105"/>
          </a:xfrm>
          <a:custGeom>
            <a:avLst/>
            <a:gdLst/>
            <a:ahLst/>
            <a:cxnLst/>
            <a:rect l="l" t="t" r="r" b="b"/>
            <a:pathLst>
              <a:path w="467995" h="78105">
                <a:moveTo>
                  <a:pt x="39624" y="77724"/>
                </a:moveTo>
                <a:lnTo>
                  <a:pt x="24431" y="74771"/>
                </a:lnTo>
                <a:lnTo>
                  <a:pt x="11811" y="66675"/>
                </a:lnTo>
                <a:lnTo>
                  <a:pt x="3190" y="54578"/>
                </a:lnTo>
                <a:lnTo>
                  <a:pt x="0" y="39624"/>
                </a:lnTo>
                <a:lnTo>
                  <a:pt x="3214" y="23788"/>
                </a:lnTo>
                <a:lnTo>
                  <a:pt x="12001" y="11239"/>
                </a:lnTo>
                <a:lnTo>
                  <a:pt x="25074" y="2976"/>
                </a:lnTo>
                <a:lnTo>
                  <a:pt x="41148" y="0"/>
                </a:lnTo>
                <a:lnTo>
                  <a:pt x="49101" y="833"/>
                </a:lnTo>
                <a:lnTo>
                  <a:pt x="56769" y="3238"/>
                </a:lnTo>
                <a:lnTo>
                  <a:pt x="63865" y="7072"/>
                </a:lnTo>
                <a:lnTo>
                  <a:pt x="70104" y="12192"/>
                </a:lnTo>
                <a:lnTo>
                  <a:pt x="41148" y="12192"/>
                </a:lnTo>
                <a:lnTo>
                  <a:pt x="30432" y="14311"/>
                </a:lnTo>
                <a:lnTo>
                  <a:pt x="21717" y="20002"/>
                </a:lnTo>
                <a:lnTo>
                  <a:pt x="15859" y="28265"/>
                </a:lnTo>
                <a:lnTo>
                  <a:pt x="13716" y="38100"/>
                </a:lnTo>
                <a:lnTo>
                  <a:pt x="15859" y="48815"/>
                </a:lnTo>
                <a:lnTo>
                  <a:pt x="21717" y="57531"/>
                </a:lnTo>
                <a:lnTo>
                  <a:pt x="30432" y="63388"/>
                </a:lnTo>
                <a:lnTo>
                  <a:pt x="41148" y="65532"/>
                </a:lnTo>
                <a:lnTo>
                  <a:pt x="70104" y="65532"/>
                </a:lnTo>
                <a:lnTo>
                  <a:pt x="63841" y="70651"/>
                </a:lnTo>
                <a:lnTo>
                  <a:pt x="56578" y="74485"/>
                </a:lnTo>
                <a:lnTo>
                  <a:pt x="48458" y="76890"/>
                </a:lnTo>
                <a:lnTo>
                  <a:pt x="39624" y="77724"/>
                </a:lnTo>
                <a:close/>
              </a:path>
              <a:path w="467995" h="78105">
                <a:moveTo>
                  <a:pt x="62484" y="21336"/>
                </a:moveTo>
                <a:lnTo>
                  <a:pt x="56388" y="15240"/>
                </a:lnTo>
                <a:lnTo>
                  <a:pt x="48768" y="12192"/>
                </a:lnTo>
                <a:lnTo>
                  <a:pt x="70104" y="12192"/>
                </a:lnTo>
                <a:lnTo>
                  <a:pt x="62484" y="21336"/>
                </a:lnTo>
                <a:close/>
              </a:path>
              <a:path w="467995" h="78105">
                <a:moveTo>
                  <a:pt x="70104" y="65532"/>
                </a:moveTo>
                <a:lnTo>
                  <a:pt x="48768" y="65532"/>
                </a:lnTo>
                <a:lnTo>
                  <a:pt x="56388" y="62484"/>
                </a:lnTo>
                <a:lnTo>
                  <a:pt x="62484" y="56388"/>
                </a:lnTo>
                <a:lnTo>
                  <a:pt x="70104" y="65532"/>
                </a:lnTo>
                <a:close/>
              </a:path>
              <a:path w="467995" h="78105">
                <a:moveTo>
                  <a:pt x="105156" y="77724"/>
                </a:moveTo>
                <a:lnTo>
                  <a:pt x="92678" y="75557"/>
                </a:lnTo>
                <a:lnTo>
                  <a:pt x="83058" y="69532"/>
                </a:lnTo>
                <a:lnTo>
                  <a:pt x="76866" y="60364"/>
                </a:lnTo>
                <a:lnTo>
                  <a:pt x="74676" y="48768"/>
                </a:lnTo>
                <a:lnTo>
                  <a:pt x="76866" y="36290"/>
                </a:lnTo>
                <a:lnTo>
                  <a:pt x="83058" y="26670"/>
                </a:lnTo>
                <a:lnTo>
                  <a:pt x="92678" y="20478"/>
                </a:lnTo>
                <a:lnTo>
                  <a:pt x="105156" y="18288"/>
                </a:lnTo>
                <a:lnTo>
                  <a:pt x="117633" y="20478"/>
                </a:lnTo>
                <a:lnTo>
                  <a:pt x="127254" y="26670"/>
                </a:lnTo>
                <a:lnTo>
                  <a:pt x="128725" y="28956"/>
                </a:lnTo>
                <a:lnTo>
                  <a:pt x="105156" y="28956"/>
                </a:lnTo>
                <a:lnTo>
                  <a:pt x="98036" y="30337"/>
                </a:lnTo>
                <a:lnTo>
                  <a:pt x="92773" y="34290"/>
                </a:lnTo>
                <a:lnTo>
                  <a:pt x="89511" y="40528"/>
                </a:lnTo>
                <a:lnTo>
                  <a:pt x="88392" y="48768"/>
                </a:lnTo>
                <a:lnTo>
                  <a:pt x="88392" y="59436"/>
                </a:lnTo>
                <a:lnTo>
                  <a:pt x="94488" y="67056"/>
                </a:lnTo>
                <a:lnTo>
                  <a:pt x="128926" y="67056"/>
                </a:lnTo>
                <a:lnTo>
                  <a:pt x="127254" y="69532"/>
                </a:lnTo>
                <a:lnTo>
                  <a:pt x="117633" y="75557"/>
                </a:lnTo>
                <a:lnTo>
                  <a:pt x="105156" y="77724"/>
                </a:lnTo>
                <a:close/>
              </a:path>
              <a:path w="467995" h="78105">
                <a:moveTo>
                  <a:pt x="128926" y="67056"/>
                </a:moveTo>
                <a:lnTo>
                  <a:pt x="105156" y="67056"/>
                </a:lnTo>
                <a:lnTo>
                  <a:pt x="112514" y="65698"/>
                </a:lnTo>
                <a:lnTo>
                  <a:pt x="118300" y="61912"/>
                </a:lnTo>
                <a:lnTo>
                  <a:pt x="122086" y="56126"/>
                </a:lnTo>
                <a:lnTo>
                  <a:pt x="123444" y="48768"/>
                </a:lnTo>
                <a:lnTo>
                  <a:pt x="122086" y="40528"/>
                </a:lnTo>
                <a:lnTo>
                  <a:pt x="118300" y="34290"/>
                </a:lnTo>
                <a:lnTo>
                  <a:pt x="112514" y="30337"/>
                </a:lnTo>
                <a:lnTo>
                  <a:pt x="105156" y="28956"/>
                </a:lnTo>
                <a:lnTo>
                  <a:pt x="128725" y="28956"/>
                </a:lnTo>
                <a:lnTo>
                  <a:pt x="133445" y="36290"/>
                </a:lnTo>
                <a:lnTo>
                  <a:pt x="135636" y="48768"/>
                </a:lnTo>
                <a:lnTo>
                  <a:pt x="133445" y="60364"/>
                </a:lnTo>
                <a:lnTo>
                  <a:pt x="128926" y="67056"/>
                </a:lnTo>
                <a:close/>
              </a:path>
              <a:path w="467995" h="78105">
                <a:moveTo>
                  <a:pt x="178308" y="77724"/>
                </a:moveTo>
                <a:lnTo>
                  <a:pt x="169164" y="77724"/>
                </a:lnTo>
                <a:lnTo>
                  <a:pt x="160043" y="76080"/>
                </a:lnTo>
                <a:lnTo>
                  <a:pt x="153352" y="71437"/>
                </a:lnTo>
                <a:lnTo>
                  <a:pt x="149232" y="64222"/>
                </a:lnTo>
                <a:lnTo>
                  <a:pt x="147828" y="54864"/>
                </a:lnTo>
                <a:lnTo>
                  <a:pt x="147828" y="19812"/>
                </a:lnTo>
                <a:lnTo>
                  <a:pt x="160020" y="19812"/>
                </a:lnTo>
                <a:lnTo>
                  <a:pt x="160020" y="60960"/>
                </a:lnTo>
                <a:lnTo>
                  <a:pt x="164592" y="65532"/>
                </a:lnTo>
                <a:lnTo>
                  <a:pt x="188976" y="65532"/>
                </a:lnTo>
                <a:lnTo>
                  <a:pt x="185928" y="74676"/>
                </a:lnTo>
                <a:lnTo>
                  <a:pt x="178308" y="77724"/>
                </a:lnTo>
                <a:close/>
              </a:path>
              <a:path w="467995" h="78105">
                <a:moveTo>
                  <a:pt x="202692" y="77724"/>
                </a:moveTo>
                <a:lnTo>
                  <a:pt x="188976" y="77724"/>
                </a:lnTo>
                <a:lnTo>
                  <a:pt x="188976" y="65532"/>
                </a:lnTo>
                <a:lnTo>
                  <a:pt x="182880" y="65532"/>
                </a:lnTo>
                <a:lnTo>
                  <a:pt x="188976" y="57912"/>
                </a:lnTo>
                <a:lnTo>
                  <a:pt x="188976" y="19812"/>
                </a:lnTo>
                <a:lnTo>
                  <a:pt x="202692" y="19812"/>
                </a:lnTo>
                <a:lnTo>
                  <a:pt x="202692" y="77724"/>
                </a:lnTo>
                <a:close/>
              </a:path>
              <a:path w="467995" h="78105">
                <a:moveTo>
                  <a:pt x="252984" y="30480"/>
                </a:moveTo>
                <a:lnTo>
                  <a:pt x="233172" y="30480"/>
                </a:lnTo>
                <a:lnTo>
                  <a:pt x="237744" y="22860"/>
                </a:lnTo>
                <a:lnTo>
                  <a:pt x="243840" y="18288"/>
                </a:lnTo>
                <a:lnTo>
                  <a:pt x="252984" y="18288"/>
                </a:lnTo>
                <a:lnTo>
                  <a:pt x="252984" y="30480"/>
                </a:lnTo>
                <a:close/>
              </a:path>
              <a:path w="467995" h="78105">
                <a:moveTo>
                  <a:pt x="233172" y="77724"/>
                </a:moveTo>
                <a:lnTo>
                  <a:pt x="220980" y="77724"/>
                </a:lnTo>
                <a:lnTo>
                  <a:pt x="220980" y="19812"/>
                </a:lnTo>
                <a:lnTo>
                  <a:pt x="233172" y="19812"/>
                </a:lnTo>
                <a:lnTo>
                  <a:pt x="233172" y="30480"/>
                </a:lnTo>
                <a:lnTo>
                  <a:pt x="252984" y="30480"/>
                </a:lnTo>
                <a:lnTo>
                  <a:pt x="245602" y="31599"/>
                </a:lnTo>
                <a:lnTo>
                  <a:pt x="239649" y="34861"/>
                </a:lnTo>
                <a:lnTo>
                  <a:pt x="235410" y="40124"/>
                </a:lnTo>
                <a:lnTo>
                  <a:pt x="233172" y="47244"/>
                </a:lnTo>
                <a:lnTo>
                  <a:pt x="233172" y="77724"/>
                </a:lnTo>
                <a:close/>
              </a:path>
              <a:path w="467995" h="78105">
                <a:moveTo>
                  <a:pt x="301452" y="68580"/>
                </a:moveTo>
                <a:lnTo>
                  <a:pt x="286512" y="68580"/>
                </a:lnTo>
                <a:lnTo>
                  <a:pt x="291084" y="65532"/>
                </a:lnTo>
                <a:lnTo>
                  <a:pt x="291084" y="62484"/>
                </a:lnTo>
                <a:lnTo>
                  <a:pt x="286083" y="56054"/>
                </a:lnTo>
                <a:lnTo>
                  <a:pt x="275082" y="52197"/>
                </a:lnTo>
                <a:lnTo>
                  <a:pt x="264080" y="46624"/>
                </a:lnTo>
                <a:lnTo>
                  <a:pt x="259080" y="35052"/>
                </a:lnTo>
                <a:lnTo>
                  <a:pt x="260937" y="27932"/>
                </a:lnTo>
                <a:lnTo>
                  <a:pt x="265938" y="22669"/>
                </a:lnTo>
                <a:lnTo>
                  <a:pt x="273224" y="19407"/>
                </a:lnTo>
                <a:lnTo>
                  <a:pt x="281940" y="18288"/>
                </a:lnTo>
                <a:lnTo>
                  <a:pt x="288036" y="18288"/>
                </a:lnTo>
                <a:lnTo>
                  <a:pt x="295656" y="21336"/>
                </a:lnTo>
                <a:lnTo>
                  <a:pt x="301752" y="24384"/>
                </a:lnTo>
                <a:lnTo>
                  <a:pt x="299466" y="28956"/>
                </a:lnTo>
                <a:lnTo>
                  <a:pt x="275844" y="28956"/>
                </a:lnTo>
                <a:lnTo>
                  <a:pt x="271272" y="30480"/>
                </a:lnTo>
                <a:lnTo>
                  <a:pt x="271272" y="35052"/>
                </a:lnTo>
                <a:lnTo>
                  <a:pt x="276272" y="40600"/>
                </a:lnTo>
                <a:lnTo>
                  <a:pt x="287274" y="44005"/>
                </a:lnTo>
                <a:lnTo>
                  <a:pt x="298275" y="49410"/>
                </a:lnTo>
                <a:lnTo>
                  <a:pt x="303276" y="60960"/>
                </a:lnTo>
                <a:lnTo>
                  <a:pt x="301452" y="68580"/>
                </a:lnTo>
                <a:close/>
              </a:path>
              <a:path w="467995" h="78105">
                <a:moveTo>
                  <a:pt x="297180" y="33528"/>
                </a:moveTo>
                <a:lnTo>
                  <a:pt x="292608" y="30480"/>
                </a:lnTo>
                <a:lnTo>
                  <a:pt x="284988" y="28956"/>
                </a:lnTo>
                <a:lnTo>
                  <a:pt x="299466" y="28956"/>
                </a:lnTo>
                <a:lnTo>
                  <a:pt x="297180" y="33528"/>
                </a:lnTo>
                <a:close/>
              </a:path>
              <a:path w="467995" h="78105">
                <a:moveTo>
                  <a:pt x="280416" y="77724"/>
                </a:moveTo>
                <a:lnTo>
                  <a:pt x="271272" y="77724"/>
                </a:lnTo>
                <a:lnTo>
                  <a:pt x="262128" y="74676"/>
                </a:lnTo>
                <a:lnTo>
                  <a:pt x="257556" y="70104"/>
                </a:lnTo>
                <a:lnTo>
                  <a:pt x="260604" y="60960"/>
                </a:lnTo>
                <a:lnTo>
                  <a:pt x="266700" y="65532"/>
                </a:lnTo>
                <a:lnTo>
                  <a:pt x="274320" y="68580"/>
                </a:lnTo>
                <a:lnTo>
                  <a:pt x="301452" y="68580"/>
                </a:lnTo>
                <a:lnTo>
                  <a:pt x="301418" y="68722"/>
                </a:lnTo>
                <a:lnTo>
                  <a:pt x="296418" y="73914"/>
                </a:lnTo>
                <a:lnTo>
                  <a:pt x="289131" y="76819"/>
                </a:lnTo>
                <a:lnTo>
                  <a:pt x="280416" y="77724"/>
                </a:lnTo>
                <a:close/>
              </a:path>
              <a:path w="467995" h="78105">
                <a:moveTo>
                  <a:pt x="339852" y="77724"/>
                </a:moveTo>
                <a:lnTo>
                  <a:pt x="327374" y="75557"/>
                </a:lnTo>
                <a:lnTo>
                  <a:pt x="317754" y="69532"/>
                </a:lnTo>
                <a:lnTo>
                  <a:pt x="311562" y="60364"/>
                </a:lnTo>
                <a:lnTo>
                  <a:pt x="309372" y="48768"/>
                </a:lnTo>
                <a:lnTo>
                  <a:pt x="311562" y="36290"/>
                </a:lnTo>
                <a:lnTo>
                  <a:pt x="317754" y="26670"/>
                </a:lnTo>
                <a:lnTo>
                  <a:pt x="327374" y="20478"/>
                </a:lnTo>
                <a:lnTo>
                  <a:pt x="339852" y="18288"/>
                </a:lnTo>
                <a:lnTo>
                  <a:pt x="352710" y="20764"/>
                </a:lnTo>
                <a:lnTo>
                  <a:pt x="361569" y="27813"/>
                </a:lnTo>
                <a:lnTo>
                  <a:pt x="362071" y="28956"/>
                </a:lnTo>
                <a:lnTo>
                  <a:pt x="330708" y="28956"/>
                </a:lnTo>
                <a:lnTo>
                  <a:pt x="323088" y="35052"/>
                </a:lnTo>
                <a:lnTo>
                  <a:pt x="321564" y="44196"/>
                </a:lnTo>
                <a:lnTo>
                  <a:pt x="366742" y="44196"/>
                </a:lnTo>
                <a:lnTo>
                  <a:pt x="367284" y="53340"/>
                </a:lnTo>
                <a:lnTo>
                  <a:pt x="323088" y="53340"/>
                </a:lnTo>
                <a:lnTo>
                  <a:pt x="324612" y="62484"/>
                </a:lnTo>
                <a:lnTo>
                  <a:pt x="330708" y="67056"/>
                </a:lnTo>
                <a:lnTo>
                  <a:pt x="362712" y="67056"/>
                </a:lnTo>
                <a:lnTo>
                  <a:pt x="364236" y="68580"/>
                </a:lnTo>
                <a:lnTo>
                  <a:pt x="359140" y="72580"/>
                </a:lnTo>
                <a:lnTo>
                  <a:pt x="353187" y="75438"/>
                </a:lnTo>
                <a:lnTo>
                  <a:pt x="346662" y="77152"/>
                </a:lnTo>
                <a:lnTo>
                  <a:pt x="339852" y="77724"/>
                </a:lnTo>
                <a:close/>
              </a:path>
              <a:path w="467995" h="78105">
                <a:moveTo>
                  <a:pt x="366742" y="44196"/>
                </a:moveTo>
                <a:lnTo>
                  <a:pt x="355092" y="44196"/>
                </a:lnTo>
                <a:lnTo>
                  <a:pt x="355092" y="35052"/>
                </a:lnTo>
                <a:lnTo>
                  <a:pt x="348996" y="28956"/>
                </a:lnTo>
                <a:lnTo>
                  <a:pt x="362071" y="28956"/>
                </a:lnTo>
                <a:lnTo>
                  <a:pt x="366426" y="38862"/>
                </a:lnTo>
                <a:lnTo>
                  <a:pt x="366742" y="44196"/>
                </a:lnTo>
                <a:close/>
              </a:path>
              <a:path w="467995" h="78105">
                <a:moveTo>
                  <a:pt x="362712" y="67056"/>
                </a:moveTo>
                <a:lnTo>
                  <a:pt x="347472" y="67056"/>
                </a:lnTo>
                <a:lnTo>
                  <a:pt x="352044" y="65532"/>
                </a:lnTo>
                <a:lnTo>
                  <a:pt x="356616" y="60960"/>
                </a:lnTo>
                <a:lnTo>
                  <a:pt x="362712" y="67056"/>
                </a:lnTo>
                <a:close/>
              </a:path>
              <a:path w="467995" h="78105">
                <a:moveTo>
                  <a:pt x="413004" y="30480"/>
                </a:moveTo>
                <a:lnTo>
                  <a:pt x="391668" y="30480"/>
                </a:lnTo>
                <a:lnTo>
                  <a:pt x="396240" y="22860"/>
                </a:lnTo>
                <a:lnTo>
                  <a:pt x="403860" y="18288"/>
                </a:lnTo>
                <a:lnTo>
                  <a:pt x="413004" y="18288"/>
                </a:lnTo>
                <a:lnTo>
                  <a:pt x="413004" y="30480"/>
                </a:lnTo>
                <a:close/>
              </a:path>
              <a:path w="467995" h="78105">
                <a:moveTo>
                  <a:pt x="391668" y="77724"/>
                </a:moveTo>
                <a:lnTo>
                  <a:pt x="379476" y="77724"/>
                </a:lnTo>
                <a:lnTo>
                  <a:pt x="379476" y="19812"/>
                </a:lnTo>
                <a:lnTo>
                  <a:pt x="391668" y="19812"/>
                </a:lnTo>
                <a:lnTo>
                  <a:pt x="391668" y="30480"/>
                </a:lnTo>
                <a:lnTo>
                  <a:pt x="413004" y="30480"/>
                </a:lnTo>
                <a:lnTo>
                  <a:pt x="404741" y="31599"/>
                </a:lnTo>
                <a:lnTo>
                  <a:pt x="398335" y="34861"/>
                </a:lnTo>
                <a:lnTo>
                  <a:pt x="393930" y="40124"/>
                </a:lnTo>
                <a:lnTo>
                  <a:pt x="391668" y="47244"/>
                </a:lnTo>
                <a:lnTo>
                  <a:pt x="391668" y="77724"/>
                </a:lnTo>
                <a:close/>
              </a:path>
              <a:path w="467995" h="78105">
                <a:moveTo>
                  <a:pt x="423672" y="35052"/>
                </a:moveTo>
                <a:lnTo>
                  <a:pt x="443484" y="18288"/>
                </a:lnTo>
                <a:lnTo>
                  <a:pt x="453723" y="19692"/>
                </a:lnTo>
                <a:lnTo>
                  <a:pt x="461391" y="23812"/>
                </a:lnTo>
                <a:lnTo>
                  <a:pt x="465088" y="28956"/>
                </a:lnTo>
                <a:lnTo>
                  <a:pt x="435864" y="28956"/>
                </a:lnTo>
                <a:lnTo>
                  <a:pt x="429768" y="30480"/>
                </a:lnTo>
                <a:lnTo>
                  <a:pt x="423672" y="35052"/>
                </a:lnTo>
                <a:close/>
              </a:path>
              <a:path w="467995" h="78105">
                <a:moveTo>
                  <a:pt x="445008" y="77724"/>
                </a:moveTo>
                <a:lnTo>
                  <a:pt x="435864" y="77724"/>
                </a:lnTo>
                <a:lnTo>
                  <a:pt x="427624" y="76366"/>
                </a:lnTo>
                <a:lnTo>
                  <a:pt x="421386" y="72580"/>
                </a:lnTo>
                <a:lnTo>
                  <a:pt x="417433" y="66794"/>
                </a:lnTo>
                <a:lnTo>
                  <a:pt x="416052" y="59436"/>
                </a:lnTo>
                <a:lnTo>
                  <a:pt x="417456" y="52316"/>
                </a:lnTo>
                <a:lnTo>
                  <a:pt x="421576" y="47053"/>
                </a:lnTo>
                <a:lnTo>
                  <a:pt x="428267" y="43791"/>
                </a:lnTo>
                <a:lnTo>
                  <a:pt x="437388" y="42672"/>
                </a:lnTo>
                <a:lnTo>
                  <a:pt x="455676" y="42672"/>
                </a:lnTo>
                <a:lnTo>
                  <a:pt x="455676" y="33528"/>
                </a:lnTo>
                <a:lnTo>
                  <a:pt x="451104" y="28956"/>
                </a:lnTo>
                <a:lnTo>
                  <a:pt x="465088" y="28956"/>
                </a:lnTo>
                <a:lnTo>
                  <a:pt x="466201" y="30503"/>
                </a:lnTo>
                <a:lnTo>
                  <a:pt x="467868" y="39624"/>
                </a:lnTo>
                <a:lnTo>
                  <a:pt x="467868" y="51816"/>
                </a:lnTo>
                <a:lnTo>
                  <a:pt x="431292" y="51816"/>
                </a:lnTo>
                <a:lnTo>
                  <a:pt x="428244" y="53340"/>
                </a:lnTo>
                <a:lnTo>
                  <a:pt x="428244" y="64008"/>
                </a:lnTo>
                <a:lnTo>
                  <a:pt x="431292" y="68580"/>
                </a:lnTo>
                <a:lnTo>
                  <a:pt x="467868" y="68580"/>
                </a:lnTo>
                <a:lnTo>
                  <a:pt x="467868" y="70104"/>
                </a:lnTo>
                <a:lnTo>
                  <a:pt x="455676" y="70104"/>
                </a:lnTo>
                <a:lnTo>
                  <a:pt x="451104" y="74676"/>
                </a:lnTo>
                <a:lnTo>
                  <a:pt x="445008" y="77724"/>
                </a:lnTo>
                <a:close/>
              </a:path>
              <a:path w="467995" h="78105">
                <a:moveTo>
                  <a:pt x="467868" y="68580"/>
                </a:moveTo>
                <a:lnTo>
                  <a:pt x="448056" y="68580"/>
                </a:lnTo>
                <a:lnTo>
                  <a:pt x="454152" y="64008"/>
                </a:lnTo>
                <a:lnTo>
                  <a:pt x="455676" y="56388"/>
                </a:lnTo>
                <a:lnTo>
                  <a:pt x="455676" y="51816"/>
                </a:lnTo>
                <a:lnTo>
                  <a:pt x="467868" y="51816"/>
                </a:lnTo>
                <a:lnTo>
                  <a:pt x="467868" y="68580"/>
                </a:lnTo>
                <a:close/>
              </a:path>
              <a:path w="467995" h="78105">
                <a:moveTo>
                  <a:pt x="467868" y="77724"/>
                </a:moveTo>
                <a:lnTo>
                  <a:pt x="455676" y="77724"/>
                </a:lnTo>
                <a:lnTo>
                  <a:pt x="455676" y="70104"/>
                </a:lnTo>
                <a:lnTo>
                  <a:pt x="467868" y="70104"/>
                </a:lnTo>
                <a:lnTo>
                  <a:pt x="467868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86555" y="2406395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19044" y="2363724"/>
            <a:ext cx="571500" cy="99060"/>
          </a:xfrm>
          <a:custGeom>
            <a:avLst/>
            <a:gdLst/>
            <a:ahLst/>
            <a:cxnLst/>
            <a:rect l="l" t="t" r="r" b="b"/>
            <a:pathLst>
              <a:path w="571500" h="99060">
                <a:moveTo>
                  <a:pt x="30480" y="77724"/>
                </a:moveTo>
                <a:lnTo>
                  <a:pt x="0" y="77724"/>
                </a:lnTo>
                <a:lnTo>
                  <a:pt x="0" y="0"/>
                </a:lnTo>
                <a:lnTo>
                  <a:pt x="30480" y="0"/>
                </a:lnTo>
                <a:lnTo>
                  <a:pt x="46315" y="2976"/>
                </a:lnTo>
                <a:lnTo>
                  <a:pt x="58864" y="11239"/>
                </a:lnTo>
                <a:lnTo>
                  <a:pt x="59491" y="12192"/>
                </a:lnTo>
                <a:lnTo>
                  <a:pt x="12192" y="12192"/>
                </a:lnTo>
                <a:lnTo>
                  <a:pt x="12192" y="65532"/>
                </a:lnTo>
                <a:lnTo>
                  <a:pt x="59645" y="65532"/>
                </a:lnTo>
                <a:lnTo>
                  <a:pt x="58864" y="66675"/>
                </a:lnTo>
                <a:lnTo>
                  <a:pt x="46315" y="74771"/>
                </a:lnTo>
                <a:lnTo>
                  <a:pt x="30480" y="77724"/>
                </a:lnTo>
                <a:close/>
              </a:path>
              <a:path w="571500" h="99060">
                <a:moveTo>
                  <a:pt x="59645" y="65532"/>
                </a:moveTo>
                <a:lnTo>
                  <a:pt x="30480" y="65532"/>
                </a:lnTo>
                <a:lnTo>
                  <a:pt x="41195" y="63627"/>
                </a:lnTo>
                <a:lnTo>
                  <a:pt x="49911" y="58293"/>
                </a:lnTo>
                <a:lnTo>
                  <a:pt x="55768" y="50101"/>
                </a:lnTo>
                <a:lnTo>
                  <a:pt x="57912" y="39624"/>
                </a:lnTo>
                <a:lnTo>
                  <a:pt x="55768" y="28265"/>
                </a:lnTo>
                <a:lnTo>
                  <a:pt x="49911" y="19621"/>
                </a:lnTo>
                <a:lnTo>
                  <a:pt x="41195" y="14120"/>
                </a:lnTo>
                <a:lnTo>
                  <a:pt x="30480" y="12192"/>
                </a:lnTo>
                <a:lnTo>
                  <a:pt x="59491" y="12192"/>
                </a:lnTo>
                <a:lnTo>
                  <a:pt x="67127" y="23788"/>
                </a:lnTo>
                <a:lnTo>
                  <a:pt x="70104" y="39624"/>
                </a:lnTo>
                <a:lnTo>
                  <a:pt x="67127" y="54578"/>
                </a:lnTo>
                <a:lnTo>
                  <a:pt x="59645" y="65532"/>
                </a:lnTo>
                <a:close/>
              </a:path>
              <a:path w="571500" h="99060">
                <a:moveTo>
                  <a:pt x="86868" y="35052"/>
                </a:moveTo>
                <a:lnTo>
                  <a:pt x="106680" y="18288"/>
                </a:lnTo>
                <a:lnTo>
                  <a:pt x="116919" y="19692"/>
                </a:lnTo>
                <a:lnTo>
                  <a:pt x="124587" y="23812"/>
                </a:lnTo>
                <a:lnTo>
                  <a:pt x="128284" y="28956"/>
                </a:lnTo>
                <a:lnTo>
                  <a:pt x="99060" y="28956"/>
                </a:lnTo>
                <a:lnTo>
                  <a:pt x="92964" y="30480"/>
                </a:lnTo>
                <a:lnTo>
                  <a:pt x="86868" y="35052"/>
                </a:lnTo>
                <a:close/>
              </a:path>
              <a:path w="571500" h="99060">
                <a:moveTo>
                  <a:pt x="108204" y="77724"/>
                </a:moveTo>
                <a:lnTo>
                  <a:pt x="99060" y="77724"/>
                </a:lnTo>
                <a:lnTo>
                  <a:pt x="90820" y="76366"/>
                </a:lnTo>
                <a:lnTo>
                  <a:pt x="84582" y="72580"/>
                </a:lnTo>
                <a:lnTo>
                  <a:pt x="80629" y="66794"/>
                </a:lnTo>
                <a:lnTo>
                  <a:pt x="79248" y="59436"/>
                </a:lnTo>
                <a:lnTo>
                  <a:pt x="80652" y="52316"/>
                </a:lnTo>
                <a:lnTo>
                  <a:pt x="84772" y="47053"/>
                </a:lnTo>
                <a:lnTo>
                  <a:pt x="91463" y="43791"/>
                </a:lnTo>
                <a:lnTo>
                  <a:pt x="100584" y="42672"/>
                </a:lnTo>
                <a:lnTo>
                  <a:pt x="118872" y="42672"/>
                </a:lnTo>
                <a:lnTo>
                  <a:pt x="118872" y="33528"/>
                </a:lnTo>
                <a:lnTo>
                  <a:pt x="114300" y="28956"/>
                </a:lnTo>
                <a:lnTo>
                  <a:pt x="128284" y="28956"/>
                </a:lnTo>
                <a:lnTo>
                  <a:pt x="129397" y="30503"/>
                </a:lnTo>
                <a:lnTo>
                  <a:pt x="131064" y="39624"/>
                </a:lnTo>
                <a:lnTo>
                  <a:pt x="131064" y="51816"/>
                </a:lnTo>
                <a:lnTo>
                  <a:pt x="94488" y="51816"/>
                </a:lnTo>
                <a:lnTo>
                  <a:pt x="89916" y="53340"/>
                </a:lnTo>
                <a:lnTo>
                  <a:pt x="89916" y="64008"/>
                </a:lnTo>
                <a:lnTo>
                  <a:pt x="94488" y="68580"/>
                </a:lnTo>
                <a:lnTo>
                  <a:pt x="131064" y="68580"/>
                </a:lnTo>
                <a:lnTo>
                  <a:pt x="131064" y="70104"/>
                </a:lnTo>
                <a:lnTo>
                  <a:pt x="118872" y="70104"/>
                </a:lnTo>
                <a:lnTo>
                  <a:pt x="114300" y="76200"/>
                </a:lnTo>
                <a:lnTo>
                  <a:pt x="108204" y="77724"/>
                </a:lnTo>
                <a:close/>
              </a:path>
              <a:path w="571500" h="99060">
                <a:moveTo>
                  <a:pt x="131064" y="68580"/>
                </a:moveTo>
                <a:lnTo>
                  <a:pt x="111252" y="68580"/>
                </a:lnTo>
                <a:lnTo>
                  <a:pt x="117348" y="64008"/>
                </a:lnTo>
                <a:lnTo>
                  <a:pt x="118872" y="56388"/>
                </a:lnTo>
                <a:lnTo>
                  <a:pt x="118872" y="51816"/>
                </a:lnTo>
                <a:lnTo>
                  <a:pt x="131064" y="51816"/>
                </a:lnTo>
                <a:lnTo>
                  <a:pt x="131064" y="68580"/>
                </a:lnTo>
                <a:close/>
              </a:path>
              <a:path w="571500" h="99060">
                <a:moveTo>
                  <a:pt x="131064" y="77724"/>
                </a:moveTo>
                <a:lnTo>
                  <a:pt x="118872" y="77724"/>
                </a:lnTo>
                <a:lnTo>
                  <a:pt x="118872" y="70104"/>
                </a:lnTo>
                <a:lnTo>
                  <a:pt x="131064" y="70104"/>
                </a:lnTo>
                <a:lnTo>
                  <a:pt x="131064" y="77724"/>
                </a:lnTo>
                <a:close/>
              </a:path>
              <a:path w="571500" h="99060">
                <a:moveTo>
                  <a:pt x="163068" y="21336"/>
                </a:moveTo>
                <a:lnTo>
                  <a:pt x="149352" y="21336"/>
                </a:lnTo>
                <a:lnTo>
                  <a:pt x="149352" y="6096"/>
                </a:lnTo>
                <a:lnTo>
                  <a:pt x="163068" y="6096"/>
                </a:lnTo>
                <a:lnTo>
                  <a:pt x="163068" y="21336"/>
                </a:lnTo>
                <a:close/>
              </a:path>
              <a:path w="571500" h="99060">
                <a:moveTo>
                  <a:pt x="179832" y="30480"/>
                </a:moveTo>
                <a:lnTo>
                  <a:pt x="141732" y="30480"/>
                </a:lnTo>
                <a:lnTo>
                  <a:pt x="141732" y="21336"/>
                </a:lnTo>
                <a:lnTo>
                  <a:pt x="179832" y="21336"/>
                </a:lnTo>
                <a:lnTo>
                  <a:pt x="179832" y="30480"/>
                </a:lnTo>
                <a:close/>
              </a:path>
              <a:path w="571500" h="99060">
                <a:moveTo>
                  <a:pt x="170688" y="77724"/>
                </a:moveTo>
                <a:lnTo>
                  <a:pt x="156972" y="77724"/>
                </a:lnTo>
                <a:lnTo>
                  <a:pt x="149352" y="73152"/>
                </a:lnTo>
                <a:lnTo>
                  <a:pt x="149352" y="30480"/>
                </a:lnTo>
                <a:lnTo>
                  <a:pt x="163068" y="30480"/>
                </a:lnTo>
                <a:lnTo>
                  <a:pt x="163068" y="64008"/>
                </a:lnTo>
                <a:lnTo>
                  <a:pt x="164592" y="67056"/>
                </a:lnTo>
                <a:lnTo>
                  <a:pt x="179324" y="67056"/>
                </a:lnTo>
                <a:lnTo>
                  <a:pt x="181356" y="73152"/>
                </a:lnTo>
                <a:lnTo>
                  <a:pt x="176784" y="76200"/>
                </a:lnTo>
                <a:lnTo>
                  <a:pt x="170688" y="77724"/>
                </a:lnTo>
                <a:close/>
              </a:path>
              <a:path w="571500" h="99060">
                <a:moveTo>
                  <a:pt x="179324" y="67056"/>
                </a:moveTo>
                <a:lnTo>
                  <a:pt x="170688" y="67056"/>
                </a:lnTo>
                <a:lnTo>
                  <a:pt x="173736" y="65532"/>
                </a:lnTo>
                <a:lnTo>
                  <a:pt x="178308" y="64008"/>
                </a:lnTo>
                <a:lnTo>
                  <a:pt x="179324" y="67056"/>
                </a:lnTo>
                <a:close/>
              </a:path>
              <a:path w="571500" h="99060">
                <a:moveTo>
                  <a:pt x="196596" y="35052"/>
                </a:moveTo>
                <a:lnTo>
                  <a:pt x="216408" y="18288"/>
                </a:lnTo>
                <a:lnTo>
                  <a:pt x="226409" y="19692"/>
                </a:lnTo>
                <a:lnTo>
                  <a:pt x="233553" y="23812"/>
                </a:lnTo>
                <a:lnTo>
                  <a:pt x="236847" y="28956"/>
                </a:lnTo>
                <a:lnTo>
                  <a:pt x="207264" y="28956"/>
                </a:lnTo>
                <a:lnTo>
                  <a:pt x="201168" y="30480"/>
                </a:lnTo>
                <a:lnTo>
                  <a:pt x="196596" y="35052"/>
                </a:lnTo>
                <a:close/>
              </a:path>
              <a:path w="571500" h="99060">
                <a:moveTo>
                  <a:pt x="216408" y="77724"/>
                </a:moveTo>
                <a:lnTo>
                  <a:pt x="208788" y="77724"/>
                </a:lnTo>
                <a:lnTo>
                  <a:pt x="199667" y="76366"/>
                </a:lnTo>
                <a:lnTo>
                  <a:pt x="192976" y="72580"/>
                </a:lnTo>
                <a:lnTo>
                  <a:pt x="188856" y="66794"/>
                </a:lnTo>
                <a:lnTo>
                  <a:pt x="187452" y="59436"/>
                </a:lnTo>
                <a:lnTo>
                  <a:pt x="188880" y="52316"/>
                </a:lnTo>
                <a:lnTo>
                  <a:pt x="193167" y="47053"/>
                </a:lnTo>
                <a:lnTo>
                  <a:pt x="200310" y="43791"/>
                </a:lnTo>
                <a:lnTo>
                  <a:pt x="210312" y="42672"/>
                </a:lnTo>
                <a:lnTo>
                  <a:pt x="227076" y="42672"/>
                </a:lnTo>
                <a:lnTo>
                  <a:pt x="227076" y="33528"/>
                </a:lnTo>
                <a:lnTo>
                  <a:pt x="222504" y="28956"/>
                </a:lnTo>
                <a:lnTo>
                  <a:pt x="236847" y="28956"/>
                </a:lnTo>
                <a:lnTo>
                  <a:pt x="237839" y="30503"/>
                </a:lnTo>
                <a:lnTo>
                  <a:pt x="239268" y="39624"/>
                </a:lnTo>
                <a:lnTo>
                  <a:pt x="239268" y="51816"/>
                </a:lnTo>
                <a:lnTo>
                  <a:pt x="202692" y="51816"/>
                </a:lnTo>
                <a:lnTo>
                  <a:pt x="199644" y="53340"/>
                </a:lnTo>
                <a:lnTo>
                  <a:pt x="199644" y="64008"/>
                </a:lnTo>
                <a:lnTo>
                  <a:pt x="204216" y="68580"/>
                </a:lnTo>
                <a:lnTo>
                  <a:pt x="239268" y="68580"/>
                </a:lnTo>
                <a:lnTo>
                  <a:pt x="239268" y="70104"/>
                </a:lnTo>
                <a:lnTo>
                  <a:pt x="227076" y="70104"/>
                </a:lnTo>
                <a:lnTo>
                  <a:pt x="222504" y="76200"/>
                </a:lnTo>
                <a:lnTo>
                  <a:pt x="216408" y="77724"/>
                </a:lnTo>
                <a:close/>
              </a:path>
              <a:path w="571500" h="99060">
                <a:moveTo>
                  <a:pt x="239268" y="68580"/>
                </a:moveTo>
                <a:lnTo>
                  <a:pt x="219456" y="68580"/>
                </a:lnTo>
                <a:lnTo>
                  <a:pt x="227076" y="64008"/>
                </a:lnTo>
                <a:lnTo>
                  <a:pt x="227076" y="51816"/>
                </a:lnTo>
                <a:lnTo>
                  <a:pt x="239268" y="51816"/>
                </a:lnTo>
                <a:lnTo>
                  <a:pt x="239268" y="68580"/>
                </a:lnTo>
                <a:close/>
              </a:path>
              <a:path w="571500" h="99060">
                <a:moveTo>
                  <a:pt x="239268" y="77724"/>
                </a:moveTo>
                <a:lnTo>
                  <a:pt x="227076" y="77724"/>
                </a:lnTo>
                <a:lnTo>
                  <a:pt x="227076" y="70104"/>
                </a:lnTo>
                <a:lnTo>
                  <a:pt x="239268" y="70104"/>
                </a:lnTo>
                <a:lnTo>
                  <a:pt x="239268" y="77724"/>
                </a:lnTo>
                <a:close/>
              </a:path>
              <a:path w="571500" h="99060">
                <a:moveTo>
                  <a:pt x="289560" y="77724"/>
                </a:moveTo>
                <a:lnTo>
                  <a:pt x="274367" y="74771"/>
                </a:lnTo>
                <a:lnTo>
                  <a:pt x="261747" y="66675"/>
                </a:lnTo>
                <a:lnTo>
                  <a:pt x="253126" y="54578"/>
                </a:lnTo>
                <a:lnTo>
                  <a:pt x="249936" y="39624"/>
                </a:lnTo>
                <a:lnTo>
                  <a:pt x="253150" y="23788"/>
                </a:lnTo>
                <a:lnTo>
                  <a:pt x="261937" y="11239"/>
                </a:lnTo>
                <a:lnTo>
                  <a:pt x="275010" y="2976"/>
                </a:lnTo>
                <a:lnTo>
                  <a:pt x="291084" y="0"/>
                </a:lnTo>
                <a:lnTo>
                  <a:pt x="299037" y="833"/>
                </a:lnTo>
                <a:lnTo>
                  <a:pt x="306705" y="3238"/>
                </a:lnTo>
                <a:lnTo>
                  <a:pt x="313801" y="7072"/>
                </a:lnTo>
                <a:lnTo>
                  <a:pt x="320040" y="12192"/>
                </a:lnTo>
                <a:lnTo>
                  <a:pt x="291084" y="12192"/>
                </a:lnTo>
                <a:lnTo>
                  <a:pt x="280368" y="14335"/>
                </a:lnTo>
                <a:lnTo>
                  <a:pt x="271653" y="20193"/>
                </a:lnTo>
                <a:lnTo>
                  <a:pt x="265795" y="28908"/>
                </a:lnTo>
                <a:lnTo>
                  <a:pt x="263652" y="39624"/>
                </a:lnTo>
                <a:lnTo>
                  <a:pt x="265795" y="49458"/>
                </a:lnTo>
                <a:lnTo>
                  <a:pt x="271653" y="57721"/>
                </a:lnTo>
                <a:lnTo>
                  <a:pt x="280368" y="63412"/>
                </a:lnTo>
                <a:lnTo>
                  <a:pt x="291084" y="65532"/>
                </a:lnTo>
                <a:lnTo>
                  <a:pt x="320040" y="65532"/>
                </a:lnTo>
                <a:lnTo>
                  <a:pt x="313777" y="70651"/>
                </a:lnTo>
                <a:lnTo>
                  <a:pt x="306514" y="74485"/>
                </a:lnTo>
                <a:lnTo>
                  <a:pt x="298394" y="76890"/>
                </a:lnTo>
                <a:lnTo>
                  <a:pt x="289560" y="77724"/>
                </a:lnTo>
                <a:close/>
              </a:path>
              <a:path w="571500" h="99060">
                <a:moveTo>
                  <a:pt x="312420" y="21336"/>
                </a:moveTo>
                <a:lnTo>
                  <a:pt x="306324" y="15240"/>
                </a:lnTo>
                <a:lnTo>
                  <a:pt x="298704" y="12192"/>
                </a:lnTo>
                <a:lnTo>
                  <a:pt x="320040" y="12192"/>
                </a:lnTo>
                <a:lnTo>
                  <a:pt x="312420" y="21336"/>
                </a:lnTo>
                <a:close/>
              </a:path>
              <a:path w="571500" h="99060">
                <a:moveTo>
                  <a:pt x="320040" y="65532"/>
                </a:moveTo>
                <a:lnTo>
                  <a:pt x="298704" y="65532"/>
                </a:lnTo>
                <a:lnTo>
                  <a:pt x="306324" y="62484"/>
                </a:lnTo>
                <a:lnTo>
                  <a:pt x="312420" y="56388"/>
                </a:lnTo>
                <a:lnTo>
                  <a:pt x="320040" y="65532"/>
                </a:lnTo>
                <a:close/>
              </a:path>
              <a:path w="571500" h="99060">
                <a:moveTo>
                  <a:pt x="336804" y="35052"/>
                </a:moveTo>
                <a:lnTo>
                  <a:pt x="330708" y="25908"/>
                </a:lnTo>
                <a:lnTo>
                  <a:pt x="336256" y="22788"/>
                </a:lnTo>
                <a:lnTo>
                  <a:pt x="341947" y="20383"/>
                </a:lnTo>
                <a:lnTo>
                  <a:pt x="348495" y="18835"/>
                </a:lnTo>
                <a:lnTo>
                  <a:pt x="356616" y="18288"/>
                </a:lnTo>
                <a:lnTo>
                  <a:pt x="365974" y="19692"/>
                </a:lnTo>
                <a:lnTo>
                  <a:pt x="373189" y="23812"/>
                </a:lnTo>
                <a:lnTo>
                  <a:pt x="376758" y="28956"/>
                </a:lnTo>
                <a:lnTo>
                  <a:pt x="347472" y="28956"/>
                </a:lnTo>
                <a:lnTo>
                  <a:pt x="341376" y="30480"/>
                </a:lnTo>
                <a:lnTo>
                  <a:pt x="336804" y="35052"/>
                </a:lnTo>
                <a:close/>
              </a:path>
              <a:path w="571500" h="99060">
                <a:moveTo>
                  <a:pt x="356616" y="77724"/>
                </a:moveTo>
                <a:lnTo>
                  <a:pt x="347472" y="77724"/>
                </a:lnTo>
                <a:lnTo>
                  <a:pt x="339232" y="76366"/>
                </a:lnTo>
                <a:lnTo>
                  <a:pt x="332994" y="72580"/>
                </a:lnTo>
                <a:lnTo>
                  <a:pt x="329041" y="66794"/>
                </a:lnTo>
                <a:lnTo>
                  <a:pt x="327660" y="59436"/>
                </a:lnTo>
                <a:lnTo>
                  <a:pt x="329064" y="52316"/>
                </a:lnTo>
                <a:lnTo>
                  <a:pt x="333184" y="47053"/>
                </a:lnTo>
                <a:lnTo>
                  <a:pt x="339875" y="43791"/>
                </a:lnTo>
                <a:lnTo>
                  <a:pt x="348996" y="42672"/>
                </a:lnTo>
                <a:lnTo>
                  <a:pt x="367284" y="42672"/>
                </a:lnTo>
                <a:lnTo>
                  <a:pt x="367284" y="33528"/>
                </a:lnTo>
                <a:lnTo>
                  <a:pt x="362712" y="28956"/>
                </a:lnTo>
                <a:lnTo>
                  <a:pt x="376758" y="28956"/>
                </a:lnTo>
                <a:lnTo>
                  <a:pt x="377832" y="30503"/>
                </a:lnTo>
                <a:lnTo>
                  <a:pt x="379476" y="39624"/>
                </a:lnTo>
                <a:lnTo>
                  <a:pt x="379476" y="51816"/>
                </a:lnTo>
                <a:lnTo>
                  <a:pt x="342900" y="51816"/>
                </a:lnTo>
                <a:lnTo>
                  <a:pt x="339852" y="53340"/>
                </a:lnTo>
                <a:lnTo>
                  <a:pt x="339852" y="64008"/>
                </a:lnTo>
                <a:lnTo>
                  <a:pt x="342900" y="68580"/>
                </a:lnTo>
                <a:lnTo>
                  <a:pt x="379476" y="68580"/>
                </a:lnTo>
                <a:lnTo>
                  <a:pt x="379476" y="70104"/>
                </a:lnTo>
                <a:lnTo>
                  <a:pt x="367284" y="70104"/>
                </a:lnTo>
                <a:lnTo>
                  <a:pt x="362712" y="76200"/>
                </a:lnTo>
                <a:lnTo>
                  <a:pt x="356616" y="77724"/>
                </a:lnTo>
                <a:close/>
              </a:path>
              <a:path w="571500" h="99060">
                <a:moveTo>
                  <a:pt x="379476" y="68580"/>
                </a:moveTo>
                <a:lnTo>
                  <a:pt x="359664" y="68580"/>
                </a:lnTo>
                <a:lnTo>
                  <a:pt x="365760" y="64008"/>
                </a:lnTo>
                <a:lnTo>
                  <a:pt x="367284" y="56388"/>
                </a:lnTo>
                <a:lnTo>
                  <a:pt x="367284" y="51816"/>
                </a:lnTo>
                <a:lnTo>
                  <a:pt x="379476" y="51816"/>
                </a:lnTo>
                <a:lnTo>
                  <a:pt x="379476" y="68580"/>
                </a:lnTo>
                <a:close/>
              </a:path>
              <a:path w="571500" h="99060">
                <a:moveTo>
                  <a:pt x="379476" y="77724"/>
                </a:moveTo>
                <a:lnTo>
                  <a:pt x="367284" y="77724"/>
                </a:lnTo>
                <a:lnTo>
                  <a:pt x="367284" y="70104"/>
                </a:lnTo>
                <a:lnTo>
                  <a:pt x="379476" y="70104"/>
                </a:lnTo>
                <a:lnTo>
                  <a:pt x="379476" y="77724"/>
                </a:lnTo>
                <a:close/>
              </a:path>
              <a:path w="571500" h="99060">
                <a:moveTo>
                  <a:pt x="451104" y="77724"/>
                </a:moveTo>
                <a:lnTo>
                  <a:pt x="438912" y="77724"/>
                </a:lnTo>
                <a:lnTo>
                  <a:pt x="438912" y="35052"/>
                </a:lnTo>
                <a:lnTo>
                  <a:pt x="434340" y="30480"/>
                </a:lnTo>
                <a:lnTo>
                  <a:pt x="408432" y="30480"/>
                </a:lnTo>
                <a:lnTo>
                  <a:pt x="413004" y="22860"/>
                </a:lnTo>
                <a:lnTo>
                  <a:pt x="420624" y="18288"/>
                </a:lnTo>
                <a:lnTo>
                  <a:pt x="440436" y="18288"/>
                </a:lnTo>
                <a:lnTo>
                  <a:pt x="448056" y="24384"/>
                </a:lnTo>
                <a:lnTo>
                  <a:pt x="451104" y="32004"/>
                </a:lnTo>
                <a:lnTo>
                  <a:pt x="455980" y="32004"/>
                </a:lnTo>
                <a:lnTo>
                  <a:pt x="451104" y="38100"/>
                </a:lnTo>
                <a:lnTo>
                  <a:pt x="451104" y="77724"/>
                </a:lnTo>
                <a:close/>
              </a:path>
              <a:path w="571500" h="99060">
                <a:moveTo>
                  <a:pt x="455980" y="32004"/>
                </a:moveTo>
                <a:lnTo>
                  <a:pt x="451104" y="32004"/>
                </a:lnTo>
                <a:lnTo>
                  <a:pt x="454152" y="22860"/>
                </a:lnTo>
                <a:lnTo>
                  <a:pt x="461772" y="18288"/>
                </a:lnTo>
                <a:lnTo>
                  <a:pt x="472440" y="18288"/>
                </a:lnTo>
                <a:lnTo>
                  <a:pt x="481560" y="19931"/>
                </a:lnTo>
                <a:lnTo>
                  <a:pt x="488251" y="24574"/>
                </a:lnTo>
                <a:lnTo>
                  <a:pt x="491623" y="30480"/>
                </a:lnTo>
                <a:lnTo>
                  <a:pt x="457200" y="30480"/>
                </a:lnTo>
                <a:lnTo>
                  <a:pt x="455980" y="32004"/>
                </a:lnTo>
                <a:close/>
              </a:path>
              <a:path w="571500" h="99060">
                <a:moveTo>
                  <a:pt x="408432" y="77724"/>
                </a:moveTo>
                <a:lnTo>
                  <a:pt x="396240" y="77724"/>
                </a:lnTo>
                <a:lnTo>
                  <a:pt x="396240" y="19812"/>
                </a:lnTo>
                <a:lnTo>
                  <a:pt x="408432" y="19812"/>
                </a:lnTo>
                <a:lnTo>
                  <a:pt x="408432" y="30480"/>
                </a:lnTo>
                <a:lnTo>
                  <a:pt x="414528" y="30480"/>
                </a:lnTo>
                <a:lnTo>
                  <a:pt x="408432" y="38100"/>
                </a:lnTo>
                <a:lnTo>
                  <a:pt x="408432" y="77724"/>
                </a:lnTo>
                <a:close/>
              </a:path>
              <a:path w="571500" h="99060">
                <a:moveTo>
                  <a:pt x="493776" y="77724"/>
                </a:moveTo>
                <a:lnTo>
                  <a:pt x="481584" y="77724"/>
                </a:lnTo>
                <a:lnTo>
                  <a:pt x="481584" y="35052"/>
                </a:lnTo>
                <a:lnTo>
                  <a:pt x="475488" y="30480"/>
                </a:lnTo>
                <a:lnTo>
                  <a:pt x="491623" y="30480"/>
                </a:lnTo>
                <a:lnTo>
                  <a:pt x="492371" y="31789"/>
                </a:lnTo>
                <a:lnTo>
                  <a:pt x="493776" y="41148"/>
                </a:lnTo>
                <a:lnTo>
                  <a:pt x="493776" y="77724"/>
                </a:lnTo>
                <a:close/>
              </a:path>
              <a:path w="571500" h="99060">
                <a:moveTo>
                  <a:pt x="544068" y="77724"/>
                </a:moveTo>
                <a:lnTo>
                  <a:pt x="534924" y="77724"/>
                </a:lnTo>
                <a:lnTo>
                  <a:pt x="528828" y="74676"/>
                </a:lnTo>
                <a:lnTo>
                  <a:pt x="524256" y="67056"/>
                </a:lnTo>
                <a:lnTo>
                  <a:pt x="541020" y="67056"/>
                </a:lnTo>
                <a:lnTo>
                  <a:pt x="548378" y="65698"/>
                </a:lnTo>
                <a:lnTo>
                  <a:pt x="554164" y="61912"/>
                </a:lnTo>
                <a:lnTo>
                  <a:pt x="557950" y="56126"/>
                </a:lnTo>
                <a:lnTo>
                  <a:pt x="559308" y="48768"/>
                </a:lnTo>
                <a:lnTo>
                  <a:pt x="557950" y="40528"/>
                </a:lnTo>
                <a:lnTo>
                  <a:pt x="554164" y="34290"/>
                </a:lnTo>
                <a:lnTo>
                  <a:pt x="548378" y="30337"/>
                </a:lnTo>
                <a:lnTo>
                  <a:pt x="541020" y="28956"/>
                </a:lnTo>
                <a:lnTo>
                  <a:pt x="524256" y="28956"/>
                </a:lnTo>
                <a:lnTo>
                  <a:pt x="528828" y="22860"/>
                </a:lnTo>
                <a:lnTo>
                  <a:pt x="534924" y="18288"/>
                </a:lnTo>
                <a:lnTo>
                  <a:pt x="544068" y="18288"/>
                </a:lnTo>
                <a:lnTo>
                  <a:pt x="555426" y="20478"/>
                </a:lnTo>
                <a:lnTo>
                  <a:pt x="564070" y="26670"/>
                </a:lnTo>
                <a:lnTo>
                  <a:pt x="569571" y="36290"/>
                </a:lnTo>
                <a:lnTo>
                  <a:pt x="571500" y="48768"/>
                </a:lnTo>
                <a:lnTo>
                  <a:pt x="569571" y="60364"/>
                </a:lnTo>
                <a:lnTo>
                  <a:pt x="564070" y="69532"/>
                </a:lnTo>
                <a:lnTo>
                  <a:pt x="555426" y="75557"/>
                </a:lnTo>
                <a:lnTo>
                  <a:pt x="544068" y="77724"/>
                </a:lnTo>
                <a:close/>
              </a:path>
              <a:path w="571500" h="99060">
                <a:moveTo>
                  <a:pt x="524256" y="99060"/>
                </a:moveTo>
                <a:lnTo>
                  <a:pt x="512064" y="99060"/>
                </a:lnTo>
                <a:lnTo>
                  <a:pt x="512064" y="19812"/>
                </a:lnTo>
                <a:lnTo>
                  <a:pt x="524256" y="19812"/>
                </a:lnTo>
                <a:lnTo>
                  <a:pt x="524256" y="28956"/>
                </a:lnTo>
                <a:lnTo>
                  <a:pt x="541020" y="28956"/>
                </a:lnTo>
                <a:lnTo>
                  <a:pt x="534543" y="30337"/>
                </a:lnTo>
                <a:lnTo>
                  <a:pt x="529209" y="34290"/>
                </a:lnTo>
                <a:lnTo>
                  <a:pt x="525589" y="40528"/>
                </a:lnTo>
                <a:lnTo>
                  <a:pt x="524256" y="48768"/>
                </a:lnTo>
                <a:lnTo>
                  <a:pt x="524256" y="59436"/>
                </a:lnTo>
                <a:lnTo>
                  <a:pt x="531876" y="67056"/>
                </a:lnTo>
                <a:lnTo>
                  <a:pt x="524256" y="67056"/>
                </a:lnTo>
                <a:lnTo>
                  <a:pt x="524256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86555" y="2694432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62884" y="2647188"/>
            <a:ext cx="325120" cy="82550"/>
          </a:xfrm>
          <a:custGeom>
            <a:avLst/>
            <a:gdLst/>
            <a:ahLst/>
            <a:cxnLst/>
            <a:rect l="l" t="t" r="r" b="b"/>
            <a:pathLst>
              <a:path w="325120" h="82550">
                <a:moveTo>
                  <a:pt x="12192" y="82296"/>
                </a:moveTo>
                <a:lnTo>
                  <a:pt x="0" y="82296"/>
                </a:lnTo>
                <a:lnTo>
                  <a:pt x="0" y="6096"/>
                </a:lnTo>
                <a:lnTo>
                  <a:pt x="51816" y="6096"/>
                </a:lnTo>
                <a:lnTo>
                  <a:pt x="51816" y="16764"/>
                </a:lnTo>
                <a:lnTo>
                  <a:pt x="12192" y="16764"/>
                </a:lnTo>
                <a:lnTo>
                  <a:pt x="12192" y="39624"/>
                </a:lnTo>
                <a:lnTo>
                  <a:pt x="47244" y="39624"/>
                </a:lnTo>
                <a:lnTo>
                  <a:pt x="47244" y="50292"/>
                </a:lnTo>
                <a:lnTo>
                  <a:pt x="12192" y="50292"/>
                </a:lnTo>
                <a:lnTo>
                  <a:pt x="12192" y="82296"/>
                </a:lnTo>
                <a:close/>
              </a:path>
              <a:path w="325120" h="82550">
                <a:moveTo>
                  <a:pt x="65532" y="39624"/>
                </a:moveTo>
                <a:lnTo>
                  <a:pt x="85344" y="22860"/>
                </a:lnTo>
                <a:lnTo>
                  <a:pt x="95583" y="24264"/>
                </a:lnTo>
                <a:lnTo>
                  <a:pt x="103251" y="28384"/>
                </a:lnTo>
                <a:lnTo>
                  <a:pt x="106948" y="33528"/>
                </a:lnTo>
                <a:lnTo>
                  <a:pt x="77724" y="33528"/>
                </a:lnTo>
                <a:lnTo>
                  <a:pt x="71628" y="35052"/>
                </a:lnTo>
                <a:lnTo>
                  <a:pt x="65532" y="39624"/>
                </a:lnTo>
                <a:close/>
              </a:path>
              <a:path w="325120" h="82550">
                <a:moveTo>
                  <a:pt x="86868" y="82296"/>
                </a:moveTo>
                <a:lnTo>
                  <a:pt x="77724" y="82296"/>
                </a:lnTo>
                <a:lnTo>
                  <a:pt x="69484" y="80938"/>
                </a:lnTo>
                <a:lnTo>
                  <a:pt x="63246" y="77152"/>
                </a:lnTo>
                <a:lnTo>
                  <a:pt x="59293" y="71366"/>
                </a:lnTo>
                <a:lnTo>
                  <a:pt x="57912" y="64008"/>
                </a:lnTo>
                <a:lnTo>
                  <a:pt x="59316" y="56888"/>
                </a:lnTo>
                <a:lnTo>
                  <a:pt x="63436" y="51625"/>
                </a:lnTo>
                <a:lnTo>
                  <a:pt x="70127" y="48363"/>
                </a:lnTo>
                <a:lnTo>
                  <a:pt x="79248" y="47244"/>
                </a:lnTo>
                <a:lnTo>
                  <a:pt x="97536" y="47244"/>
                </a:lnTo>
                <a:lnTo>
                  <a:pt x="97536" y="38100"/>
                </a:lnTo>
                <a:lnTo>
                  <a:pt x="92964" y="33528"/>
                </a:lnTo>
                <a:lnTo>
                  <a:pt x="106948" y="33528"/>
                </a:lnTo>
                <a:lnTo>
                  <a:pt x="108061" y="35075"/>
                </a:lnTo>
                <a:lnTo>
                  <a:pt x="109728" y="44196"/>
                </a:lnTo>
                <a:lnTo>
                  <a:pt x="109728" y="56388"/>
                </a:lnTo>
                <a:lnTo>
                  <a:pt x="73152" y="56388"/>
                </a:lnTo>
                <a:lnTo>
                  <a:pt x="68580" y="57912"/>
                </a:lnTo>
                <a:lnTo>
                  <a:pt x="68580" y="68580"/>
                </a:lnTo>
                <a:lnTo>
                  <a:pt x="73152" y="73152"/>
                </a:lnTo>
                <a:lnTo>
                  <a:pt x="109728" y="73152"/>
                </a:lnTo>
                <a:lnTo>
                  <a:pt x="109728" y="74676"/>
                </a:lnTo>
                <a:lnTo>
                  <a:pt x="97536" y="74676"/>
                </a:lnTo>
                <a:lnTo>
                  <a:pt x="92964" y="80772"/>
                </a:lnTo>
                <a:lnTo>
                  <a:pt x="86868" y="82296"/>
                </a:lnTo>
                <a:close/>
              </a:path>
              <a:path w="325120" h="82550">
                <a:moveTo>
                  <a:pt x="109728" y="73152"/>
                </a:moveTo>
                <a:lnTo>
                  <a:pt x="89916" y="73152"/>
                </a:lnTo>
                <a:lnTo>
                  <a:pt x="96012" y="68580"/>
                </a:lnTo>
                <a:lnTo>
                  <a:pt x="97536" y="60960"/>
                </a:lnTo>
                <a:lnTo>
                  <a:pt x="97536" y="56388"/>
                </a:lnTo>
                <a:lnTo>
                  <a:pt x="109728" y="56388"/>
                </a:lnTo>
                <a:lnTo>
                  <a:pt x="109728" y="73152"/>
                </a:lnTo>
                <a:close/>
              </a:path>
              <a:path w="325120" h="82550">
                <a:moveTo>
                  <a:pt x="109728" y="82296"/>
                </a:moveTo>
                <a:lnTo>
                  <a:pt x="97536" y="82296"/>
                </a:lnTo>
                <a:lnTo>
                  <a:pt x="97536" y="74676"/>
                </a:lnTo>
                <a:lnTo>
                  <a:pt x="109728" y="74676"/>
                </a:lnTo>
                <a:lnTo>
                  <a:pt x="109728" y="82296"/>
                </a:lnTo>
                <a:close/>
              </a:path>
              <a:path w="325120" h="82550">
                <a:moveTo>
                  <a:pt x="162792" y="73152"/>
                </a:moveTo>
                <a:lnTo>
                  <a:pt x="149352" y="73152"/>
                </a:lnTo>
                <a:lnTo>
                  <a:pt x="152400" y="70104"/>
                </a:lnTo>
                <a:lnTo>
                  <a:pt x="152400" y="67056"/>
                </a:lnTo>
                <a:lnTo>
                  <a:pt x="147637" y="60626"/>
                </a:lnTo>
                <a:lnTo>
                  <a:pt x="137160" y="56769"/>
                </a:lnTo>
                <a:lnTo>
                  <a:pt x="126682" y="51196"/>
                </a:lnTo>
                <a:lnTo>
                  <a:pt x="121920" y="39624"/>
                </a:lnTo>
                <a:lnTo>
                  <a:pt x="123753" y="32504"/>
                </a:lnTo>
                <a:lnTo>
                  <a:pt x="128587" y="27241"/>
                </a:lnTo>
                <a:lnTo>
                  <a:pt x="135421" y="23979"/>
                </a:lnTo>
                <a:lnTo>
                  <a:pt x="143256" y="22860"/>
                </a:lnTo>
                <a:lnTo>
                  <a:pt x="150876" y="22860"/>
                </a:lnTo>
                <a:lnTo>
                  <a:pt x="158496" y="25908"/>
                </a:lnTo>
                <a:lnTo>
                  <a:pt x="164592" y="28956"/>
                </a:lnTo>
                <a:lnTo>
                  <a:pt x="162306" y="33528"/>
                </a:lnTo>
                <a:lnTo>
                  <a:pt x="137160" y="33528"/>
                </a:lnTo>
                <a:lnTo>
                  <a:pt x="134112" y="35052"/>
                </a:lnTo>
                <a:lnTo>
                  <a:pt x="134112" y="39624"/>
                </a:lnTo>
                <a:lnTo>
                  <a:pt x="138874" y="45172"/>
                </a:lnTo>
                <a:lnTo>
                  <a:pt x="149352" y="48577"/>
                </a:lnTo>
                <a:lnTo>
                  <a:pt x="159829" y="53982"/>
                </a:lnTo>
                <a:lnTo>
                  <a:pt x="164592" y="65532"/>
                </a:lnTo>
                <a:lnTo>
                  <a:pt x="162792" y="73152"/>
                </a:lnTo>
                <a:close/>
              </a:path>
              <a:path w="325120" h="82550">
                <a:moveTo>
                  <a:pt x="160020" y="38100"/>
                </a:moveTo>
                <a:lnTo>
                  <a:pt x="153924" y="35052"/>
                </a:lnTo>
                <a:lnTo>
                  <a:pt x="147828" y="33528"/>
                </a:lnTo>
                <a:lnTo>
                  <a:pt x="162306" y="33528"/>
                </a:lnTo>
                <a:lnTo>
                  <a:pt x="160020" y="38100"/>
                </a:lnTo>
                <a:close/>
              </a:path>
              <a:path w="325120" h="82550">
                <a:moveTo>
                  <a:pt x="143256" y="82296"/>
                </a:moveTo>
                <a:lnTo>
                  <a:pt x="136445" y="81748"/>
                </a:lnTo>
                <a:lnTo>
                  <a:pt x="129921" y="80200"/>
                </a:lnTo>
                <a:lnTo>
                  <a:pt x="123967" y="77795"/>
                </a:lnTo>
                <a:lnTo>
                  <a:pt x="118872" y="74676"/>
                </a:lnTo>
                <a:lnTo>
                  <a:pt x="123444" y="65532"/>
                </a:lnTo>
                <a:lnTo>
                  <a:pt x="129540" y="70104"/>
                </a:lnTo>
                <a:lnTo>
                  <a:pt x="137160" y="73152"/>
                </a:lnTo>
                <a:lnTo>
                  <a:pt x="162792" y="73152"/>
                </a:lnTo>
                <a:lnTo>
                  <a:pt x="162758" y="73294"/>
                </a:lnTo>
                <a:lnTo>
                  <a:pt x="157924" y="78486"/>
                </a:lnTo>
                <a:lnTo>
                  <a:pt x="151090" y="81391"/>
                </a:lnTo>
                <a:lnTo>
                  <a:pt x="143256" y="82296"/>
                </a:lnTo>
                <a:close/>
              </a:path>
              <a:path w="325120" h="82550">
                <a:moveTo>
                  <a:pt x="192024" y="25908"/>
                </a:moveTo>
                <a:lnTo>
                  <a:pt x="179832" y="25908"/>
                </a:lnTo>
                <a:lnTo>
                  <a:pt x="179832" y="10668"/>
                </a:lnTo>
                <a:lnTo>
                  <a:pt x="192024" y="10668"/>
                </a:lnTo>
                <a:lnTo>
                  <a:pt x="192024" y="25908"/>
                </a:lnTo>
                <a:close/>
              </a:path>
              <a:path w="325120" h="82550">
                <a:moveTo>
                  <a:pt x="210312" y="35052"/>
                </a:moveTo>
                <a:lnTo>
                  <a:pt x="172212" y="35052"/>
                </a:lnTo>
                <a:lnTo>
                  <a:pt x="172212" y="25908"/>
                </a:lnTo>
                <a:lnTo>
                  <a:pt x="210312" y="25908"/>
                </a:lnTo>
                <a:lnTo>
                  <a:pt x="210312" y="35052"/>
                </a:lnTo>
                <a:close/>
              </a:path>
              <a:path w="325120" h="82550">
                <a:moveTo>
                  <a:pt x="201168" y="82296"/>
                </a:moveTo>
                <a:lnTo>
                  <a:pt x="187452" y="82296"/>
                </a:lnTo>
                <a:lnTo>
                  <a:pt x="179832" y="77724"/>
                </a:lnTo>
                <a:lnTo>
                  <a:pt x="179832" y="35052"/>
                </a:lnTo>
                <a:lnTo>
                  <a:pt x="192024" y="35052"/>
                </a:lnTo>
                <a:lnTo>
                  <a:pt x="192024" y="68580"/>
                </a:lnTo>
                <a:lnTo>
                  <a:pt x="195072" y="71628"/>
                </a:lnTo>
                <a:lnTo>
                  <a:pt x="208280" y="71628"/>
                </a:lnTo>
                <a:lnTo>
                  <a:pt x="210312" y="77724"/>
                </a:lnTo>
                <a:lnTo>
                  <a:pt x="205740" y="80772"/>
                </a:lnTo>
                <a:lnTo>
                  <a:pt x="201168" y="82296"/>
                </a:lnTo>
                <a:close/>
              </a:path>
              <a:path w="325120" h="82550">
                <a:moveTo>
                  <a:pt x="208280" y="71628"/>
                </a:moveTo>
                <a:lnTo>
                  <a:pt x="201168" y="71628"/>
                </a:lnTo>
                <a:lnTo>
                  <a:pt x="207264" y="68580"/>
                </a:lnTo>
                <a:lnTo>
                  <a:pt x="208280" y="71628"/>
                </a:lnTo>
                <a:close/>
              </a:path>
              <a:path w="325120" h="82550">
                <a:moveTo>
                  <a:pt x="228600" y="82296"/>
                </a:moveTo>
                <a:lnTo>
                  <a:pt x="220980" y="82296"/>
                </a:lnTo>
                <a:lnTo>
                  <a:pt x="217932" y="79248"/>
                </a:lnTo>
                <a:lnTo>
                  <a:pt x="217932" y="71628"/>
                </a:lnTo>
                <a:lnTo>
                  <a:pt x="220980" y="68580"/>
                </a:lnTo>
                <a:lnTo>
                  <a:pt x="228600" y="68580"/>
                </a:lnTo>
                <a:lnTo>
                  <a:pt x="231648" y="71628"/>
                </a:lnTo>
                <a:lnTo>
                  <a:pt x="231648" y="79248"/>
                </a:lnTo>
                <a:lnTo>
                  <a:pt x="228600" y="82296"/>
                </a:lnTo>
                <a:close/>
              </a:path>
              <a:path w="325120" h="82550">
                <a:moveTo>
                  <a:pt x="249936" y="39624"/>
                </a:moveTo>
                <a:lnTo>
                  <a:pt x="269748" y="22860"/>
                </a:lnTo>
                <a:lnTo>
                  <a:pt x="279773" y="24264"/>
                </a:lnTo>
                <a:lnTo>
                  <a:pt x="287083" y="28384"/>
                </a:lnTo>
                <a:lnTo>
                  <a:pt x="290726" y="33528"/>
                </a:lnTo>
                <a:lnTo>
                  <a:pt x="262128" y="33528"/>
                </a:lnTo>
                <a:lnTo>
                  <a:pt x="256032" y="35052"/>
                </a:lnTo>
                <a:lnTo>
                  <a:pt x="249936" y="39624"/>
                </a:lnTo>
                <a:close/>
              </a:path>
              <a:path w="325120" h="82550">
                <a:moveTo>
                  <a:pt x="269748" y="82296"/>
                </a:moveTo>
                <a:lnTo>
                  <a:pt x="262128" y="82296"/>
                </a:lnTo>
                <a:lnTo>
                  <a:pt x="253650" y="80938"/>
                </a:lnTo>
                <a:lnTo>
                  <a:pt x="246888" y="77152"/>
                </a:lnTo>
                <a:lnTo>
                  <a:pt x="242411" y="71366"/>
                </a:lnTo>
                <a:lnTo>
                  <a:pt x="240792" y="64008"/>
                </a:lnTo>
                <a:lnTo>
                  <a:pt x="242435" y="56888"/>
                </a:lnTo>
                <a:lnTo>
                  <a:pt x="247078" y="51625"/>
                </a:lnTo>
                <a:lnTo>
                  <a:pt x="254293" y="48363"/>
                </a:lnTo>
                <a:lnTo>
                  <a:pt x="263652" y="47244"/>
                </a:lnTo>
                <a:lnTo>
                  <a:pt x="280416" y="47244"/>
                </a:lnTo>
                <a:lnTo>
                  <a:pt x="280416" y="38100"/>
                </a:lnTo>
                <a:lnTo>
                  <a:pt x="275844" y="33528"/>
                </a:lnTo>
                <a:lnTo>
                  <a:pt x="290726" y="33528"/>
                </a:lnTo>
                <a:lnTo>
                  <a:pt x="291822" y="35075"/>
                </a:lnTo>
                <a:lnTo>
                  <a:pt x="294132" y="44196"/>
                </a:lnTo>
                <a:lnTo>
                  <a:pt x="294132" y="56388"/>
                </a:lnTo>
                <a:lnTo>
                  <a:pt x="257556" y="56388"/>
                </a:lnTo>
                <a:lnTo>
                  <a:pt x="252984" y="57912"/>
                </a:lnTo>
                <a:lnTo>
                  <a:pt x="252984" y="68580"/>
                </a:lnTo>
                <a:lnTo>
                  <a:pt x="257556" y="73152"/>
                </a:lnTo>
                <a:lnTo>
                  <a:pt x="294132" y="73152"/>
                </a:lnTo>
                <a:lnTo>
                  <a:pt x="294132" y="74676"/>
                </a:lnTo>
                <a:lnTo>
                  <a:pt x="281940" y="74676"/>
                </a:lnTo>
                <a:lnTo>
                  <a:pt x="277368" y="80772"/>
                </a:lnTo>
                <a:lnTo>
                  <a:pt x="269748" y="82296"/>
                </a:lnTo>
                <a:close/>
              </a:path>
              <a:path w="325120" h="82550">
                <a:moveTo>
                  <a:pt x="294132" y="73152"/>
                </a:moveTo>
                <a:lnTo>
                  <a:pt x="272796" y="73152"/>
                </a:lnTo>
                <a:lnTo>
                  <a:pt x="280416" y="68580"/>
                </a:lnTo>
                <a:lnTo>
                  <a:pt x="280416" y="56388"/>
                </a:lnTo>
                <a:lnTo>
                  <a:pt x="294132" y="56388"/>
                </a:lnTo>
                <a:lnTo>
                  <a:pt x="294132" y="73152"/>
                </a:lnTo>
                <a:close/>
              </a:path>
              <a:path w="325120" h="82550">
                <a:moveTo>
                  <a:pt x="294132" y="82296"/>
                </a:moveTo>
                <a:lnTo>
                  <a:pt x="281940" y="82296"/>
                </a:lnTo>
                <a:lnTo>
                  <a:pt x="281940" y="74676"/>
                </a:lnTo>
                <a:lnTo>
                  <a:pt x="294132" y="74676"/>
                </a:lnTo>
                <a:lnTo>
                  <a:pt x="294132" y="82296"/>
                </a:lnTo>
                <a:close/>
              </a:path>
              <a:path w="325120" h="82550">
                <a:moveTo>
                  <a:pt x="321564" y="15240"/>
                </a:moveTo>
                <a:lnTo>
                  <a:pt x="312420" y="15240"/>
                </a:lnTo>
                <a:lnTo>
                  <a:pt x="309372" y="12192"/>
                </a:lnTo>
                <a:lnTo>
                  <a:pt x="309372" y="3048"/>
                </a:lnTo>
                <a:lnTo>
                  <a:pt x="312420" y="0"/>
                </a:lnTo>
                <a:lnTo>
                  <a:pt x="321564" y="0"/>
                </a:lnTo>
                <a:lnTo>
                  <a:pt x="324612" y="3048"/>
                </a:lnTo>
                <a:lnTo>
                  <a:pt x="324612" y="12192"/>
                </a:lnTo>
                <a:lnTo>
                  <a:pt x="321564" y="15240"/>
                </a:lnTo>
                <a:close/>
              </a:path>
              <a:path w="325120" h="82550">
                <a:moveTo>
                  <a:pt x="323088" y="82296"/>
                </a:moveTo>
                <a:lnTo>
                  <a:pt x="310896" y="82296"/>
                </a:lnTo>
                <a:lnTo>
                  <a:pt x="310896" y="24384"/>
                </a:lnTo>
                <a:lnTo>
                  <a:pt x="323088" y="24384"/>
                </a:lnTo>
                <a:lnTo>
                  <a:pt x="323088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86555" y="2982467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41448" y="2936748"/>
            <a:ext cx="1150620" cy="102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86555" y="3270503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31948" y="3223260"/>
            <a:ext cx="955675" cy="104139"/>
          </a:xfrm>
          <a:custGeom>
            <a:avLst/>
            <a:gdLst/>
            <a:ahLst/>
            <a:cxnLst/>
            <a:rect l="l" t="t" r="r" b="b"/>
            <a:pathLst>
              <a:path w="955675" h="104139">
                <a:moveTo>
                  <a:pt x="45720" y="82296"/>
                </a:moveTo>
                <a:lnTo>
                  <a:pt x="0" y="82296"/>
                </a:lnTo>
                <a:lnTo>
                  <a:pt x="0" y="6096"/>
                </a:lnTo>
                <a:lnTo>
                  <a:pt x="12192" y="6096"/>
                </a:lnTo>
                <a:lnTo>
                  <a:pt x="12192" y="70104"/>
                </a:lnTo>
                <a:lnTo>
                  <a:pt x="45720" y="70104"/>
                </a:lnTo>
                <a:lnTo>
                  <a:pt x="45720" y="82296"/>
                </a:lnTo>
                <a:close/>
              </a:path>
              <a:path w="955675" h="104139">
                <a:moveTo>
                  <a:pt x="67056" y="15240"/>
                </a:moveTo>
                <a:lnTo>
                  <a:pt x="59436" y="15240"/>
                </a:lnTo>
                <a:lnTo>
                  <a:pt x="56388" y="12192"/>
                </a:lnTo>
                <a:lnTo>
                  <a:pt x="56388" y="3048"/>
                </a:lnTo>
                <a:lnTo>
                  <a:pt x="59436" y="0"/>
                </a:lnTo>
                <a:lnTo>
                  <a:pt x="67056" y="0"/>
                </a:lnTo>
                <a:lnTo>
                  <a:pt x="70104" y="3048"/>
                </a:lnTo>
                <a:lnTo>
                  <a:pt x="70104" y="12192"/>
                </a:lnTo>
                <a:lnTo>
                  <a:pt x="67056" y="15240"/>
                </a:lnTo>
                <a:close/>
              </a:path>
              <a:path w="955675" h="104139">
                <a:moveTo>
                  <a:pt x="70104" y="82296"/>
                </a:moveTo>
                <a:lnTo>
                  <a:pt x="56388" y="82296"/>
                </a:lnTo>
                <a:lnTo>
                  <a:pt x="56388" y="24384"/>
                </a:lnTo>
                <a:lnTo>
                  <a:pt x="70104" y="24384"/>
                </a:lnTo>
                <a:lnTo>
                  <a:pt x="70104" y="82296"/>
                </a:lnTo>
                <a:close/>
              </a:path>
              <a:path w="955675" h="104139">
                <a:moveTo>
                  <a:pt x="143256" y="82296"/>
                </a:moveTo>
                <a:lnTo>
                  <a:pt x="131064" y="82296"/>
                </a:lnTo>
                <a:lnTo>
                  <a:pt x="131064" y="41148"/>
                </a:lnTo>
                <a:lnTo>
                  <a:pt x="126492" y="35052"/>
                </a:lnTo>
                <a:lnTo>
                  <a:pt x="100584" y="35052"/>
                </a:lnTo>
                <a:lnTo>
                  <a:pt x="105156" y="27432"/>
                </a:lnTo>
                <a:lnTo>
                  <a:pt x="112776" y="22860"/>
                </a:lnTo>
                <a:lnTo>
                  <a:pt x="121920" y="22860"/>
                </a:lnTo>
                <a:lnTo>
                  <a:pt x="131040" y="24503"/>
                </a:lnTo>
                <a:lnTo>
                  <a:pt x="137731" y="29146"/>
                </a:lnTo>
                <a:lnTo>
                  <a:pt x="141851" y="36361"/>
                </a:lnTo>
                <a:lnTo>
                  <a:pt x="143256" y="45720"/>
                </a:lnTo>
                <a:lnTo>
                  <a:pt x="143256" y="82296"/>
                </a:lnTo>
                <a:close/>
              </a:path>
              <a:path w="955675" h="104139">
                <a:moveTo>
                  <a:pt x="100584" y="82296"/>
                </a:moveTo>
                <a:lnTo>
                  <a:pt x="88392" y="82296"/>
                </a:lnTo>
                <a:lnTo>
                  <a:pt x="88392" y="24384"/>
                </a:lnTo>
                <a:lnTo>
                  <a:pt x="100584" y="24384"/>
                </a:lnTo>
                <a:lnTo>
                  <a:pt x="100584" y="35052"/>
                </a:lnTo>
                <a:lnTo>
                  <a:pt x="108204" y="35052"/>
                </a:lnTo>
                <a:lnTo>
                  <a:pt x="102108" y="42672"/>
                </a:lnTo>
                <a:lnTo>
                  <a:pt x="100584" y="51816"/>
                </a:lnTo>
                <a:lnTo>
                  <a:pt x="100584" y="82296"/>
                </a:lnTo>
                <a:close/>
              </a:path>
              <a:path w="955675" h="104139">
                <a:moveTo>
                  <a:pt x="173736" y="82296"/>
                </a:moveTo>
                <a:lnTo>
                  <a:pt x="161544" y="82296"/>
                </a:lnTo>
                <a:lnTo>
                  <a:pt x="161544" y="1524"/>
                </a:lnTo>
                <a:lnTo>
                  <a:pt x="173736" y="1524"/>
                </a:lnTo>
                <a:lnTo>
                  <a:pt x="173736" y="50292"/>
                </a:lnTo>
                <a:lnTo>
                  <a:pt x="194881" y="50292"/>
                </a:lnTo>
                <a:lnTo>
                  <a:pt x="197739" y="54864"/>
                </a:lnTo>
                <a:lnTo>
                  <a:pt x="182880" y="54864"/>
                </a:lnTo>
                <a:lnTo>
                  <a:pt x="173736" y="65532"/>
                </a:lnTo>
                <a:lnTo>
                  <a:pt x="173736" y="82296"/>
                </a:lnTo>
                <a:close/>
              </a:path>
              <a:path w="955675" h="104139">
                <a:moveTo>
                  <a:pt x="194881" y="50292"/>
                </a:moveTo>
                <a:lnTo>
                  <a:pt x="173736" y="50292"/>
                </a:lnTo>
                <a:lnTo>
                  <a:pt x="199644" y="24384"/>
                </a:lnTo>
                <a:lnTo>
                  <a:pt x="213360" y="24384"/>
                </a:lnTo>
                <a:lnTo>
                  <a:pt x="192024" y="45720"/>
                </a:lnTo>
                <a:lnTo>
                  <a:pt x="194881" y="50292"/>
                </a:lnTo>
                <a:close/>
              </a:path>
              <a:path w="955675" h="104139">
                <a:moveTo>
                  <a:pt x="214884" y="82296"/>
                </a:moveTo>
                <a:lnTo>
                  <a:pt x="201168" y="82296"/>
                </a:lnTo>
                <a:lnTo>
                  <a:pt x="182880" y="54864"/>
                </a:lnTo>
                <a:lnTo>
                  <a:pt x="197739" y="54864"/>
                </a:lnTo>
                <a:lnTo>
                  <a:pt x="214884" y="82296"/>
                </a:lnTo>
                <a:close/>
              </a:path>
              <a:path w="955675" h="104139">
                <a:moveTo>
                  <a:pt x="246888" y="82296"/>
                </a:moveTo>
                <a:lnTo>
                  <a:pt x="234648" y="80129"/>
                </a:lnTo>
                <a:lnTo>
                  <a:pt x="225552" y="74104"/>
                </a:lnTo>
                <a:lnTo>
                  <a:pt x="219884" y="64936"/>
                </a:lnTo>
                <a:lnTo>
                  <a:pt x="217932" y="53340"/>
                </a:lnTo>
                <a:lnTo>
                  <a:pt x="220098" y="40862"/>
                </a:lnTo>
                <a:lnTo>
                  <a:pt x="226123" y="31242"/>
                </a:lnTo>
                <a:lnTo>
                  <a:pt x="235291" y="25050"/>
                </a:lnTo>
                <a:lnTo>
                  <a:pt x="246888" y="22860"/>
                </a:lnTo>
                <a:lnTo>
                  <a:pt x="260389" y="25336"/>
                </a:lnTo>
                <a:lnTo>
                  <a:pt x="269176" y="32385"/>
                </a:lnTo>
                <a:lnTo>
                  <a:pt x="269642" y="33528"/>
                </a:lnTo>
                <a:lnTo>
                  <a:pt x="237744" y="33528"/>
                </a:lnTo>
                <a:lnTo>
                  <a:pt x="231648" y="39624"/>
                </a:lnTo>
                <a:lnTo>
                  <a:pt x="230124" y="48768"/>
                </a:lnTo>
                <a:lnTo>
                  <a:pt x="273913" y="48768"/>
                </a:lnTo>
                <a:lnTo>
                  <a:pt x="274320" y="57912"/>
                </a:lnTo>
                <a:lnTo>
                  <a:pt x="230124" y="57912"/>
                </a:lnTo>
                <a:lnTo>
                  <a:pt x="231648" y="67056"/>
                </a:lnTo>
                <a:lnTo>
                  <a:pt x="239268" y="71628"/>
                </a:lnTo>
                <a:lnTo>
                  <a:pt x="270052" y="71628"/>
                </a:lnTo>
                <a:lnTo>
                  <a:pt x="271272" y="73152"/>
                </a:lnTo>
                <a:lnTo>
                  <a:pt x="266390" y="77152"/>
                </a:lnTo>
                <a:lnTo>
                  <a:pt x="260794" y="80010"/>
                </a:lnTo>
                <a:lnTo>
                  <a:pt x="254341" y="81724"/>
                </a:lnTo>
                <a:lnTo>
                  <a:pt x="246888" y="82296"/>
                </a:lnTo>
                <a:close/>
              </a:path>
              <a:path w="955675" h="104139">
                <a:moveTo>
                  <a:pt x="273913" y="48768"/>
                </a:moveTo>
                <a:lnTo>
                  <a:pt x="263652" y="48768"/>
                </a:lnTo>
                <a:lnTo>
                  <a:pt x="262128" y="39624"/>
                </a:lnTo>
                <a:lnTo>
                  <a:pt x="256032" y="33528"/>
                </a:lnTo>
                <a:lnTo>
                  <a:pt x="269642" y="33528"/>
                </a:lnTo>
                <a:lnTo>
                  <a:pt x="273677" y="43434"/>
                </a:lnTo>
                <a:lnTo>
                  <a:pt x="273913" y="48768"/>
                </a:lnTo>
                <a:close/>
              </a:path>
              <a:path w="955675" h="104139">
                <a:moveTo>
                  <a:pt x="270052" y="71628"/>
                </a:moveTo>
                <a:lnTo>
                  <a:pt x="254508" y="71628"/>
                </a:lnTo>
                <a:lnTo>
                  <a:pt x="260604" y="70104"/>
                </a:lnTo>
                <a:lnTo>
                  <a:pt x="265176" y="65532"/>
                </a:lnTo>
                <a:lnTo>
                  <a:pt x="270052" y="71628"/>
                </a:lnTo>
                <a:close/>
              </a:path>
              <a:path w="955675" h="104139">
                <a:moveTo>
                  <a:pt x="342900" y="82296"/>
                </a:moveTo>
                <a:lnTo>
                  <a:pt x="330708" y="82296"/>
                </a:lnTo>
                <a:lnTo>
                  <a:pt x="330708" y="71628"/>
                </a:lnTo>
                <a:lnTo>
                  <a:pt x="312420" y="71628"/>
                </a:lnTo>
                <a:lnTo>
                  <a:pt x="319778" y="70270"/>
                </a:lnTo>
                <a:lnTo>
                  <a:pt x="325564" y="66484"/>
                </a:lnTo>
                <a:lnTo>
                  <a:pt x="329350" y="60698"/>
                </a:lnTo>
                <a:lnTo>
                  <a:pt x="330708" y="53340"/>
                </a:lnTo>
                <a:lnTo>
                  <a:pt x="329350" y="45100"/>
                </a:lnTo>
                <a:lnTo>
                  <a:pt x="325564" y="38862"/>
                </a:lnTo>
                <a:lnTo>
                  <a:pt x="319778" y="34909"/>
                </a:lnTo>
                <a:lnTo>
                  <a:pt x="312420" y="33528"/>
                </a:lnTo>
                <a:lnTo>
                  <a:pt x="330708" y="33528"/>
                </a:lnTo>
                <a:lnTo>
                  <a:pt x="330708" y="1524"/>
                </a:lnTo>
                <a:lnTo>
                  <a:pt x="342900" y="1524"/>
                </a:lnTo>
                <a:lnTo>
                  <a:pt x="342900" y="82296"/>
                </a:lnTo>
                <a:close/>
              </a:path>
              <a:path w="955675" h="104139">
                <a:moveTo>
                  <a:pt x="318516" y="82296"/>
                </a:moveTo>
                <a:lnTo>
                  <a:pt x="309372" y="82296"/>
                </a:lnTo>
                <a:lnTo>
                  <a:pt x="298013" y="80129"/>
                </a:lnTo>
                <a:lnTo>
                  <a:pt x="289369" y="74104"/>
                </a:lnTo>
                <a:lnTo>
                  <a:pt x="283868" y="64936"/>
                </a:lnTo>
                <a:lnTo>
                  <a:pt x="281940" y="53340"/>
                </a:lnTo>
                <a:lnTo>
                  <a:pt x="283868" y="40862"/>
                </a:lnTo>
                <a:lnTo>
                  <a:pt x="289369" y="31242"/>
                </a:lnTo>
                <a:lnTo>
                  <a:pt x="298013" y="25050"/>
                </a:lnTo>
                <a:lnTo>
                  <a:pt x="309372" y="22860"/>
                </a:lnTo>
                <a:lnTo>
                  <a:pt x="318516" y="22860"/>
                </a:lnTo>
                <a:lnTo>
                  <a:pt x="326136" y="27432"/>
                </a:lnTo>
                <a:lnTo>
                  <a:pt x="330708" y="33528"/>
                </a:lnTo>
                <a:lnTo>
                  <a:pt x="312420" y="33528"/>
                </a:lnTo>
                <a:lnTo>
                  <a:pt x="305061" y="35123"/>
                </a:lnTo>
                <a:lnTo>
                  <a:pt x="299275" y="39433"/>
                </a:lnTo>
                <a:lnTo>
                  <a:pt x="295489" y="45743"/>
                </a:lnTo>
                <a:lnTo>
                  <a:pt x="294132" y="53340"/>
                </a:lnTo>
                <a:lnTo>
                  <a:pt x="295489" y="60698"/>
                </a:lnTo>
                <a:lnTo>
                  <a:pt x="299275" y="66484"/>
                </a:lnTo>
                <a:lnTo>
                  <a:pt x="305061" y="70270"/>
                </a:lnTo>
                <a:lnTo>
                  <a:pt x="312420" y="71628"/>
                </a:lnTo>
                <a:lnTo>
                  <a:pt x="330708" y="71628"/>
                </a:lnTo>
                <a:lnTo>
                  <a:pt x="326136" y="79248"/>
                </a:lnTo>
                <a:lnTo>
                  <a:pt x="318516" y="82296"/>
                </a:lnTo>
                <a:close/>
              </a:path>
              <a:path w="955675" h="104139">
                <a:moveTo>
                  <a:pt x="376428" y="82296"/>
                </a:moveTo>
                <a:lnTo>
                  <a:pt x="362712" y="82296"/>
                </a:lnTo>
                <a:lnTo>
                  <a:pt x="362712" y="6096"/>
                </a:lnTo>
                <a:lnTo>
                  <a:pt x="376428" y="6096"/>
                </a:lnTo>
                <a:lnTo>
                  <a:pt x="376428" y="82296"/>
                </a:lnTo>
                <a:close/>
              </a:path>
              <a:path w="955675" h="104139">
                <a:moveTo>
                  <a:pt x="451104" y="82296"/>
                </a:moveTo>
                <a:lnTo>
                  <a:pt x="438912" y="82296"/>
                </a:lnTo>
                <a:lnTo>
                  <a:pt x="438912" y="41148"/>
                </a:lnTo>
                <a:lnTo>
                  <a:pt x="432816" y="35052"/>
                </a:lnTo>
                <a:lnTo>
                  <a:pt x="408432" y="35052"/>
                </a:lnTo>
                <a:lnTo>
                  <a:pt x="411480" y="27432"/>
                </a:lnTo>
                <a:lnTo>
                  <a:pt x="419100" y="22860"/>
                </a:lnTo>
                <a:lnTo>
                  <a:pt x="429768" y="22860"/>
                </a:lnTo>
                <a:lnTo>
                  <a:pt x="438245" y="24503"/>
                </a:lnTo>
                <a:lnTo>
                  <a:pt x="445008" y="29146"/>
                </a:lnTo>
                <a:lnTo>
                  <a:pt x="449484" y="36361"/>
                </a:lnTo>
                <a:lnTo>
                  <a:pt x="451104" y="45720"/>
                </a:lnTo>
                <a:lnTo>
                  <a:pt x="451104" y="82296"/>
                </a:lnTo>
                <a:close/>
              </a:path>
              <a:path w="955675" h="104139">
                <a:moveTo>
                  <a:pt x="408432" y="82296"/>
                </a:moveTo>
                <a:lnTo>
                  <a:pt x="394716" y="82296"/>
                </a:lnTo>
                <a:lnTo>
                  <a:pt x="394716" y="24384"/>
                </a:lnTo>
                <a:lnTo>
                  <a:pt x="408432" y="24384"/>
                </a:lnTo>
                <a:lnTo>
                  <a:pt x="408432" y="35052"/>
                </a:lnTo>
                <a:lnTo>
                  <a:pt x="414528" y="35052"/>
                </a:lnTo>
                <a:lnTo>
                  <a:pt x="408432" y="42672"/>
                </a:lnTo>
                <a:lnTo>
                  <a:pt x="408432" y="82296"/>
                </a:lnTo>
                <a:close/>
              </a:path>
              <a:path w="955675" h="104139">
                <a:moveTo>
                  <a:pt x="542544" y="82296"/>
                </a:moveTo>
                <a:lnTo>
                  <a:pt x="496824" y="82296"/>
                </a:lnTo>
                <a:lnTo>
                  <a:pt x="496824" y="6096"/>
                </a:lnTo>
                <a:lnTo>
                  <a:pt x="509016" y="6096"/>
                </a:lnTo>
                <a:lnTo>
                  <a:pt x="509016" y="70104"/>
                </a:lnTo>
                <a:lnTo>
                  <a:pt x="542544" y="70104"/>
                </a:lnTo>
                <a:lnTo>
                  <a:pt x="542544" y="82296"/>
                </a:lnTo>
                <a:close/>
              </a:path>
              <a:path w="955675" h="104139">
                <a:moveTo>
                  <a:pt x="579120" y="82296"/>
                </a:moveTo>
                <a:lnTo>
                  <a:pt x="566642" y="80129"/>
                </a:lnTo>
                <a:lnTo>
                  <a:pt x="557022" y="74104"/>
                </a:lnTo>
                <a:lnTo>
                  <a:pt x="550830" y="64936"/>
                </a:lnTo>
                <a:lnTo>
                  <a:pt x="548640" y="53340"/>
                </a:lnTo>
                <a:lnTo>
                  <a:pt x="550806" y="40862"/>
                </a:lnTo>
                <a:lnTo>
                  <a:pt x="556831" y="31242"/>
                </a:lnTo>
                <a:lnTo>
                  <a:pt x="565999" y="25050"/>
                </a:lnTo>
                <a:lnTo>
                  <a:pt x="577596" y="22860"/>
                </a:lnTo>
                <a:lnTo>
                  <a:pt x="591097" y="25336"/>
                </a:lnTo>
                <a:lnTo>
                  <a:pt x="599884" y="32385"/>
                </a:lnTo>
                <a:lnTo>
                  <a:pt x="600350" y="33528"/>
                </a:lnTo>
                <a:lnTo>
                  <a:pt x="569976" y="33528"/>
                </a:lnTo>
                <a:lnTo>
                  <a:pt x="562356" y="39624"/>
                </a:lnTo>
                <a:lnTo>
                  <a:pt x="560832" y="48768"/>
                </a:lnTo>
                <a:lnTo>
                  <a:pt x="604621" y="48768"/>
                </a:lnTo>
                <a:lnTo>
                  <a:pt x="605028" y="57912"/>
                </a:lnTo>
                <a:lnTo>
                  <a:pt x="560832" y="57912"/>
                </a:lnTo>
                <a:lnTo>
                  <a:pt x="563880" y="67056"/>
                </a:lnTo>
                <a:lnTo>
                  <a:pt x="569976" y="71628"/>
                </a:lnTo>
                <a:lnTo>
                  <a:pt x="601980" y="71628"/>
                </a:lnTo>
                <a:lnTo>
                  <a:pt x="603504" y="73152"/>
                </a:lnTo>
                <a:lnTo>
                  <a:pt x="598408" y="77152"/>
                </a:lnTo>
                <a:lnTo>
                  <a:pt x="592455" y="80010"/>
                </a:lnTo>
                <a:lnTo>
                  <a:pt x="585930" y="81724"/>
                </a:lnTo>
                <a:lnTo>
                  <a:pt x="579120" y="82296"/>
                </a:lnTo>
                <a:close/>
              </a:path>
              <a:path w="955675" h="104139">
                <a:moveTo>
                  <a:pt x="604621" y="48768"/>
                </a:moveTo>
                <a:lnTo>
                  <a:pt x="594360" y="48768"/>
                </a:lnTo>
                <a:lnTo>
                  <a:pt x="594360" y="39624"/>
                </a:lnTo>
                <a:lnTo>
                  <a:pt x="588264" y="33528"/>
                </a:lnTo>
                <a:lnTo>
                  <a:pt x="600350" y="33528"/>
                </a:lnTo>
                <a:lnTo>
                  <a:pt x="604385" y="43434"/>
                </a:lnTo>
                <a:lnTo>
                  <a:pt x="604621" y="48768"/>
                </a:lnTo>
                <a:close/>
              </a:path>
              <a:path w="955675" h="104139">
                <a:moveTo>
                  <a:pt x="601980" y="71628"/>
                </a:moveTo>
                <a:lnTo>
                  <a:pt x="586740" y="71628"/>
                </a:lnTo>
                <a:lnTo>
                  <a:pt x="591312" y="70104"/>
                </a:lnTo>
                <a:lnTo>
                  <a:pt x="595884" y="65532"/>
                </a:lnTo>
                <a:lnTo>
                  <a:pt x="601980" y="71628"/>
                </a:lnTo>
                <a:close/>
              </a:path>
              <a:path w="955675" h="104139">
                <a:moveTo>
                  <a:pt x="621792" y="39624"/>
                </a:moveTo>
                <a:lnTo>
                  <a:pt x="643128" y="22860"/>
                </a:lnTo>
                <a:lnTo>
                  <a:pt x="652486" y="24264"/>
                </a:lnTo>
                <a:lnTo>
                  <a:pt x="659701" y="28384"/>
                </a:lnTo>
                <a:lnTo>
                  <a:pt x="663270" y="33528"/>
                </a:lnTo>
                <a:lnTo>
                  <a:pt x="633984" y="33528"/>
                </a:lnTo>
                <a:lnTo>
                  <a:pt x="627888" y="35052"/>
                </a:lnTo>
                <a:lnTo>
                  <a:pt x="621792" y="39624"/>
                </a:lnTo>
                <a:close/>
              </a:path>
              <a:path w="955675" h="104139">
                <a:moveTo>
                  <a:pt x="643128" y="82296"/>
                </a:moveTo>
                <a:lnTo>
                  <a:pt x="633984" y="82296"/>
                </a:lnTo>
                <a:lnTo>
                  <a:pt x="625744" y="80938"/>
                </a:lnTo>
                <a:lnTo>
                  <a:pt x="619506" y="77152"/>
                </a:lnTo>
                <a:lnTo>
                  <a:pt x="615553" y="71366"/>
                </a:lnTo>
                <a:lnTo>
                  <a:pt x="614172" y="64008"/>
                </a:lnTo>
                <a:lnTo>
                  <a:pt x="615576" y="56888"/>
                </a:lnTo>
                <a:lnTo>
                  <a:pt x="619696" y="51625"/>
                </a:lnTo>
                <a:lnTo>
                  <a:pt x="626387" y="48363"/>
                </a:lnTo>
                <a:lnTo>
                  <a:pt x="635508" y="47244"/>
                </a:lnTo>
                <a:lnTo>
                  <a:pt x="653796" y="47244"/>
                </a:lnTo>
                <a:lnTo>
                  <a:pt x="653796" y="38100"/>
                </a:lnTo>
                <a:lnTo>
                  <a:pt x="649224" y="33528"/>
                </a:lnTo>
                <a:lnTo>
                  <a:pt x="663270" y="33528"/>
                </a:lnTo>
                <a:lnTo>
                  <a:pt x="664344" y="35075"/>
                </a:lnTo>
                <a:lnTo>
                  <a:pt x="665988" y="44196"/>
                </a:lnTo>
                <a:lnTo>
                  <a:pt x="665988" y="56388"/>
                </a:lnTo>
                <a:lnTo>
                  <a:pt x="629412" y="56388"/>
                </a:lnTo>
                <a:lnTo>
                  <a:pt x="626364" y="57912"/>
                </a:lnTo>
                <a:lnTo>
                  <a:pt x="626364" y="68580"/>
                </a:lnTo>
                <a:lnTo>
                  <a:pt x="629412" y="73152"/>
                </a:lnTo>
                <a:lnTo>
                  <a:pt x="665988" y="73152"/>
                </a:lnTo>
                <a:lnTo>
                  <a:pt x="665988" y="74676"/>
                </a:lnTo>
                <a:lnTo>
                  <a:pt x="653796" y="74676"/>
                </a:lnTo>
                <a:lnTo>
                  <a:pt x="649224" y="80772"/>
                </a:lnTo>
                <a:lnTo>
                  <a:pt x="643128" y="82296"/>
                </a:lnTo>
                <a:close/>
              </a:path>
              <a:path w="955675" h="104139">
                <a:moveTo>
                  <a:pt x="665988" y="73152"/>
                </a:moveTo>
                <a:lnTo>
                  <a:pt x="646176" y="73152"/>
                </a:lnTo>
                <a:lnTo>
                  <a:pt x="652272" y="68580"/>
                </a:lnTo>
                <a:lnTo>
                  <a:pt x="653796" y="60960"/>
                </a:lnTo>
                <a:lnTo>
                  <a:pt x="653796" y="56388"/>
                </a:lnTo>
                <a:lnTo>
                  <a:pt x="665988" y="56388"/>
                </a:lnTo>
                <a:lnTo>
                  <a:pt x="665988" y="73152"/>
                </a:lnTo>
                <a:close/>
              </a:path>
              <a:path w="955675" h="104139">
                <a:moveTo>
                  <a:pt x="665988" y="82296"/>
                </a:moveTo>
                <a:lnTo>
                  <a:pt x="653796" y="82296"/>
                </a:lnTo>
                <a:lnTo>
                  <a:pt x="653796" y="74676"/>
                </a:lnTo>
                <a:lnTo>
                  <a:pt x="665988" y="74676"/>
                </a:lnTo>
                <a:lnTo>
                  <a:pt x="665988" y="82296"/>
                </a:lnTo>
                <a:close/>
              </a:path>
              <a:path w="955675" h="104139">
                <a:moveTo>
                  <a:pt x="716280" y="35052"/>
                </a:moveTo>
                <a:lnTo>
                  <a:pt x="694944" y="35052"/>
                </a:lnTo>
                <a:lnTo>
                  <a:pt x="699516" y="27432"/>
                </a:lnTo>
                <a:lnTo>
                  <a:pt x="707136" y="22860"/>
                </a:lnTo>
                <a:lnTo>
                  <a:pt x="716280" y="22860"/>
                </a:lnTo>
                <a:lnTo>
                  <a:pt x="716280" y="35052"/>
                </a:lnTo>
                <a:close/>
              </a:path>
              <a:path w="955675" h="104139">
                <a:moveTo>
                  <a:pt x="694944" y="82296"/>
                </a:moveTo>
                <a:lnTo>
                  <a:pt x="682752" y="82296"/>
                </a:lnTo>
                <a:lnTo>
                  <a:pt x="682752" y="24384"/>
                </a:lnTo>
                <a:lnTo>
                  <a:pt x="694944" y="24384"/>
                </a:lnTo>
                <a:lnTo>
                  <a:pt x="694944" y="35052"/>
                </a:lnTo>
                <a:lnTo>
                  <a:pt x="716280" y="35052"/>
                </a:lnTo>
                <a:lnTo>
                  <a:pt x="708017" y="36171"/>
                </a:lnTo>
                <a:lnTo>
                  <a:pt x="701611" y="39433"/>
                </a:lnTo>
                <a:lnTo>
                  <a:pt x="697206" y="44696"/>
                </a:lnTo>
                <a:lnTo>
                  <a:pt x="694944" y="51816"/>
                </a:lnTo>
                <a:lnTo>
                  <a:pt x="694944" y="82296"/>
                </a:lnTo>
                <a:close/>
              </a:path>
              <a:path w="955675" h="104139">
                <a:moveTo>
                  <a:pt x="781812" y="82296"/>
                </a:moveTo>
                <a:lnTo>
                  <a:pt x="769620" y="82296"/>
                </a:lnTo>
                <a:lnTo>
                  <a:pt x="769620" y="41148"/>
                </a:lnTo>
                <a:lnTo>
                  <a:pt x="763524" y="35052"/>
                </a:lnTo>
                <a:lnTo>
                  <a:pt x="739140" y="35052"/>
                </a:lnTo>
                <a:lnTo>
                  <a:pt x="742188" y="27432"/>
                </a:lnTo>
                <a:lnTo>
                  <a:pt x="749808" y="22860"/>
                </a:lnTo>
                <a:lnTo>
                  <a:pt x="760476" y="22860"/>
                </a:lnTo>
                <a:lnTo>
                  <a:pt x="769596" y="24503"/>
                </a:lnTo>
                <a:lnTo>
                  <a:pt x="776287" y="29146"/>
                </a:lnTo>
                <a:lnTo>
                  <a:pt x="780407" y="36361"/>
                </a:lnTo>
                <a:lnTo>
                  <a:pt x="781812" y="45720"/>
                </a:lnTo>
                <a:lnTo>
                  <a:pt x="781812" y="82296"/>
                </a:lnTo>
                <a:close/>
              </a:path>
              <a:path w="955675" h="104139">
                <a:moveTo>
                  <a:pt x="739140" y="82296"/>
                </a:moveTo>
                <a:lnTo>
                  <a:pt x="725424" y="82296"/>
                </a:lnTo>
                <a:lnTo>
                  <a:pt x="725424" y="24384"/>
                </a:lnTo>
                <a:lnTo>
                  <a:pt x="739140" y="24384"/>
                </a:lnTo>
                <a:lnTo>
                  <a:pt x="739140" y="35052"/>
                </a:lnTo>
                <a:lnTo>
                  <a:pt x="745236" y="35052"/>
                </a:lnTo>
                <a:lnTo>
                  <a:pt x="739140" y="42672"/>
                </a:lnTo>
                <a:lnTo>
                  <a:pt x="739140" y="82296"/>
                </a:lnTo>
                <a:close/>
              </a:path>
              <a:path w="955675" h="104139">
                <a:moveTo>
                  <a:pt x="809244" y="15240"/>
                </a:moveTo>
                <a:lnTo>
                  <a:pt x="800100" y="15240"/>
                </a:lnTo>
                <a:lnTo>
                  <a:pt x="797052" y="12192"/>
                </a:lnTo>
                <a:lnTo>
                  <a:pt x="797052" y="3048"/>
                </a:lnTo>
                <a:lnTo>
                  <a:pt x="800100" y="0"/>
                </a:lnTo>
                <a:lnTo>
                  <a:pt x="809244" y="0"/>
                </a:lnTo>
                <a:lnTo>
                  <a:pt x="812292" y="3048"/>
                </a:lnTo>
                <a:lnTo>
                  <a:pt x="812292" y="12192"/>
                </a:lnTo>
                <a:lnTo>
                  <a:pt x="809244" y="15240"/>
                </a:lnTo>
                <a:close/>
              </a:path>
              <a:path w="955675" h="104139">
                <a:moveTo>
                  <a:pt x="810768" y="82296"/>
                </a:moveTo>
                <a:lnTo>
                  <a:pt x="798576" y="82296"/>
                </a:lnTo>
                <a:lnTo>
                  <a:pt x="798576" y="24384"/>
                </a:lnTo>
                <a:lnTo>
                  <a:pt x="810768" y="24384"/>
                </a:lnTo>
                <a:lnTo>
                  <a:pt x="810768" y="82296"/>
                </a:lnTo>
                <a:close/>
              </a:path>
              <a:path w="955675" h="104139">
                <a:moveTo>
                  <a:pt x="885444" y="82296"/>
                </a:moveTo>
                <a:lnTo>
                  <a:pt x="873252" y="82296"/>
                </a:lnTo>
                <a:lnTo>
                  <a:pt x="873252" y="41148"/>
                </a:lnTo>
                <a:lnTo>
                  <a:pt x="867156" y="35052"/>
                </a:lnTo>
                <a:lnTo>
                  <a:pt x="842772" y="35052"/>
                </a:lnTo>
                <a:lnTo>
                  <a:pt x="845820" y="27432"/>
                </a:lnTo>
                <a:lnTo>
                  <a:pt x="853440" y="22860"/>
                </a:lnTo>
                <a:lnTo>
                  <a:pt x="864108" y="22860"/>
                </a:lnTo>
                <a:lnTo>
                  <a:pt x="873228" y="24503"/>
                </a:lnTo>
                <a:lnTo>
                  <a:pt x="879919" y="29146"/>
                </a:lnTo>
                <a:lnTo>
                  <a:pt x="884039" y="36361"/>
                </a:lnTo>
                <a:lnTo>
                  <a:pt x="885444" y="45720"/>
                </a:lnTo>
                <a:lnTo>
                  <a:pt x="885444" y="82296"/>
                </a:lnTo>
                <a:close/>
              </a:path>
              <a:path w="955675" h="104139">
                <a:moveTo>
                  <a:pt x="842772" y="82296"/>
                </a:moveTo>
                <a:lnTo>
                  <a:pt x="829056" y="82296"/>
                </a:lnTo>
                <a:lnTo>
                  <a:pt x="829056" y="24384"/>
                </a:lnTo>
                <a:lnTo>
                  <a:pt x="842772" y="24384"/>
                </a:lnTo>
                <a:lnTo>
                  <a:pt x="842772" y="35052"/>
                </a:lnTo>
                <a:lnTo>
                  <a:pt x="848868" y="35052"/>
                </a:lnTo>
                <a:lnTo>
                  <a:pt x="842772" y="42672"/>
                </a:lnTo>
                <a:lnTo>
                  <a:pt x="842772" y="82296"/>
                </a:lnTo>
                <a:close/>
              </a:path>
              <a:path w="955675" h="104139">
                <a:moveTo>
                  <a:pt x="931164" y="79248"/>
                </a:moveTo>
                <a:lnTo>
                  <a:pt x="923544" y="79248"/>
                </a:lnTo>
                <a:lnTo>
                  <a:pt x="912185" y="77104"/>
                </a:lnTo>
                <a:lnTo>
                  <a:pt x="903541" y="71247"/>
                </a:lnTo>
                <a:lnTo>
                  <a:pt x="898040" y="62531"/>
                </a:lnTo>
                <a:lnTo>
                  <a:pt x="896112" y="51816"/>
                </a:lnTo>
                <a:lnTo>
                  <a:pt x="898017" y="40219"/>
                </a:lnTo>
                <a:lnTo>
                  <a:pt x="903351" y="31051"/>
                </a:lnTo>
                <a:lnTo>
                  <a:pt x="911542" y="25026"/>
                </a:lnTo>
                <a:lnTo>
                  <a:pt x="922020" y="22860"/>
                </a:lnTo>
                <a:lnTo>
                  <a:pt x="931164" y="22860"/>
                </a:lnTo>
                <a:lnTo>
                  <a:pt x="938784" y="27432"/>
                </a:lnTo>
                <a:lnTo>
                  <a:pt x="941832" y="33528"/>
                </a:lnTo>
                <a:lnTo>
                  <a:pt x="915924" y="33528"/>
                </a:lnTo>
                <a:lnTo>
                  <a:pt x="908304" y="41148"/>
                </a:lnTo>
                <a:lnTo>
                  <a:pt x="908363" y="62531"/>
                </a:lnTo>
                <a:lnTo>
                  <a:pt x="915924" y="68580"/>
                </a:lnTo>
                <a:lnTo>
                  <a:pt x="941832" y="68580"/>
                </a:lnTo>
                <a:lnTo>
                  <a:pt x="938784" y="76200"/>
                </a:lnTo>
                <a:lnTo>
                  <a:pt x="931164" y="79248"/>
                </a:lnTo>
                <a:close/>
              </a:path>
              <a:path w="955675" h="104139">
                <a:moveTo>
                  <a:pt x="949485" y="92964"/>
                </a:moveTo>
                <a:lnTo>
                  <a:pt x="935736" y="92964"/>
                </a:lnTo>
                <a:lnTo>
                  <a:pt x="941832" y="86868"/>
                </a:lnTo>
                <a:lnTo>
                  <a:pt x="941832" y="68580"/>
                </a:lnTo>
                <a:lnTo>
                  <a:pt x="935736" y="68580"/>
                </a:lnTo>
                <a:lnTo>
                  <a:pt x="941784" y="62531"/>
                </a:lnTo>
                <a:lnTo>
                  <a:pt x="941832" y="41148"/>
                </a:lnTo>
                <a:lnTo>
                  <a:pt x="935736" y="33528"/>
                </a:lnTo>
                <a:lnTo>
                  <a:pt x="941832" y="33528"/>
                </a:lnTo>
                <a:lnTo>
                  <a:pt x="941832" y="24384"/>
                </a:lnTo>
                <a:lnTo>
                  <a:pt x="955548" y="24384"/>
                </a:lnTo>
                <a:lnTo>
                  <a:pt x="955548" y="76200"/>
                </a:lnTo>
                <a:lnTo>
                  <a:pt x="953357" y="87558"/>
                </a:lnTo>
                <a:lnTo>
                  <a:pt x="949485" y="92964"/>
                </a:lnTo>
                <a:close/>
              </a:path>
              <a:path w="955675" h="104139">
                <a:moveTo>
                  <a:pt x="925068" y="103632"/>
                </a:moveTo>
                <a:lnTo>
                  <a:pt x="918471" y="103084"/>
                </a:lnTo>
                <a:lnTo>
                  <a:pt x="912304" y="101536"/>
                </a:lnTo>
                <a:lnTo>
                  <a:pt x="906422" y="99131"/>
                </a:lnTo>
                <a:lnTo>
                  <a:pt x="900684" y="96012"/>
                </a:lnTo>
                <a:lnTo>
                  <a:pt x="905256" y="86868"/>
                </a:lnTo>
                <a:lnTo>
                  <a:pt x="911352" y="91440"/>
                </a:lnTo>
                <a:lnTo>
                  <a:pt x="917448" y="92964"/>
                </a:lnTo>
                <a:lnTo>
                  <a:pt x="949485" y="92964"/>
                </a:lnTo>
                <a:lnTo>
                  <a:pt x="947166" y="96202"/>
                </a:lnTo>
                <a:lnTo>
                  <a:pt x="937545" y="101703"/>
                </a:lnTo>
                <a:lnTo>
                  <a:pt x="925068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86555" y="355854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85160" y="3511296"/>
            <a:ext cx="410209" cy="104139"/>
          </a:xfrm>
          <a:custGeom>
            <a:avLst/>
            <a:gdLst/>
            <a:ahLst/>
            <a:cxnLst/>
            <a:rect l="l" t="t" r="r" b="b"/>
            <a:pathLst>
              <a:path w="410210" h="104139">
                <a:moveTo>
                  <a:pt x="33528" y="82296"/>
                </a:moveTo>
                <a:lnTo>
                  <a:pt x="19931" y="80081"/>
                </a:lnTo>
                <a:lnTo>
                  <a:pt x="9334" y="73723"/>
                </a:lnTo>
                <a:lnTo>
                  <a:pt x="2452" y="63650"/>
                </a:lnTo>
                <a:lnTo>
                  <a:pt x="0" y="50292"/>
                </a:lnTo>
                <a:lnTo>
                  <a:pt x="0" y="6096"/>
                </a:lnTo>
                <a:lnTo>
                  <a:pt x="13716" y="6096"/>
                </a:lnTo>
                <a:lnTo>
                  <a:pt x="13716" y="50292"/>
                </a:lnTo>
                <a:lnTo>
                  <a:pt x="15097" y="58769"/>
                </a:lnTo>
                <a:lnTo>
                  <a:pt x="19050" y="65532"/>
                </a:lnTo>
                <a:lnTo>
                  <a:pt x="25288" y="70008"/>
                </a:lnTo>
                <a:lnTo>
                  <a:pt x="33528" y="71628"/>
                </a:lnTo>
                <a:lnTo>
                  <a:pt x="59650" y="71628"/>
                </a:lnTo>
                <a:lnTo>
                  <a:pt x="58293" y="73723"/>
                </a:lnTo>
                <a:lnTo>
                  <a:pt x="47767" y="80081"/>
                </a:lnTo>
                <a:lnTo>
                  <a:pt x="33528" y="82296"/>
                </a:lnTo>
                <a:close/>
              </a:path>
              <a:path w="410210" h="104139">
                <a:moveTo>
                  <a:pt x="59650" y="71628"/>
                </a:moveTo>
                <a:lnTo>
                  <a:pt x="33528" y="71628"/>
                </a:lnTo>
                <a:lnTo>
                  <a:pt x="42005" y="70223"/>
                </a:lnTo>
                <a:lnTo>
                  <a:pt x="48768" y="66103"/>
                </a:lnTo>
                <a:lnTo>
                  <a:pt x="53244" y="59412"/>
                </a:lnTo>
                <a:lnTo>
                  <a:pt x="54864" y="50292"/>
                </a:lnTo>
                <a:lnTo>
                  <a:pt x="54864" y="6096"/>
                </a:lnTo>
                <a:lnTo>
                  <a:pt x="67056" y="6096"/>
                </a:lnTo>
                <a:lnTo>
                  <a:pt x="67056" y="50292"/>
                </a:lnTo>
                <a:lnTo>
                  <a:pt x="64817" y="63650"/>
                </a:lnTo>
                <a:lnTo>
                  <a:pt x="59650" y="71628"/>
                </a:lnTo>
                <a:close/>
              </a:path>
              <a:path w="410210" h="104139">
                <a:moveTo>
                  <a:pt x="140208" y="82296"/>
                </a:moveTo>
                <a:lnTo>
                  <a:pt x="128016" y="82296"/>
                </a:lnTo>
                <a:lnTo>
                  <a:pt x="128016" y="71628"/>
                </a:lnTo>
                <a:lnTo>
                  <a:pt x="109728" y="71628"/>
                </a:lnTo>
                <a:lnTo>
                  <a:pt x="117086" y="70270"/>
                </a:lnTo>
                <a:lnTo>
                  <a:pt x="122872" y="66484"/>
                </a:lnTo>
                <a:lnTo>
                  <a:pt x="126658" y="60698"/>
                </a:lnTo>
                <a:lnTo>
                  <a:pt x="128016" y="53340"/>
                </a:lnTo>
                <a:lnTo>
                  <a:pt x="126658" y="45100"/>
                </a:lnTo>
                <a:lnTo>
                  <a:pt x="122872" y="38862"/>
                </a:lnTo>
                <a:lnTo>
                  <a:pt x="117086" y="34909"/>
                </a:lnTo>
                <a:lnTo>
                  <a:pt x="109728" y="33528"/>
                </a:lnTo>
                <a:lnTo>
                  <a:pt x="128016" y="33528"/>
                </a:lnTo>
                <a:lnTo>
                  <a:pt x="128016" y="1524"/>
                </a:lnTo>
                <a:lnTo>
                  <a:pt x="140208" y="1524"/>
                </a:lnTo>
                <a:lnTo>
                  <a:pt x="140208" y="82296"/>
                </a:lnTo>
                <a:close/>
              </a:path>
              <a:path w="410210" h="104139">
                <a:moveTo>
                  <a:pt x="115824" y="82296"/>
                </a:moveTo>
                <a:lnTo>
                  <a:pt x="106680" y="82296"/>
                </a:lnTo>
                <a:lnTo>
                  <a:pt x="95321" y="80129"/>
                </a:lnTo>
                <a:lnTo>
                  <a:pt x="86677" y="74104"/>
                </a:lnTo>
                <a:lnTo>
                  <a:pt x="81176" y="64936"/>
                </a:lnTo>
                <a:lnTo>
                  <a:pt x="79248" y="53340"/>
                </a:lnTo>
                <a:lnTo>
                  <a:pt x="81176" y="40862"/>
                </a:lnTo>
                <a:lnTo>
                  <a:pt x="86677" y="31242"/>
                </a:lnTo>
                <a:lnTo>
                  <a:pt x="95321" y="25050"/>
                </a:lnTo>
                <a:lnTo>
                  <a:pt x="106680" y="22860"/>
                </a:lnTo>
                <a:lnTo>
                  <a:pt x="115824" y="22860"/>
                </a:lnTo>
                <a:lnTo>
                  <a:pt x="123444" y="27432"/>
                </a:lnTo>
                <a:lnTo>
                  <a:pt x="128016" y="33528"/>
                </a:lnTo>
                <a:lnTo>
                  <a:pt x="109728" y="33528"/>
                </a:lnTo>
                <a:lnTo>
                  <a:pt x="102369" y="35123"/>
                </a:lnTo>
                <a:lnTo>
                  <a:pt x="96583" y="39433"/>
                </a:lnTo>
                <a:lnTo>
                  <a:pt x="92797" y="45743"/>
                </a:lnTo>
                <a:lnTo>
                  <a:pt x="91440" y="53340"/>
                </a:lnTo>
                <a:lnTo>
                  <a:pt x="92797" y="60698"/>
                </a:lnTo>
                <a:lnTo>
                  <a:pt x="96583" y="66484"/>
                </a:lnTo>
                <a:lnTo>
                  <a:pt x="102369" y="70270"/>
                </a:lnTo>
                <a:lnTo>
                  <a:pt x="109728" y="71628"/>
                </a:lnTo>
                <a:lnTo>
                  <a:pt x="128016" y="71628"/>
                </a:lnTo>
                <a:lnTo>
                  <a:pt x="123444" y="79248"/>
                </a:lnTo>
                <a:lnTo>
                  <a:pt x="115824" y="82296"/>
                </a:lnTo>
                <a:close/>
              </a:path>
              <a:path w="410210" h="104139">
                <a:moveTo>
                  <a:pt x="163068" y="39624"/>
                </a:moveTo>
                <a:lnTo>
                  <a:pt x="182880" y="22860"/>
                </a:lnTo>
                <a:lnTo>
                  <a:pt x="193119" y="24264"/>
                </a:lnTo>
                <a:lnTo>
                  <a:pt x="200787" y="28384"/>
                </a:lnTo>
                <a:lnTo>
                  <a:pt x="204484" y="33528"/>
                </a:lnTo>
                <a:lnTo>
                  <a:pt x="175260" y="33528"/>
                </a:lnTo>
                <a:lnTo>
                  <a:pt x="169164" y="35052"/>
                </a:lnTo>
                <a:lnTo>
                  <a:pt x="163068" y="39624"/>
                </a:lnTo>
                <a:close/>
              </a:path>
              <a:path w="410210" h="104139">
                <a:moveTo>
                  <a:pt x="182880" y="82296"/>
                </a:moveTo>
                <a:lnTo>
                  <a:pt x="175260" y="82296"/>
                </a:lnTo>
                <a:lnTo>
                  <a:pt x="167020" y="80938"/>
                </a:lnTo>
                <a:lnTo>
                  <a:pt x="160782" y="77152"/>
                </a:lnTo>
                <a:lnTo>
                  <a:pt x="156829" y="71366"/>
                </a:lnTo>
                <a:lnTo>
                  <a:pt x="155448" y="64008"/>
                </a:lnTo>
                <a:lnTo>
                  <a:pt x="156852" y="56888"/>
                </a:lnTo>
                <a:lnTo>
                  <a:pt x="160972" y="51625"/>
                </a:lnTo>
                <a:lnTo>
                  <a:pt x="167663" y="48363"/>
                </a:lnTo>
                <a:lnTo>
                  <a:pt x="176784" y="47244"/>
                </a:lnTo>
                <a:lnTo>
                  <a:pt x="195072" y="47244"/>
                </a:lnTo>
                <a:lnTo>
                  <a:pt x="195072" y="38100"/>
                </a:lnTo>
                <a:lnTo>
                  <a:pt x="188976" y="33528"/>
                </a:lnTo>
                <a:lnTo>
                  <a:pt x="204484" y="33528"/>
                </a:lnTo>
                <a:lnTo>
                  <a:pt x="205597" y="35075"/>
                </a:lnTo>
                <a:lnTo>
                  <a:pt x="207264" y="44196"/>
                </a:lnTo>
                <a:lnTo>
                  <a:pt x="207264" y="56388"/>
                </a:lnTo>
                <a:lnTo>
                  <a:pt x="170688" y="56388"/>
                </a:lnTo>
                <a:lnTo>
                  <a:pt x="166116" y="57912"/>
                </a:lnTo>
                <a:lnTo>
                  <a:pt x="166116" y="68580"/>
                </a:lnTo>
                <a:lnTo>
                  <a:pt x="170688" y="73152"/>
                </a:lnTo>
                <a:lnTo>
                  <a:pt x="207264" y="73152"/>
                </a:lnTo>
                <a:lnTo>
                  <a:pt x="207264" y="74676"/>
                </a:lnTo>
                <a:lnTo>
                  <a:pt x="195072" y="74676"/>
                </a:lnTo>
                <a:lnTo>
                  <a:pt x="190500" y="80772"/>
                </a:lnTo>
                <a:lnTo>
                  <a:pt x="182880" y="82296"/>
                </a:lnTo>
                <a:close/>
              </a:path>
              <a:path w="410210" h="104139">
                <a:moveTo>
                  <a:pt x="207264" y="73152"/>
                </a:moveTo>
                <a:lnTo>
                  <a:pt x="187452" y="73152"/>
                </a:lnTo>
                <a:lnTo>
                  <a:pt x="193548" y="68580"/>
                </a:lnTo>
                <a:lnTo>
                  <a:pt x="195072" y="60960"/>
                </a:lnTo>
                <a:lnTo>
                  <a:pt x="195072" y="56388"/>
                </a:lnTo>
                <a:lnTo>
                  <a:pt x="207264" y="56388"/>
                </a:lnTo>
                <a:lnTo>
                  <a:pt x="207264" y="73152"/>
                </a:lnTo>
                <a:close/>
              </a:path>
              <a:path w="410210" h="104139">
                <a:moveTo>
                  <a:pt x="207264" y="82296"/>
                </a:moveTo>
                <a:lnTo>
                  <a:pt x="195072" y="82296"/>
                </a:lnTo>
                <a:lnTo>
                  <a:pt x="195072" y="74676"/>
                </a:lnTo>
                <a:lnTo>
                  <a:pt x="207264" y="74676"/>
                </a:lnTo>
                <a:lnTo>
                  <a:pt x="207264" y="82296"/>
                </a:lnTo>
                <a:close/>
              </a:path>
              <a:path w="410210" h="104139">
                <a:moveTo>
                  <a:pt x="246888" y="82296"/>
                </a:moveTo>
                <a:lnTo>
                  <a:pt x="235291" y="80129"/>
                </a:lnTo>
                <a:lnTo>
                  <a:pt x="226123" y="74104"/>
                </a:lnTo>
                <a:lnTo>
                  <a:pt x="220098" y="64936"/>
                </a:lnTo>
                <a:lnTo>
                  <a:pt x="217932" y="53340"/>
                </a:lnTo>
                <a:lnTo>
                  <a:pt x="220098" y="40862"/>
                </a:lnTo>
                <a:lnTo>
                  <a:pt x="226123" y="31242"/>
                </a:lnTo>
                <a:lnTo>
                  <a:pt x="235291" y="25050"/>
                </a:lnTo>
                <a:lnTo>
                  <a:pt x="246888" y="22860"/>
                </a:lnTo>
                <a:lnTo>
                  <a:pt x="254555" y="23669"/>
                </a:lnTo>
                <a:lnTo>
                  <a:pt x="261366" y="25908"/>
                </a:lnTo>
                <a:lnTo>
                  <a:pt x="267033" y="29289"/>
                </a:lnTo>
                <a:lnTo>
                  <a:pt x="271272" y="33528"/>
                </a:lnTo>
                <a:lnTo>
                  <a:pt x="270052" y="35052"/>
                </a:lnTo>
                <a:lnTo>
                  <a:pt x="248412" y="35052"/>
                </a:lnTo>
                <a:lnTo>
                  <a:pt x="241053" y="36409"/>
                </a:lnTo>
                <a:lnTo>
                  <a:pt x="235267" y="40195"/>
                </a:lnTo>
                <a:lnTo>
                  <a:pt x="231481" y="45981"/>
                </a:lnTo>
                <a:lnTo>
                  <a:pt x="230124" y="53340"/>
                </a:lnTo>
                <a:lnTo>
                  <a:pt x="231481" y="60698"/>
                </a:lnTo>
                <a:lnTo>
                  <a:pt x="235267" y="66484"/>
                </a:lnTo>
                <a:lnTo>
                  <a:pt x="241053" y="70270"/>
                </a:lnTo>
                <a:lnTo>
                  <a:pt x="248412" y="71628"/>
                </a:lnTo>
                <a:lnTo>
                  <a:pt x="272796" y="71628"/>
                </a:lnTo>
                <a:lnTo>
                  <a:pt x="267890" y="76509"/>
                </a:lnTo>
                <a:lnTo>
                  <a:pt x="262128" y="79819"/>
                </a:lnTo>
                <a:lnTo>
                  <a:pt x="255222" y="81700"/>
                </a:lnTo>
                <a:lnTo>
                  <a:pt x="246888" y="82296"/>
                </a:lnTo>
                <a:close/>
              </a:path>
              <a:path w="410210" h="104139">
                <a:moveTo>
                  <a:pt x="265176" y="41148"/>
                </a:moveTo>
                <a:lnTo>
                  <a:pt x="260604" y="36576"/>
                </a:lnTo>
                <a:lnTo>
                  <a:pt x="254508" y="35052"/>
                </a:lnTo>
                <a:lnTo>
                  <a:pt x="270052" y="35052"/>
                </a:lnTo>
                <a:lnTo>
                  <a:pt x="265176" y="41148"/>
                </a:lnTo>
                <a:close/>
              </a:path>
              <a:path w="410210" h="104139">
                <a:moveTo>
                  <a:pt x="272796" y="71628"/>
                </a:moveTo>
                <a:lnTo>
                  <a:pt x="256032" y="71628"/>
                </a:lnTo>
                <a:lnTo>
                  <a:pt x="262128" y="68580"/>
                </a:lnTo>
                <a:lnTo>
                  <a:pt x="265176" y="64008"/>
                </a:lnTo>
                <a:lnTo>
                  <a:pt x="272796" y="71628"/>
                </a:lnTo>
                <a:close/>
              </a:path>
              <a:path w="410210" h="104139">
                <a:moveTo>
                  <a:pt x="295656" y="15240"/>
                </a:moveTo>
                <a:lnTo>
                  <a:pt x="288036" y="15240"/>
                </a:lnTo>
                <a:lnTo>
                  <a:pt x="284988" y="12192"/>
                </a:lnTo>
                <a:lnTo>
                  <a:pt x="284988" y="3048"/>
                </a:lnTo>
                <a:lnTo>
                  <a:pt x="288036" y="0"/>
                </a:lnTo>
                <a:lnTo>
                  <a:pt x="295656" y="0"/>
                </a:lnTo>
                <a:lnTo>
                  <a:pt x="298704" y="3048"/>
                </a:lnTo>
                <a:lnTo>
                  <a:pt x="298704" y="12192"/>
                </a:lnTo>
                <a:lnTo>
                  <a:pt x="295656" y="15240"/>
                </a:lnTo>
                <a:close/>
              </a:path>
              <a:path w="410210" h="104139">
                <a:moveTo>
                  <a:pt x="298704" y="82296"/>
                </a:moveTo>
                <a:lnTo>
                  <a:pt x="284988" y="82296"/>
                </a:lnTo>
                <a:lnTo>
                  <a:pt x="284988" y="24384"/>
                </a:lnTo>
                <a:lnTo>
                  <a:pt x="298704" y="24384"/>
                </a:lnTo>
                <a:lnTo>
                  <a:pt x="298704" y="82296"/>
                </a:lnTo>
                <a:close/>
              </a:path>
              <a:path w="410210" h="104139">
                <a:moveTo>
                  <a:pt x="330708" y="25908"/>
                </a:moveTo>
                <a:lnTo>
                  <a:pt x="318516" y="25908"/>
                </a:lnTo>
                <a:lnTo>
                  <a:pt x="318516" y="10668"/>
                </a:lnTo>
                <a:lnTo>
                  <a:pt x="330708" y="10668"/>
                </a:lnTo>
                <a:lnTo>
                  <a:pt x="330708" y="25908"/>
                </a:lnTo>
                <a:close/>
              </a:path>
              <a:path w="410210" h="104139">
                <a:moveTo>
                  <a:pt x="348996" y="35052"/>
                </a:moveTo>
                <a:lnTo>
                  <a:pt x="310896" y="35052"/>
                </a:lnTo>
                <a:lnTo>
                  <a:pt x="310896" y="25908"/>
                </a:lnTo>
                <a:lnTo>
                  <a:pt x="348996" y="25908"/>
                </a:lnTo>
                <a:lnTo>
                  <a:pt x="348996" y="35052"/>
                </a:lnTo>
                <a:close/>
              </a:path>
              <a:path w="410210" h="104139">
                <a:moveTo>
                  <a:pt x="339852" y="82296"/>
                </a:moveTo>
                <a:lnTo>
                  <a:pt x="326136" y="82296"/>
                </a:lnTo>
                <a:lnTo>
                  <a:pt x="318516" y="77724"/>
                </a:lnTo>
                <a:lnTo>
                  <a:pt x="318516" y="35052"/>
                </a:lnTo>
                <a:lnTo>
                  <a:pt x="330708" y="35052"/>
                </a:lnTo>
                <a:lnTo>
                  <a:pt x="330708" y="70104"/>
                </a:lnTo>
                <a:lnTo>
                  <a:pt x="333756" y="71628"/>
                </a:lnTo>
                <a:lnTo>
                  <a:pt x="346964" y="71628"/>
                </a:lnTo>
                <a:lnTo>
                  <a:pt x="348996" y="77724"/>
                </a:lnTo>
                <a:lnTo>
                  <a:pt x="344424" y="80772"/>
                </a:lnTo>
                <a:lnTo>
                  <a:pt x="339852" y="82296"/>
                </a:lnTo>
                <a:close/>
              </a:path>
              <a:path w="410210" h="104139">
                <a:moveTo>
                  <a:pt x="346964" y="71628"/>
                </a:moveTo>
                <a:lnTo>
                  <a:pt x="339852" y="71628"/>
                </a:lnTo>
                <a:lnTo>
                  <a:pt x="345948" y="68580"/>
                </a:lnTo>
                <a:lnTo>
                  <a:pt x="346964" y="71628"/>
                </a:lnTo>
                <a:close/>
              </a:path>
              <a:path w="410210" h="104139">
                <a:moveTo>
                  <a:pt x="383540" y="91440"/>
                </a:moveTo>
                <a:lnTo>
                  <a:pt x="368808" y="91440"/>
                </a:lnTo>
                <a:lnTo>
                  <a:pt x="371856" y="89916"/>
                </a:lnTo>
                <a:lnTo>
                  <a:pt x="374904" y="80772"/>
                </a:lnTo>
                <a:lnTo>
                  <a:pt x="350520" y="24384"/>
                </a:lnTo>
                <a:lnTo>
                  <a:pt x="364236" y="24384"/>
                </a:lnTo>
                <a:lnTo>
                  <a:pt x="381000" y="68580"/>
                </a:lnTo>
                <a:lnTo>
                  <a:pt x="392483" y="68580"/>
                </a:lnTo>
                <a:lnTo>
                  <a:pt x="384048" y="89916"/>
                </a:lnTo>
                <a:lnTo>
                  <a:pt x="383540" y="91440"/>
                </a:lnTo>
                <a:close/>
              </a:path>
              <a:path w="410210" h="104139">
                <a:moveTo>
                  <a:pt x="392483" y="68580"/>
                </a:moveTo>
                <a:lnTo>
                  <a:pt x="381000" y="68580"/>
                </a:lnTo>
                <a:lnTo>
                  <a:pt x="397764" y="24384"/>
                </a:lnTo>
                <a:lnTo>
                  <a:pt x="409956" y="24384"/>
                </a:lnTo>
                <a:lnTo>
                  <a:pt x="392483" y="68580"/>
                </a:lnTo>
                <a:close/>
              </a:path>
              <a:path w="410210" h="104139">
                <a:moveTo>
                  <a:pt x="373380" y="103632"/>
                </a:moveTo>
                <a:lnTo>
                  <a:pt x="359664" y="103632"/>
                </a:lnTo>
                <a:lnTo>
                  <a:pt x="355092" y="102108"/>
                </a:lnTo>
                <a:lnTo>
                  <a:pt x="352044" y="99060"/>
                </a:lnTo>
                <a:lnTo>
                  <a:pt x="356616" y="89916"/>
                </a:lnTo>
                <a:lnTo>
                  <a:pt x="359664" y="91440"/>
                </a:lnTo>
                <a:lnTo>
                  <a:pt x="383540" y="91440"/>
                </a:lnTo>
                <a:lnTo>
                  <a:pt x="381000" y="99060"/>
                </a:lnTo>
                <a:lnTo>
                  <a:pt x="373380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86555" y="3846576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11067" y="3800855"/>
            <a:ext cx="384175" cy="102235"/>
          </a:xfrm>
          <a:custGeom>
            <a:avLst/>
            <a:gdLst/>
            <a:ahLst/>
            <a:cxnLst/>
            <a:rect l="l" t="t" r="r" b="b"/>
            <a:pathLst>
              <a:path w="384175" h="102235">
                <a:moveTo>
                  <a:pt x="32004" y="80772"/>
                </a:moveTo>
                <a:lnTo>
                  <a:pt x="18645" y="78557"/>
                </a:lnTo>
                <a:lnTo>
                  <a:pt x="8572" y="72199"/>
                </a:lnTo>
                <a:lnTo>
                  <a:pt x="2214" y="62126"/>
                </a:lnTo>
                <a:lnTo>
                  <a:pt x="0" y="48768"/>
                </a:lnTo>
                <a:lnTo>
                  <a:pt x="0" y="4572"/>
                </a:lnTo>
                <a:lnTo>
                  <a:pt x="12192" y="4572"/>
                </a:lnTo>
                <a:lnTo>
                  <a:pt x="12192" y="48768"/>
                </a:lnTo>
                <a:lnTo>
                  <a:pt x="13596" y="57245"/>
                </a:lnTo>
                <a:lnTo>
                  <a:pt x="17716" y="64008"/>
                </a:lnTo>
                <a:lnTo>
                  <a:pt x="24407" y="68484"/>
                </a:lnTo>
                <a:lnTo>
                  <a:pt x="33528" y="70104"/>
                </a:lnTo>
                <a:lnTo>
                  <a:pt x="58126" y="70104"/>
                </a:lnTo>
                <a:lnTo>
                  <a:pt x="56769" y="72199"/>
                </a:lnTo>
                <a:lnTo>
                  <a:pt x="46243" y="78557"/>
                </a:lnTo>
                <a:lnTo>
                  <a:pt x="32004" y="80772"/>
                </a:lnTo>
                <a:close/>
              </a:path>
              <a:path w="384175" h="102235">
                <a:moveTo>
                  <a:pt x="58126" y="70104"/>
                </a:moveTo>
                <a:lnTo>
                  <a:pt x="33528" y="70104"/>
                </a:lnTo>
                <a:lnTo>
                  <a:pt x="41767" y="68699"/>
                </a:lnTo>
                <a:lnTo>
                  <a:pt x="48006" y="64579"/>
                </a:lnTo>
                <a:lnTo>
                  <a:pt x="51958" y="57888"/>
                </a:lnTo>
                <a:lnTo>
                  <a:pt x="53340" y="48768"/>
                </a:lnTo>
                <a:lnTo>
                  <a:pt x="53340" y="4572"/>
                </a:lnTo>
                <a:lnTo>
                  <a:pt x="65532" y="4572"/>
                </a:lnTo>
                <a:lnTo>
                  <a:pt x="65532" y="48768"/>
                </a:lnTo>
                <a:lnTo>
                  <a:pt x="63293" y="62126"/>
                </a:lnTo>
                <a:lnTo>
                  <a:pt x="58126" y="70104"/>
                </a:lnTo>
                <a:close/>
              </a:path>
              <a:path w="384175" h="102235">
                <a:moveTo>
                  <a:pt x="138684" y="80772"/>
                </a:moveTo>
                <a:lnTo>
                  <a:pt x="126492" y="80772"/>
                </a:lnTo>
                <a:lnTo>
                  <a:pt x="126492" y="70104"/>
                </a:lnTo>
                <a:lnTo>
                  <a:pt x="108204" y="70104"/>
                </a:lnTo>
                <a:lnTo>
                  <a:pt x="115562" y="68746"/>
                </a:lnTo>
                <a:lnTo>
                  <a:pt x="121348" y="64960"/>
                </a:lnTo>
                <a:lnTo>
                  <a:pt x="125134" y="59174"/>
                </a:lnTo>
                <a:lnTo>
                  <a:pt x="126492" y="51816"/>
                </a:lnTo>
                <a:lnTo>
                  <a:pt x="125134" y="43576"/>
                </a:lnTo>
                <a:lnTo>
                  <a:pt x="121348" y="37338"/>
                </a:lnTo>
                <a:lnTo>
                  <a:pt x="115562" y="33385"/>
                </a:lnTo>
                <a:lnTo>
                  <a:pt x="108204" y="32004"/>
                </a:lnTo>
                <a:lnTo>
                  <a:pt x="126492" y="32004"/>
                </a:lnTo>
                <a:lnTo>
                  <a:pt x="126492" y="0"/>
                </a:lnTo>
                <a:lnTo>
                  <a:pt x="138684" y="0"/>
                </a:lnTo>
                <a:lnTo>
                  <a:pt x="138684" y="80772"/>
                </a:lnTo>
                <a:close/>
              </a:path>
              <a:path w="384175" h="102235">
                <a:moveTo>
                  <a:pt x="115824" y="80772"/>
                </a:moveTo>
                <a:lnTo>
                  <a:pt x="106680" y="80772"/>
                </a:lnTo>
                <a:lnTo>
                  <a:pt x="95083" y="78605"/>
                </a:lnTo>
                <a:lnTo>
                  <a:pt x="85915" y="72580"/>
                </a:lnTo>
                <a:lnTo>
                  <a:pt x="79890" y="63412"/>
                </a:lnTo>
                <a:lnTo>
                  <a:pt x="77724" y="51816"/>
                </a:lnTo>
                <a:lnTo>
                  <a:pt x="79890" y="39338"/>
                </a:lnTo>
                <a:lnTo>
                  <a:pt x="85915" y="29718"/>
                </a:lnTo>
                <a:lnTo>
                  <a:pt x="95083" y="23526"/>
                </a:lnTo>
                <a:lnTo>
                  <a:pt x="106680" y="21336"/>
                </a:lnTo>
                <a:lnTo>
                  <a:pt x="115824" y="21336"/>
                </a:lnTo>
                <a:lnTo>
                  <a:pt x="121920" y="25908"/>
                </a:lnTo>
                <a:lnTo>
                  <a:pt x="126492" y="32004"/>
                </a:lnTo>
                <a:lnTo>
                  <a:pt x="108204" y="32004"/>
                </a:lnTo>
                <a:lnTo>
                  <a:pt x="101084" y="33599"/>
                </a:lnTo>
                <a:lnTo>
                  <a:pt x="95821" y="37909"/>
                </a:lnTo>
                <a:lnTo>
                  <a:pt x="92559" y="44219"/>
                </a:lnTo>
                <a:lnTo>
                  <a:pt x="91440" y="51816"/>
                </a:lnTo>
                <a:lnTo>
                  <a:pt x="91440" y="62484"/>
                </a:lnTo>
                <a:lnTo>
                  <a:pt x="97536" y="70104"/>
                </a:lnTo>
                <a:lnTo>
                  <a:pt x="126492" y="70104"/>
                </a:lnTo>
                <a:lnTo>
                  <a:pt x="121920" y="77724"/>
                </a:lnTo>
                <a:lnTo>
                  <a:pt x="115824" y="80772"/>
                </a:lnTo>
                <a:close/>
              </a:path>
              <a:path w="384175" h="102235">
                <a:moveTo>
                  <a:pt x="182880" y="80772"/>
                </a:moveTo>
                <a:lnTo>
                  <a:pt x="170402" y="78605"/>
                </a:lnTo>
                <a:lnTo>
                  <a:pt x="160782" y="72580"/>
                </a:lnTo>
                <a:lnTo>
                  <a:pt x="154590" y="63412"/>
                </a:lnTo>
                <a:lnTo>
                  <a:pt x="152400" y="51816"/>
                </a:lnTo>
                <a:lnTo>
                  <a:pt x="154590" y="39338"/>
                </a:lnTo>
                <a:lnTo>
                  <a:pt x="160782" y="29718"/>
                </a:lnTo>
                <a:lnTo>
                  <a:pt x="170402" y="23526"/>
                </a:lnTo>
                <a:lnTo>
                  <a:pt x="182880" y="21336"/>
                </a:lnTo>
                <a:lnTo>
                  <a:pt x="195738" y="23812"/>
                </a:lnTo>
                <a:lnTo>
                  <a:pt x="204597" y="30861"/>
                </a:lnTo>
                <a:lnTo>
                  <a:pt x="205099" y="32004"/>
                </a:lnTo>
                <a:lnTo>
                  <a:pt x="173736" y="32004"/>
                </a:lnTo>
                <a:lnTo>
                  <a:pt x="166116" y="38100"/>
                </a:lnTo>
                <a:lnTo>
                  <a:pt x="166116" y="47244"/>
                </a:lnTo>
                <a:lnTo>
                  <a:pt x="209770" y="47244"/>
                </a:lnTo>
                <a:lnTo>
                  <a:pt x="210312" y="56388"/>
                </a:lnTo>
                <a:lnTo>
                  <a:pt x="166116" y="56388"/>
                </a:lnTo>
                <a:lnTo>
                  <a:pt x="167640" y="65532"/>
                </a:lnTo>
                <a:lnTo>
                  <a:pt x="175260" y="70104"/>
                </a:lnTo>
                <a:lnTo>
                  <a:pt x="205740" y="70104"/>
                </a:lnTo>
                <a:lnTo>
                  <a:pt x="207264" y="71628"/>
                </a:lnTo>
                <a:lnTo>
                  <a:pt x="202382" y="75628"/>
                </a:lnTo>
                <a:lnTo>
                  <a:pt x="196786" y="78486"/>
                </a:lnTo>
                <a:lnTo>
                  <a:pt x="190333" y="80200"/>
                </a:lnTo>
                <a:lnTo>
                  <a:pt x="182880" y="80772"/>
                </a:lnTo>
                <a:close/>
              </a:path>
              <a:path w="384175" h="102235">
                <a:moveTo>
                  <a:pt x="209770" y="47244"/>
                </a:moveTo>
                <a:lnTo>
                  <a:pt x="198120" y="47244"/>
                </a:lnTo>
                <a:lnTo>
                  <a:pt x="198120" y="38100"/>
                </a:lnTo>
                <a:lnTo>
                  <a:pt x="192024" y="32004"/>
                </a:lnTo>
                <a:lnTo>
                  <a:pt x="205099" y="32004"/>
                </a:lnTo>
                <a:lnTo>
                  <a:pt x="209454" y="41910"/>
                </a:lnTo>
                <a:lnTo>
                  <a:pt x="209770" y="47244"/>
                </a:lnTo>
                <a:close/>
              </a:path>
              <a:path w="384175" h="102235">
                <a:moveTo>
                  <a:pt x="205740" y="70104"/>
                </a:moveTo>
                <a:lnTo>
                  <a:pt x="190500" y="70104"/>
                </a:lnTo>
                <a:lnTo>
                  <a:pt x="196596" y="68580"/>
                </a:lnTo>
                <a:lnTo>
                  <a:pt x="199644" y="64008"/>
                </a:lnTo>
                <a:lnTo>
                  <a:pt x="205740" y="70104"/>
                </a:lnTo>
                <a:close/>
              </a:path>
              <a:path w="384175" h="102235">
                <a:moveTo>
                  <a:pt x="277368" y="80772"/>
                </a:moveTo>
                <a:lnTo>
                  <a:pt x="265176" y="80772"/>
                </a:lnTo>
                <a:lnTo>
                  <a:pt x="265176" y="39624"/>
                </a:lnTo>
                <a:lnTo>
                  <a:pt x="260604" y="33528"/>
                </a:lnTo>
                <a:lnTo>
                  <a:pt x="234696" y="33528"/>
                </a:lnTo>
                <a:lnTo>
                  <a:pt x="239268" y="25908"/>
                </a:lnTo>
                <a:lnTo>
                  <a:pt x="246888" y="21336"/>
                </a:lnTo>
                <a:lnTo>
                  <a:pt x="256032" y="21336"/>
                </a:lnTo>
                <a:lnTo>
                  <a:pt x="263437" y="22431"/>
                </a:lnTo>
                <a:lnTo>
                  <a:pt x="269557" y="25527"/>
                </a:lnTo>
                <a:lnTo>
                  <a:pt x="274248" y="30337"/>
                </a:lnTo>
                <a:lnTo>
                  <a:pt x="277368" y="36576"/>
                </a:lnTo>
                <a:lnTo>
                  <a:pt x="281025" y="36576"/>
                </a:lnTo>
                <a:lnTo>
                  <a:pt x="277368" y="41148"/>
                </a:lnTo>
                <a:lnTo>
                  <a:pt x="277368" y="80772"/>
                </a:lnTo>
                <a:close/>
              </a:path>
              <a:path w="384175" h="102235">
                <a:moveTo>
                  <a:pt x="281025" y="36576"/>
                </a:moveTo>
                <a:lnTo>
                  <a:pt x="277368" y="36576"/>
                </a:lnTo>
                <a:lnTo>
                  <a:pt x="280487" y="29694"/>
                </a:lnTo>
                <a:lnTo>
                  <a:pt x="285178" y="24955"/>
                </a:lnTo>
                <a:lnTo>
                  <a:pt x="291298" y="22217"/>
                </a:lnTo>
                <a:lnTo>
                  <a:pt x="298704" y="21336"/>
                </a:lnTo>
                <a:lnTo>
                  <a:pt x="307824" y="22979"/>
                </a:lnTo>
                <a:lnTo>
                  <a:pt x="314515" y="27622"/>
                </a:lnTo>
                <a:lnTo>
                  <a:pt x="317887" y="33528"/>
                </a:lnTo>
                <a:lnTo>
                  <a:pt x="283464" y="33528"/>
                </a:lnTo>
                <a:lnTo>
                  <a:pt x="281025" y="36576"/>
                </a:lnTo>
                <a:close/>
              </a:path>
              <a:path w="384175" h="102235">
                <a:moveTo>
                  <a:pt x="234696" y="80772"/>
                </a:moveTo>
                <a:lnTo>
                  <a:pt x="222504" y="80772"/>
                </a:lnTo>
                <a:lnTo>
                  <a:pt x="222504" y="22860"/>
                </a:lnTo>
                <a:lnTo>
                  <a:pt x="234696" y="22860"/>
                </a:lnTo>
                <a:lnTo>
                  <a:pt x="234696" y="33528"/>
                </a:lnTo>
                <a:lnTo>
                  <a:pt x="240792" y="33528"/>
                </a:lnTo>
                <a:lnTo>
                  <a:pt x="234696" y="41148"/>
                </a:lnTo>
                <a:lnTo>
                  <a:pt x="234696" y="80772"/>
                </a:lnTo>
                <a:close/>
              </a:path>
              <a:path w="384175" h="102235">
                <a:moveTo>
                  <a:pt x="320040" y="80772"/>
                </a:moveTo>
                <a:lnTo>
                  <a:pt x="307848" y="80772"/>
                </a:lnTo>
                <a:lnTo>
                  <a:pt x="307848" y="39624"/>
                </a:lnTo>
                <a:lnTo>
                  <a:pt x="301752" y="33528"/>
                </a:lnTo>
                <a:lnTo>
                  <a:pt x="317887" y="33528"/>
                </a:lnTo>
                <a:lnTo>
                  <a:pt x="318635" y="34837"/>
                </a:lnTo>
                <a:lnTo>
                  <a:pt x="320040" y="44196"/>
                </a:lnTo>
                <a:lnTo>
                  <a:pt x="320040" y="80772"/>
                </a:lnTo>
                <a:close/>
              </a:path>
              <a:path w="384175" h="102235">
                <a:moveTo>
                  <a:pt x="357632" y="89916"/>
                </a:moveTo>
                <a:lnTo>
                  <a:pt x="342900" y="89916"/>
                </a:lnTo>
                <a:lnTo>
                  <a:pt x="345948" y="88392"/>
                </a:lnTo>
                <a:lnTo>
                  <a:pt x="348996" y="79248"/>
                </a:lnTo>
                <a:lnTo>
                  <a:pt x="324612" y="22860"/>
                </a:lnTo>
                <a:lnTo>
                  <a:pt x="338328" y="22860"/>
                </a:lnTo>
                <a:lnTo>
                  <a:pt x="355092" y="67056"/>
                </a:lnTo>
                <a:lnTo>
                  <a:pt x="366575" y="67056"/>
                </a:lnTo>
                <a:lnTo>
                  <a:pt x="358140" y="88392"/>
                </a:lnTo>
                <a:lnTo>
                  <a:pt x="357632" y="89916"/>
                </a:lnTo>
                <a:close/>
              </a:path>
              <a:path w="384175" h="102235">
                <a:moveTo>
                  <a:pt x="366575" y="67056"/>
                </a:moveTo>
                <a:lnTo>
                  <a:pt x="355092" y="67056"/>
                </a:lnTo>
                <a:lnTo>
                  <a:pt x="371856" y="22860"/>
                </a:lnTo>
                <a:lnTo>
                  <a:pt x="384048" y="22860"/>
                </a:lnTo>
                <a:lnTo>
                  <a:pt x="366575" y="67056"/>
                </a:lnTo>
                <a:close/>
              </a:path>
              <a:path w="384175" h="102235">
                <a:moveTo>
                  <a:pt x="347472" y="102108"/>
                </a:moveTo>
                <a:lnTo>
                  <a:pt x="333756" y="102108"/>
                </a:lnTo>
                <a:lnTo>
                  <a:pt x="329184" y="100584"/>
                </a:lnTo>
                <a:lnTo>
                  <a:pt x="326136" y="97536"/>
                </a:lnTo>
                <a:lnTo>
                  <a:pt x="330708" y="88392"/>
                </a:lnTo>
                <a:lnTo>
                  <a:pt x="333756" y="89916"/>
                </a:lnTo>
                <a:lnTo>
                  <a:pt x="357632" y="89916"/>
                </a:lnTo>
                <a:lnTo>
                  <a:pt x="355092" y="97536"/>
                </a:lnTo>
                <a:lnTo>
                  <a:pt x="347472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86555" y="4134611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7344" y="4087367"/>
            <a:ext cx="2747772" cy="103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86555" y="4422647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84803" y="4376928"/>
            <a:ext cx="207264" cy="8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41420" y="1973579"/>
            <a:ext cx="0" cy="2592705"/>
          </a:xfrm>
          <a:custGeom>
            <a:avLst/>
            <a:gdLst/>
            <a:ahLst/>
            <a:cxnLst/>
            <a:rect l="l" t="t" r="r" b="b"/>
            <a:pathLst>
              <a:path w="0" h="2592704">
                <a:moveTo>
                  <a:pt x="0" y="0"/>
                </a:moveTo>
                <a:lnTo>
                  <a:pt x="0" y="259232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9704" y="3124200"/>
            <a:ext cx="99060" cy="289560"/>
          </a:xfrm>
          <a:custGeom>
            <a:avLst/>
            <a:gdLst/>
            <a:ahLst/>
            <a:cxnLst/>
            <a:rect l="l" t="t" r="r" b="b"/>
            <a:pathLst>
              <a:path w="99059" h="289560">
                <a:moveTo>
                  <a:pt x="89315" y="236220"/>
                </a:moveTo>
                <a:lnTo>
                  <a:pt x="74676" y="236220"/>
                </a:lnTo>
                <a:lnTo>
                  <a:pt x="79248" y="231648"/>
                </a:lnTo>
                <a:lnTo>
                  <a:pt x="82296" y="227076"/>
                </a:lnTo>
                <a:lnTo>
                  <a:pt x="82296" y="217932"/>
                </a:lnTo>
                <a:lnTo>
                  <a:pt x="76200" y="208788"/>
                </a:lnTo>
                <a:lnTo>
                  <a:pt x="85344" y="202692"/>
                </a:lnTo>
                <a:lnTo>
                  <a:pt x="89916" y="208788"/>
                </a:lnTo>
                <a:lnTo>
                  <a:pt x="92964" y="216408"/>
                </a:lnTo>
                <a:lnTo>
                  <a:pt x="92868" y="224623"/>
                </a:lnTo>
                <a:lnTo>
                  <a:pt x="91868" y="230838"/>
                </a:lnTo>
                <a:lnTo>
                  <a:pt x="89315" y="236220"/>
                </a:lnTo>
                <a:close/>
              </a:path>
              <a:path w="99059" h="289560">
                <a:moveTo>
                  <a:pt x="38100" y="289560"/>
                </a:moveTo>
                <a:lnTo>
                  <a:pt x="23145" y="286345"/>
                </a:lnTo>
                <a:lnTo>
                  <a:pt x="11049" y="277558"/>
                </a:lnTo>
                <a:lnTo>
                  <a:pt x="2952" y="264485"/>
                </a:lnTo>
                <a:lnTo>
                  <a:pt x="0" y="248412"/>
                </a:lnTo>
                <a:lnTo>
                  <a:pt x="2952" y="232338"/>
                </a:lnTo>
                <a:lnTo>
                  <a:pt x="11049" y="219265"/>
                </a:lnTo>
                <a:lnTo>
                  <a:pt x="23145" y="210478"/>
                </a:lnTo>
                <a:lnTo>
                  <a:pt x="38100" y="207264"/>
                </a:lnTo>
                <a:lnTo>
                  <a:pt x="50244" y="209430"/>
                </a:lnTo>
                <a:lnTo>
                  <a:pt x="60960" y="215455"/>
                </a:lnTo>
                <a:lnTo>
                  <a:pt x="66039" y="220980"/>
                </a:lnTo>
                <a:lnTo>
                  <a:pt x="38100" y="220980"/>
                </a:lnTo>
                <a:lnTo>
                  <a:pt x="27384" y="223123"/>
                </a:lnTo>
                <a:lnTo>
                  <a:pt x="18669" y="228981"/>
                </a:lnTo>
                <a:lnTo>
                  <a:pt x="12811" y="237696"/>
                </a:lnTo>
                <a:lnTo>
                  <a:pt x="10668" y="248412"/>
                </a:lnTo>
                <a:lnTo>
                  <a:pt x="12811" y="259127"/>
                </a:lnTo>
                <a:lnTo>
                  <a:pt x="18669" y="267843"/>
                </a:lnTo>
                <a:lnTo>
                  <a:pt x="27384" y="273700"/>
                </a:lnTo>
                <a:lnTo>
                  <a:pt x="38100" y="275844"/>
                </a:lnTo>
                <a:lnTo>
                  <a:pt x="66462" y="275844"/>
                </a:lnTo>
                <a:lnTo>
                  <a:pt x="65341" y="277558"/>
                </a:lnTo>
                <a:lnTo>
                  <a:pt x="53078" y="286345"/>
                </a:lnTo>
                <a:lnTo>
                  <a:pt x="38100" y="289560"/>
                </a:lnTo>
                <a:close/>
              </a:path>
              <a:path w="99059" h="289560">
                <a:moveTo>
                  <a:pt x="66462" y="275844"/>
                </a:moveTo>
                <a:lnTo>
                  <a:pt x="38100" y="275844"/>
                </a:lnTo>
                <a:lnTo>
                  <a:pt x="48815" y="273700"/>
                </a:lnTo>
                <a:lnTo>
                  <a:pt x="57531" y="267843"/>
                </a:lnTo>
                <a:lnTo>
                  <a:pt x="63388" y="259127"/>
                </a:lnTo>
                <a:lnTo>
                  <a:pt x="65532" y="248412"/>
                </a:lnTo>
                <a:lnTo>
                  <a:pt x="63388" y="237696"/>
                </a:lnTo>
                <a:lnTo>
                  <a:pt x="57531" y="228981"/>
                </a:lnTo>
                <a:lnTo>
                  <a:pt x="48815" y="223123"/>
                </a:lnTo>
                <a:lnTo>
                  <a:pt x="38100" y="220980"/>
                </a:lnTo>
                <a:lnTo>
                  <a:pt x="66039" y="220980"/>
                </a:lnTo>
                <a:lnTo>
                  <a:pt x="69389" y="224623"/>
                </a:lnTo>
                <a:lnTo>
                  <a:pt x="74676" y="236220"/>
                </a:lnTo>
                <a:lnTo>
                  <a:pt x="89315" y="236220"/>
                </a:lnTo>
                <a:lnTo>
                  <a:pt x="88773" y="237363"/>
                </a:lnTo>
                <a:lnTo>
                  <a:pt x="83962" y="243316"/>
                </a:lnTo>
                <a:lnTo>
                  <a:pt x="77724" y="248412"/>
                </a:lnTo>
                <a:lnTo>
                  <a:pt x="73890" y="264485"/>
                </a:lnTo>
                <a:lnTo>
                  <a:pt x="66462" y="275844"/>
                </a:lnTo>
                <a:close/>
              </a:path>
              <a:path w="99059" h="289560">
                <a:moveTo>
                  <a:pt x="57912" y="150876"/>
                </a:moveTo>
                <a:lnTo>
                  <a:pt x="45720" y="150876"/>
                </a:lnTo>
                <a:lnTo>
                  <a:pt x="45720" y="140208"/>
                </a:lnTo>
                <a:lnTo>
                  <a:pt x="57912" y="140208"/>
                </a:lnTo>
                <a:lnTo>
                  <a:pt x="57912" y="150876"/>
                </a:lnTo>
                <a:close/>
              </a:path>
              <a:path w="99059" h="289560">
                <a:moveTo>
                  <a:pt x="76200" y="163068"/>
                </a:moveTo>
                <a:lnTo>
                  <a:pt x="27432" y="163068"/>
                </a:lnTo>
                <a:lnTo>
                  <a:pt x="27432" y="150876"/>
                </a:lnTo>
                <a:lnTo>
                  <a:pt x="76200" y="150876"/>
                </a:lnTo>
                <a:lnTo>
                  <a:pt x="76200" y="163068"/>
                </a:lnTo>
                <a:close/>
              </a:path>
              <a:path w="99059" h="289560">
                <a:moveTo>
                  <a:pt x="57912" y="199644"/>
                </a:moveTo>
                <a:lnTo>
                  <a:pt x="47244" y="199644"/>
                </a:lnTo>
                <a:lnTo>
                  <a:pt x="0" y="173736"/>
                </a:lnTo>
                <a:lnTo>
                  <a:pt x="0" y="160020"/>
                </a:lnTo>
                <a:lnTo>
                  <a:pt x="45720" y="185928"/>
                </a:lnTo>
                <a:lnTo>
                  <a:pt x="57912" y="185928"/>
                </a:lnTo>
                <a:lnTo>
                  <a:pt x="57912" y="199644"/>
                </a:lnTo>
                <a:close/>
              </a:path>
              <a:path w="99059" h="289560">
                <a:moveTo>
                  <a:pt x="57912" y="185928"/>
                </a:moveTo>
                <a:lnTo>
                  <a:pt x="45720" y="185928"/>
                </a:lnTo>
                <a:lnTo>
                  <a:pt x="45720" y="163068"/>
                </a:lnTo>
                <a:lnTo>
                  <a:pt x="57912" y="163068"/>
                </a:lnTo>
                <a:lnTo>
                  <a:pt x="57912" y="185928"/>
                </a:lnTo>
                <a:close/>
              </a:path>
              <a:path w="99059" h="289560">
                <a:moveTo>
                  <a:pt x="38100" y="131064"/>
                </a:moveTo>
                <a:lnTo>
                  <a:pt x="21859" y="129063"/>
                </a:lnTo>
                <a:lnTo>
                  <a:pt x="9906" y="123063"/>
                </a:lnTo>
                <a:lnTo>
                  <a:pt x="2524" y="113061"/>
                </a:lnTo>
                <a:lnTo>
                  <a:pt x="0" y="99060"/>
                </a:lnTo>
                <a:lnTo>
                  <a:pt x="2524" y="85058"/>
                </a:lnTo>
                <a:lnTo>
                  <a:pt x="9906" y="75057"/>
                </a:lnTo>
                <a:lnTo>
                  <a:pt x="21859" y="69056"/>
                </a:lnTo>
                <a:lnTo>
                  <a:pt x="38100" y="67056"/>
                </a:lnTo>
                <a:lnTo>
                  <a:pt x="54340" y="69056"/>
                </a:lnTo>
                <a:lnTo>
                  <a:pt x="66294" y="75057"/>
                </a:lnTo>
                <a:lnTo>
                  <a:pt x="69387" y="79248"/>
                </a:lnTo>
                <a:lnTo>
                  <a:pt x="38100" y="79248"/>
                </a:lnTo>
                <a:lnTo>
                  <a:pt x="25217" y="80629"/>
                </a:lnTo>
                <a:lnTo>
                  <a:pt x="16192" y="84582"/>
                </a:lnTo>
                <a:lnTo>
                  <a:pt x="10882" y="90820"/>
                </a:lnTo>
                <a:lnTo>
                  <a:pt x="9144" y="99060"/>
                </a:lnTo>
                <a:lnTo>
                  <a:pt x="10882" y="107942"/>
                </a:lnTo>
                <a:lnTo>
                  <a:pt x="16192" y="114109"/>
                </a:lnTo>
                <a:lnTo>
                  <a:pt x="25217" y="117705"/>
                </a:lnTo>
                <a:lnTo>
                  <a:pt x="38100" y="118872"/>
                </a:lnTo>
                <a:lnTo>
                  <a:pt x="69387" y="118872"/>
                </a:lnTo>
                <a:lnTo>
                  <a:pt x="66294" y="123063"/>
                </a:lnTo>
                <a:lnTo>
                  <a:pt x="54340" y="129063"/>
                </a:lnTo>
                <a:lnTo>
                  <a:pt x="38100" y="131064"/>
                </a:lnTo>
                <a:close/>
              </a:path>
              <a:path w="99059" h="289560">
                <a:moveTo>
                  <a:pt x="69387" y="118872"/>
                </a:moveTo>
                <a:lnTo>
                  <a:pt x="38100" y="118872"/>
                </a:lnTo>
                <a:lnTo>
                  <a:pt x="50982" y="117705"/>
                </a:lnTo>
                <a:lnTo>
                  <a:pt x="60007" y="114109"/>
                </a:lnTo>
                <a:lnTo>
                  <a:pt x="65317" y="107942"/>
                </a:lnTo>
                <a:lnTo>
                  <a:pt x="67056" y="99060"/>
                </a:lnTo>
                <a:lnTo>
                  <a:pt x="65317" y="90820"/>
                </a:lnTo>
                <a:lnTo>
                  <a:pt x="60007" y="84582"/>
                </a:lnTo>
                <a:lnTo>
                  <a:pt x="50982" y="80629"/>
                </a:lnTo>
                <a:lnTo>
                  <a:pt x="38100" y="79248"/>
                </a:lnTo>
                <a:lnTo>
                  <a:pt x="69387" y="79248"/>
                </a:lnTo>
                <a:lnTo>
                  <a:pt x="73675" y="85058"/>
                </a:lnTo>
                <a:lnTo>
                  <a:pt x="76200" y="99060"/>
                </a:lnTo>
                <a:lnTo>
                  <a:pt x="73675" y="113061"/>
                </a:lnTo>
                <a:lnTo>
                  <a:pt x="69387" y="118872"/>
                </a:lnTo>
                <a:close/>
              </a:path>
              <a:path w="99059" h="289560">
                <a:moveTo>
                  <a:pt x="99060" y="60960"/>
                </a:moveTo>
                <a:lnTo>
                  <a:pt x="91440" y="60960"/>
                </a:lnTo>
                <a:lnTo>
                  <a:pt x="91440" y="0"/>
                </a:lnTo>
                <a:lnTo>
                  <a:pt x="99060" y="0"/>
                </a:lnTo>
                <a:lnTo>
                  <a:pt x="99060" y="6096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41420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07891" y="4713732"/>
            <a:ext cx="65532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60520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02608" y="4713732"/>
            <a:ext cx="111252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79620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12564" y="4713732"/>
            <a:ext cx="131064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998720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931664" y="4713732"/>
            <a:ext cx="128016" cy="77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17820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50764" y="4713732"/>
            <a:ext cx="132588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36920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69864" y="4713732"/>
            <a:ext cx="131064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56020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88964" y="4713732"/>
            <a:ext cx="132588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75119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09588" y="4713732"/>
            <a:ext cx="129540" cy="7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94219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25640" y="4713732"/>
            <a:ext cx="135636" cy="777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513319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446264" y="4713732"/>
            <a:ext cx="132588" cy="777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32419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36407" y="4713732"/>
            <a:ext cx="187452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351519" y="456590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72271" y="4713732"/>
            <a:ext cx="153924" cy="76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741420" y="4565903"/>
            <a:ext cx="4610100" cy="0"/>
          </a:xfrm>
          <a:custGeom>
            <a:avLst/>
            <a:gdLst/>
            <a:ahLst/>
            <a:cxnLst/>
            <a:rect l="l" t="t" r="r" b="b"/>
            <a:pathLst>
              <a:path w="4610100" h="0">
                <a:moveTo>
                  <a:pt x="0" y="0"/>
                </a:moveTo>
                <a:lnTo>
                  <a:pt x="4610099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684520" y="4904232"/>
            <a:ext cx="727075" cy="104139"/>
          </a:xfrm>
          <a:custGeom>
            <a:avLst/>
            <a:gdLst/>
            <a:ahLst/>
            <a:cxnLst/>
            <a:rect l="l" t="t" r="r" b="b"/>
            <a:pathLst>
              <a:path w="727075" h="104139">
                <a:moveTo>
                  <a:pt x="71628" y="97536"/>
                </a:moveTo>
                <a:lnTo>
                  <a:pt x="64008" y="97536"/>
                </a:lnTo>
                <a:lnTo>
                  <a:pt x="57197" y="96440"/>
                </a:lnTo>
                <a:lnTo>
                  <a:pt x="50673" y="93345"/>
                </a:lnTo>
                <a:lnTo>
                  <a:pt x="44719" y="88534"/>
                </a:lnTo>
                <a:lnTo>
                  <a:pt x="39624" y="82296"/>
                </a:lnTo>
                <a:lnTo>
                  <a:pt x="23788" y="79319"/>
                </a:lnTo>
                <a:lnTo>
                  <a:pt x="11239" y="71056"/>
                </a:lnTo>
                <a:lnTo>
                  <a:pt x="2976" y="58507"/>
                </a:lnTo>
                <a:lnTo>
                  <a:pt x="0" y="42672"/>
                </a:lnTo>
                <a:lnTo>
                  <a:pt x="3214" y="27717"/>
                </a:lnTo>
                <a:lnTo>
                  <a:pt x="12001" y="15621"/>
                </a:lnTo>
                <a:lnTo>
                  <a:pt x="25074" y="7524"/>
                </a:lnTo>
                <a:lnTo>
                  <a:pt x="41148" y="4572"/>
                </a:lnTo>
                <a:lnTo>
                  <a:pt x="56983" y="7524"/>
                </a:lnTo>
                <a:lnTo>
                  <a:pt x="68941" y="15240"/>
                </a:lnTo>
                <a:lnTo>
                  <a:pt x="41148" y="15240"/>
                </a:lnTo>
                <a:lnTo>
                  <a:pt x="30432" y="17383"/>
                </a:lnTo>
                <a:lnTo>
                  <a:pt x="21717" y="23241"/>
                </a:lnTo>
                <a:lnTo>
                  <a:pt x="15859" y="31956"/>
                </a:lnTo>
                <a:lnTo>
                  <a:pt x="13716" y="42672"/>
                </a:lnTo>
                <a:lnTo>
                  <a:pt x="15859" y="53387"/>
                </a:lnTo>
                <a:lnTo>
                  <a:pt x="21717" y="62103"/>
                </a:lnTo>
                <a:lnTo>
                  <a:pt x="30432" y="67960"/>
                </a:lnTo>
                <a:lnTo>
                  <a:pt x="41148" y="70104"/>
                </a:lnTo>
                <a:lnTo>
                  <a:pt x="69058" y="70104"/>
                </a:lnTo>
                <a:lnTo>
                  <a:pt x="64698" y="74175"/>
                </a:lnTo>
                <a:lnTo>
                  <a:pt x="53340" y="79248"/>
                </a:lnTo>
                <a:lnTo>
                  <a:pt x="57912" y="83820"/>
                </a:lnTo>
                <a:lnTo>
                  <a:pt x="62484" y="86868"/>
                </a:lnTo>
                <a:lnTo>
                  <a:pt x="83820" y="86868"/>
                </a:lnTo>
                <a:lnTo>
                  <a:pt x="85344" y="89916"/>
                </a:lnTo>
                <a:lnTo>
                  <a:pt x="79248" y="94488"/>
                </a:lnTo>
                <a:lnTo>
                  <a:pt x="71628" y="97536"/>
                </a:lnTo>
                <a:close/>
              </a:path>
              <a:path w="727075" h="104139">
                <a:moveTo>
                  <a:pt x="69058" y="70104"/>
                </a:moveTo>
                <a:lnTo>
                  <a:pt x="41148" y="70104"/>
                </a:lnTo>
                <a:lnTo>
                  <a:pt x="50982" y="67960"/>
                </a:lnTo>
                <a:lnTo>
                  <a:pt x="59245" y="62103"/>
                </a:lnTo>
                <a:lnTo>
                  <a:pt x="64936" y="53387"/>
                </a:lnTo>
                <a:lnTo>
                  <a:pt x="67056" y="42672"/>
                </a:lnTo>
                <a:lnTo>
                  <a:pt x="64936" y="31956"/>
                </a:lnTo>
                <a:lnTo>
                  <a:pt x="59245" y="23241"/>
                </a:lnTo>
                <a:lnTo>
                  <a:pt x="50982" y="17383"/>
                </a:lnTo>
                <a:lnTo>
                  <a:pt x="41148" y="15240"/>
                </a:lnTo>
                <a:lnTo>
                  <a:pt x="68941" y="15240"/>
                </a:lnTo>
                <a:lnTo>
                  <a:pt x="69532" y="15621"/>
                </a:lnTo>
                <a:lnTo>
                  <a:pt x="77795" y="27717"/>
                </a:lnTo>
                <a:lnTo>
                  <a:pt x="80772" y="42672"/>
                </a:lnTo>
                <a:lnTo>
                  <a:pt x="78843" y="55459"/>
                </a:lnTo>
                <a:lnTo>
                  <a:pt x="73342" y="66103"/>
                </a:lnTo>
                <a:lnTo>
                  <a:pt x="69058" y="70104"/>
                </a:lnTo>
                <a:close/>
              </a:path>
              <a:path w="727075" h="104139">
                <a:moveTo>
                  <a:pt x="83820" y="86868"/>
                </a:moveTo>
                <a:lnTo>
                  <a:pt x="70104" y="86868"/>
                </a:lnTo>
                <a:lnTo>
                  <a:pt x="74676" y="83820"/>
                </a:lnTo>
                <a:lnTo>
                  <a:pt x="80772" y="80772"/>
                </a:lnTo>
                <a:lnTo>
                  <a:pt x="83820" y="86868"/>
                </a:lnTo>
                <a:close/>
              </a:path>
              <a:path w="727075" h="104139">
                <a:moveTo>
                  <a:pt x="149352" y="62484"/>
                </a:moveTo>
                <a:lnTo>
                  <a:pt x="89916" y="62484"/>
                </a:lnTo>
                <a:lnTo>
                  <a:pt x="89916" y="53340"/>
                </a:lnTo>
                <a:lnTo>
                  <a:pt x="115824" y="4572"/>
                </a:lnTo>
                <a:lnTo>
                  <a:pt x="128016" y="4572"/>
                </a:lnTo>
                <a:lnTo>
                  <a:pt x="103632" y="50292"/>
                </a:lnTo>
                <a:lnTo>
                  <a:pt x="149352" y="50292"/>
                </a:lnTo>
                <a:lnTo>
                  <a:pt x="149352" y="62484"/>
                </a:lnTo>
                <a:close/>
              </a:path>
              <a:path w="727075" h="104139">
                <a:moveTo>
                  <a:pt x="138684" y="50292"/>
                </a:moveTo>
                <a:lnTo>
                  <a:pt x="126492" y="50292"/>
                </a:lnTo>
                <a:lnTo>
                  <a:pt x="126492" y="32004"/>
                </a:lnTo>
                <a:lnTo>
                  <a:pt x="138684" y="32004"/>
                </a:lnTo>
                <a:lnTo>
                  <a:pt x="138684" y="50292"/>
                </a:lnTo>
                <a:close/>
              </a:path>
              <a:path w="727075" h="104139">
                <a:moveTo>
                  <a:pt x="138684" y="80772"/>
                </a:moveTo>
                <a:lnTo>
                  <a:pt x="126492" y="80772"/>
                </a:lnTo>
                <a:lnTo>
                  <a:pt x="126492" y="62484"/>
                </a:lnTo>
                <a:lnTo>
                  <a:pt x="138684" y="62484"/>
                </a:lnTo>
                <a:lnTo>
                  <a:pt x="138684" y="80772"/>
                </a:lnTo>
                <a:close/>
              </a:path>
              <a:path w="727075" h="104139">
                <a:moveTo>
                  <a:pt x="190500" y="82296"/>
                </a:moveTo>
                <a:lnTo>
                  <a:pt x="176260" y="79533"/>
                </a:lnTo>
                <a:lnTo>
                  <a:pt x="165735" y="71628"/>
                </a:lnTo>
                <a:lnTo>
                  <a:pt x="159210" y="59150"/>
                </a:lnTo>
                <a:lnTo>
                  <a:pt x="156972" y="42672"/>
                </a:lnTo>
                <a:lnTo>
                  <a:pt x="159210" y="26431"/>
                </a:lnTo>
                <a:lnTo>
                  <a:pt x="165735" y="14478"/>
                </a:lnTo>
                <a:lnTo>
                  <a:pt x="176260" y="7096"/>
                </a:lnTo>
                <a:lnTo>
                  <a:pt x="190500" y="4572"/>
                </a:lnTo>
                <a:lnTo>
                  <a:pt x="203858" y="7096"/>
                </a:lnTo>
                <a:lnTo>
                  <a:pt x="212891" y="13716"/>
                </a:lnTo>
                <a:lnTo>
                  <a:pt x="190500" y="13716"/>
                </a:lnTo>
                <a:lnTo>
                  <a:pt x="181617" y="15454"/>
                </a:lnTo>
                <a:lnTo>
                  <a:pt x="175450" y="20764"/>
                </a:lnTo>
                <a:lnTo>
                  <a:pt x="171854" y="29789"/>
                </a:lnTo>
                <a:lnTo>
                  <a:pt x="170688" y="42672"/>
                </a:lnTo>
                <a:lnTo>
                  <a:pt x="171854" y="55554"/>
                </a:lnTo>
                <a:lnTo>
                  <a:pt x="175450" y="64579"/>
                </a:lnTo>
                <a:lnTo>
                  <a:pt x="181617" y="69889"/>
                </a:lnTo>
                <a:lnTo>
                  <a:pt x="190500" y="71628"/>
                </a:lnTo>
                <a:lnTo>
                  <a:pt x="213931" y="71628"/>
                </a:lnTo>
                <a:lnTo>
                  <a:pt x="203858" y="79533"/>
                </a:lnTo>
                <a:lnTo>
                  <a:pt x="190500" y="82296"/>
                </a:lnTo>
                <a:close/>
              </a:path>
              <a:path w="727075" h="104139">
                <a:moveTo>
                  <a:pt x="213931" y="71628"/>
                </a:moveTo>
                <a:lnTo>
                  <a:pt x="190500" y="71628"/>
                </a:lnTo>
                <a:lnTo>
                  <a:pt x="198501" y="69889"/>
                </a:lnTo>
                <a:lnTo>
                  <a:pt x="204216" y="64579"/>
                </a:lnTo>
                <a:lnTo>
                  <a:pt x="207645" y="55554"/>
                </a:lnTo>
                <a:lnTo>
                  <a:pt x="208788" y="42672"/>
                </a:lnTo>
                <a:lnTo>
                  <a:pt x="207645" y="29789"/>
                </a:lnTo>
                <a:lnTo>
                  <a:pt x="204216" y="20764"/>
                </a:lnTo>
                <a:lnTo>
                  <a:pt x="198501" y="15454"/>
                </a:lnTo>
                <a:lnTo>
                  <a:pt x="190500" y="13716"/>
                </a:lnTo>
                <a:lnTo>
                  <a:pt x="212891" y="13716"/>
                </a:lnTo>
                <a:lnTo>
                  <a:pt x="213931" y="14478"/>
                </a:lnTo>
                <a:lnTo>
                  <a:pt x="220289" y="26431"/>
                </a:lnTo>
                <a:lnTo>
                  <a:pt x="222504" y="42672"/>
                </a:lnTo>
                <a:lnTo>
                  <a:pt x="220289" y="59150"/>
                </a:lnTo>
                <a:lnTo>
                  <a:pt x="213931" y="71628"/>
                </a:lnTo>
                <a:close/>
              </a:path>
              <a:path w="727075" h="104139">
                <a:moveTo>
                  <a:pt x="289560" y="103632"/>
                </a:moveTo>
                <a:lnTo>
                  <a:pt x="227076" y="103632"/>
                </a:lnTo>
                <a:lnTo>
                  <a:pt x="227076" y="96012"/>
                </a:lnTo>
                <a:lnTo>
                  <a:pt x="289560" y="96012"/>
                </a:lnTo>
                <a:lnTo>
                  <a:pt x="289560" y="103632"/>
                </a:lnTo>
                <a:close/>
              </a:path>
              <a:path w="727075" h="104139">
                <a:moveTo>
                  <a:pt x="352044" y="94488"/>
                </a:moveTo>
                <a:lnTo>
                  <a:pt x="339852" y="94488"/>
                </a:lnTo>
                <a:lnTo>
                  <a:pt x="333851" y="84534"/>
                </a:lnTo>
                <a:lnTo>
                  <a:pt x="329565" y="73152"/>
                </a:lnTo>
                <a:lnTo>
                  <a:pt x="326993" y="60626"/>
                </a:lnTo>
                <a:lnTo>
                  <a:pt x="326136" y="47244"/>
                </a:lnTo>
                <a:lnTo>
                  <a:pt x="326993" y="33861"/>
                </a:lnTo>
                <a:lnTo>
                  <a:pt x="329565" y="21336"/>
                </a:lnTo>
                <a:lnTo>
                  <a:pt x="333851" y="9953"/>
                </a:lnTo>
                <a:lnTo>
                  <a:pt x="339852" y="0"/>
                </a:lnTo>
                <a:lnTo>
                  <a:pt x="352044" y="0"/>
                </a:lnTo>
                <a:lnTo>
                  <a:pt x="346043" y="9953"/>
                </a:lnTo>
                <a:lnTo>
                  <a:pt x="341757" y="21336"/>
                </a:lnTo>
                <a:lnTo>
                  <a:pt x="339185" y="33861"/>
                </a:lnTo>
                <a:lnTo>
                  <a:pt x="338328" y="47244"/>
                </a:lnTo>
                <a:lnTo>
                  <a:pt x="339185" y="60626"/>
                </a:lnTo>
                <a:lnTo>
                  <a:pt x="341757" y="73152"/>
                </a:lnTo>
                <a:lnTo>
                  <a:pt x="346043" y="84534"/>
                </a:lnTo>
                <a:lnTo>
                  <a:pt x="352044" y="94488"/>
                </a:lnTo>
                <a:close/>
              </a:path>
              <a:path w="727075" h="104139">
                <a:moveTo>
                  <a:pt x="400812" y="82296"/>
                </a:moveTo>
                <a:lnTo>
                  <a:pt x="384976" y="79319"/>
                </a:lnTo>
                <a:lnTo>
                  <a:pt x="372427" y="71056"/>
                </a:lnTo>
                <a:lnTo>
                  <a:pt x="364164" y="58507"/>
                </a:lnTo>
                <a:lnTo>
                  <a:pt x="361188" y="42672"/>
                </a:lnTo>
                <a:lnTo>
                  <a:pt x="364378" y="27717"/>
                </a:lnTo>
                <a:lnTo>
                  <a:pt x="372999" y="15621"/>
                </a:lnTo>
                <a:lnTo>
                  <a:pt x="385619" y="7524"/>
                </a:lnTo>
                <a:lnTo>
                  <a:pt x="400812" y="4572"/>
                </a:lnTo>
                <a:lnTo>
                  <a:pt x="409646" y="5405"/>
                </a:lnTo>
                <a:lnTo>
                  <a:pt x="417766" y="7810"/>
                </a:lnTo>
                <a:lnTo>
                  <a:pt x="425029" y="11644"/>
                </a:lnTo>
                <a:lnTo>
                  <a:pt x="429427" y="15240"/>
                </a:lnTo>
                <a:lnTo>
                  <a:pt x="402336" y="15240"/>
                </a:lnTo>
                <a:lnTo>
                  <a:pt x="391620" y="17383"/>
                </a:lnTo>
                <a:lnTo>
                  <a:pt x="382905" y="23241"/>
                </a:lnTo>
                <a:lnTo>
                  <a:pt x="377047" y="31956"/>
                </a:lnTo>
                <a:lnTo>
                  <a:pt x="374904" y="42672"/>
                </a:lnTo>
                <a:lnTo>
                  <a:pt x="377047" y="53387"/>
                </a:lnTo>
                <a:lnTo>
                  <a:pt x="382905" y="62103"/>
                </a:lnTo>
                <a:lnTo>
                  <a:pt x="391620" y="67960"/>
                </a:lnTo>
                <a:lnTo>
                  <a:pt x="402336" y="70104"/>
                </a:lnTo>
                <a:lnTo>
                  <a:pt x="429449" y="70104"/>
                </a:lnTo>
                <a:lnTo>
                  <a:pt x="424815" y="73937"/>
                </a:lnTo>
                <a:lnTo>
                  <a:pt x="417195" y="78295"/>
                </a:lnTo>
                <a:lnTo>
                  <a:pt x="409003" y="81224"/>
                </a:lnTo>
                <a:lnTo>
                  <a:pt x="400812" y="82296"/>
                </a:lnTo>
                <a:close/>
              </a:path>
              <a:path w="727075" h="104139">
                <a:moveTo>
                  <a:pt x="423672" y="25908"/>
                </a:moveTo>
                <a:lnTo>
                  <a:pt x="417576" y="19812"/>
                </a:lnTo>
                <a:lnTo>
                  <a:pt x="409956" y="15240"/>
                </a:lnTo>
                <a:lnTo>
                  <a:pt x="429427" y="15240"/>
                </a:lnTo>
                <a:lnTo>
                  <a:pt x="431292" y="16764"/>
                </a:lnTo>
                <a:lnTo>
                  <a:pt x="423672" y="25908"/>
                </a:lnTo>
                <a:close/>
              </a:path>
              <a:path w="727075" h="104139">
                <a:moveTo>
                  <a:pt x="429449" y="70104"/>
                </a:moveTo>
                <a:lnTo>
                  <a:pt x="409956" y="70104"/>
                </a:lnTo>
                <a:lnTo>
                  <a:pt x="417576" y="65532"/>
                </a:lnTo>
                <a:lnTo>
                  <a:pt x="423672" y="60960"/>
                </a:lnTo>
                <a:lnTo>
                  <a:pt x="431292" y="68580"/>
                </a:lnTo>
                <a:lnTo>
                  <a:pt x="429449" y="70104"/>
                </a:lnTo>
                <a:close/>
              </a:path>
              <a:path w="727075" h="104139">
                <a:moveTo>
                  <a:pt x="466344" y="82296"/>
                </a:moveTo>
                <a:lnTo>
                  <a:pt x="453866" y="80105"/>
                </a:lnTo>
                <a:lnTo>
                  <a:pt x="444246" y="73914"/>
                </a:lnTo>
                <a:lnTo>
                  <a:pt x="438054" y="64293"/>
                </a:lnTo>
                <a:lnTo>
                  <a:pt x="435864" y="51816"/>
                </a:lnTo>
                <a:lnTo>
                  <a:pt x="438054" y="40219"/>
                </a:lnTo>
                <a:lnTo>
                  <a:pt x="444246" y="31051"/>
                </a:lnTo>
                <a:lnTo>
                  <a:pt x="453866" y="25026"/>
                </a:lnTo>
                <a:lnTo>
                  <a:pt x="466344" y="22860"/>
                </a:lnTo>
                <a:lnTo>
                  <a:pt x="478821" y="25026"/>
                </a:lnTo>
                <a:lnTo>
                  <a:pt x="488442" y="31051"/>
                </a:lnTo>
                <a:lnTo>
                  <a:pt x="490114" y="33528"/>
                </a:lnTo>
                <a:lnTo>
                  <a:pt x="466344" y="33528"/>
                </a:lnTo>
                <a:lnTo>
                  <a:pt x="458985" y="34885"/>
                </a:lnTo>
                <a:lnTo>
                  <a:pt x="453199" y="38671"/>
                </a:lnTo>
                <a:lnTo>
                  <a:pt x="449413" y="44457"/>
                </a:lnTo>
                <a:lnTo>
                  <a:pt x="448056" y="51816"/>
                </a:lnTo>
                <a:lnTo>
                  <a:pt x="449413" y="60055"/>
                </a:lnTo>
                <a:lnTo>
                  <a:pt x="453199" y="66294"/>
                </a:lnTo>
                <a:lnTo>
                  <a:pt x="458985" y="70246"/>
                </a:lnTo>
                <a:lnTo>
                  <a:pt x="466344" y="71628"/>
                </a:lnTo>
                <a:lnTo>
                  <a:pt x="489913" y="71628"/>
                </a:lnTo>
                <a:lnTo>
                  <a:pt x="488442" y="73914"/>
                </a:lnTo>
                <a:lnTo>
                  <a:pt x="478821" y="80105"/>
                </a:lnTo>
                <a:lnTo>
                  <a:pt x="466344" y="82296"/>
                </a:lnTo>
                <a:close/>
              </a:path>
              <a:path w="727075" h="104139">
                <a:moveTo>
                  <a:pt x="489913" y="71628"/>
                </a:moveTo>
                <a:lnTo>
                  <a:pt x="466344" y="71628"/>
                </a:lnTo>
                <a:lnTo>
                  <a:pt x="473702" y="70246"/>
                </a:lnTo>
                <a:lnTo>
                  <a:pt x="479488" y="66294"/>
                </a:lnTo>
                <a:lnTo>
                  <a:pt x="483274" y="60055"/>
                </a:lnTo>
                <a:lnTo>
                  <a:pt x="484632" y="51816"/>
                </a:lnTo>
                <a:lnTo>
                  <a:pt x="483274" y="44457"/>
                </a:lnTo>
                <a:lnTo>
                  <a:pt x="479488" y="38671"/>
                </a:lnTo>
                <a:lnTo>
                  <a:pt x="473702" y="34885"/>
                </a:lnTo>
                <a:lnTo>
                  <a:pt x="466344" y="33528"/>
                </a:lnTo>
                <a:lnTo>
                  <a:pt x="490114" y="33528"/>
                </a:lnTo>
                <a:lnTo>
                  <a:pt x="494633" y="40219"/>
                </a:lnTo>
                <a:lnTo>
                  <a:pt x="496824" y="51816"/>
                </a:lnTo>
                <a:lnTo>
                  <a:pt x="494633" y="64293"/>
                </a:lnTo>
                <a:lnTo>
                  <a:pt x="489913" y="71628"/>
                </a:lnTo>
                <a:close/>
              </a:path>
              <a:path w="727075" h="104139">
                <a:moveTo>
                  <a:pt x="539496" y="82296"/>
                </a:moveTo>
                <a:lnTo>
                  <a:pt x="528828" y="82296"/>
                </a:lnTo>
                <a:lnTo>
                  <a:pt x="520350" y="80652"/>
                </a:lnTo>
                <a:lnTo>
                  <a:pt x="513588" y="76009"/>
                </a:lnTo>
                <a:lnTo>
                  <a:pt x="509111" y="68794"/>
                </a:lnTo>
                <a:lnTo>
                  <a:pt x="507492" y="59436"/>
                </a:lnTo>
                <a:lnTo>
                  <a:pt x="507492" y="22860"/>
                </a:lnTo>
                <a:lnTo>
                  <a:pt x="521208" y="22860"/>
                </a:lnTo>
                <a:lnTo>
                  <a:pt x="521208" y="64008"/>
                </a:lnTo>
                <a:lnTo>
                  <a:pt x="525780" y="70104"/>
                </a:lnTo>
                <a:lnTo>
                  <a:pt x="550164" y="70104"/>
                </a:lnTo>
                <a:lnTo>
                  <a:pt x="545592" y="77724"/>
                </a:lnTo>
                <a:lnTo>
                  <a:pt x="539496" y="82296"/>
                </a:lnTo>
                <a:close/>
              </a:path>
              <a:path w="727075" h="104139">
                <a:moveTo>
                  <a:pt x="562356" y="80772"/>
                </a:moveTo>
                <a:lnTo>
                  <a:pt x="550164" y="80772"/>
                </a:lnTo>
                <a:lnTo>
                  <a:pt x="550164" y="70104"/>
                </a:lnTo>
                <a:lnTo>
                  <a:pt x="544068" y="70104"/>
                </a:lnTo>
                <a:lnTo>
                  <a:pt x="550164" y="62484"/>
                </a:lnTo>
                <a:lnTo>
                  <a:pt x="550164" y="22860"/>
                </a:lnTo>
                <a:lnTo>
                  <a:pt x="562356" y="22860"/>
                </a:lnTo>
                <a:lnTo>
                  <a:pt x="562356" y="80772"/>
                </a:lnTo>
                <a:close/>
              </a:path>
              <a:path w="727075" h="104139">
                <a:moveTo>
                  <a:pt x="594360" y="80772"/>
                </a:moveTo>
                <a:lnTo>
                  <a:pt x="582168" y="80772"/>
                </a:lnTo>
                <a:lnTo>
                  <a:pt x="582168" y="22860"/>
                </a:lnTo>
                <a:lnTo>
                  <a:pt x="594360" y="22860"/>
                </a:lnTo>
                <a:lnTo>
                  <a:pt x="594360" y="33528"/>
                </a:lnTo>
                <a:lnTo>
                  <a:pt x="634363" y="33528"/>
                </a:lnTo>
                <a:lnTo>
                  <a:pt x="635242" y="35052"/>
                </a:lnTo>
                <a:lnTo>
                  <a:pt x="600456" y="35052"/>
                </a:lnTo>
                <a:lnTo>
                  <a:pt x="594360" y="41148"/>
                </a:lnTo>
                <a:lnTo>
                  <a:pt x="594360" y="80772"/>
                </a:lnTo>
                <a:close/>
              </a:path>
              <a:path w="727075" h="104139">
                <a:moveTo>
                  <a:pt x="634363" y="33528"/>
                </a:moveTo>
                <a:lnTo>
                  <a:pt x="594360" y="33528"/>
                </a:lnTo>
                <a:lnTo>
                  <a:pt x="597408" y="25908"/>
                </a:lnTo>
                <a:lnTo>
                  <a:pt x="605028" y="22860"/>
                </a:lnTo>
                <a:lnTo>
                  <a:pt x="615696" y="22860"/>
                </a:lnTo>
                <a:lnTo>
                  <a:pt x="624816" y="24288"/>
                </a:lnTo>
                <a:lnTo>
                  <a:pt x="631507" y="28575"/>
                </a:lnTo>
                <a:lnTo>
                  <a:pt x="634363" y="33528"/>
                </a:lnTo>
                <a:close/>
              </a:path>
              <a:path w="727075" h="104139">
                <a:moveTo>
                  <a:pt x="637032" y="80772"/>
                </a:moveTo>
                <a:lnTo>
                  <a:pt x="624840" y="80772"/>
                </a:lnTo>
                <a:lnTo>
                  <a:pt x="624840" y="39624"/>
                </a:lnTo>
                <a:lnTo>
                  <a:pt x="618744" y="35052"/>
                </a:lnTo>
                <a:lnTo>
                  <a:pt x="635242" y="35052"/>
                </a:lnTo>
                <a:lnTo>
                  <a:pt x="635627" y="35718"/>
                </a:lnTo>
                <a:lnTo>
                  <a:pt x="637032" y="45720"/>
                </a:lnTo>
                <a:lnTo>
                  <a:pt x="637032" y="80772"/>
                </a:lnTo>
                <a:close/>
              </a:path>
              <a:path w="727075" h="104139">
                <a:moveTo>
                  <a:pt x="669036" y="25908"/>
                </a:moveTo>
                <a:lnTo>
                  <a:pt x="656844" y="25908"/>
                </a:lnTo>
                <a:lnTo>
                  <a:pt x="656844" y="9144"/>
                </a:lnTo>
                <a:lnTo>
                  <a:pt x="669036" y="9144"/>
                </a:lnTo>
                <a:lnTo>
                  <a:pt x="669036" y="25908"/>
                </a:lnTo>
                <a:close/>
              </a:path>
              <a:path w="727075" h="104139">
                <a:moveTo>
                  <a:pt x="685800" y="35052"/>
                </a:moveTo>
                <a:lnTo>
                  <a:pt x="647700" y="35052"/>
                </a:lnTo>
                <a:lnTo>
                  <a:pt x="647700" y="25908"/>
                </a:lnTo>
                <a:lnTo>
                  <a:pt x="685800" y="25908"/>
                </a:lnTo>
                <a:lnTo>
                  <a:pt x="685800" y="35052"/>
                </a:lnTo>
                <a:close/>
              </a:path>
              <a:path w="727075" h="104139">
                <a:moveTo>
                  <a:pt x="678180" y="82296"/>
                </a:moveTo>
                <a:lnTo>
                  <a:pt x="664464" y="82296"/>
                </a:lnTo>
                <a:lnTo>
                  <a:pt x="656844" y="76200"/>
                </a:lnTo>
                <a:lnTo>
                  <a:pt x="656844" y="35052"/>
                </a:lnTo>
                <a:lnTo>
                  <a:pt x="669036" y="35052"/>
                </a:lnTo>
                <a:lnTo>
                  <a:pt x="669036" y="68580"/>
                </a:lnTo>
                <a:lnTo>
                  <a:pt x="670560" y="70104"/>
                </a:lnTo>
                <a:lnTo>
                  <a:pt x="684784" y="70104"/>
                </a:lnTo>
                <a:lnTo>
                  <a:pt x="687324" y="77724"/>
                </a:lnTo>
                <a:lnTo>
                  <a:pt x="682752" y="80772"/>
                </a:lnTo>
                <a:lnTo>
                  <a:pt x="678180" y="82296"/>
                </a:lnTo>
                <a:close/>
              </a:path>
              <a:path w="727075" h="104139">
                <a:moveTo>
                  <a:pt x="684784" y="70104"/>
                </a:moveTo>
                <a:lnTo>
                  <a:pt x="679704" y="70104"/>
                </a:lnTo>
                <a:lnTo>
                  <a:pt x="684276" y="68580"/>
                </a:lnTo>
                <a:lnTo>
                  <a:pt x="684784" y="70104"/>
                </a:lnTo>
                <a:close/>
              </a:path>
              <a:path w="727075" h="104139">
                <a:moveTo>
                  <a:pt x="713232" y="94488"/>
                </a:moveTo>
                <a:lnTo>
                  <a:pt x="702564" y="94488"/>
                </a:lnTo>
                <a:lnTo>
                  <a:pt x="707683" y="84534"/>
                </a:lnTo>
                <a:lnTo>
                  <a:pt x="711517" y="73152"/>
                </a:lnTo>
                <a:lnTo>
                  <a:pt x="713922" y="60626"/>
                </a:lnTo>
                <a:lnTo>
                  <a:pt x="714756" y="47244"/>
                </a:lnTo>
                <a:lnTo>
                  <a:pt x="713922" y="33861"/>
                </a:lnTo>
                <a:lnTo>
                  <a:pt x="711517" y="21336"/>
                </a:lnTo>
                <a:lnTo>
                  <a:pt x="707683" y="9953"/>
                </a:lnTo>
                <a:lnTo>
                  <a:pt x="702564" y="0"/>
                </a:lnTo>
                <a:lnTo>
                  <a:pt x="713232" y="0"/>
                </a:lnTo>
                <a:lnTo>
                  <a:pt x="719232" y="9953"/>
                </a:lnTo>
                <a:lnTo>
                  <a:pt x="723519" y="21336"/>
                </a:lnTo>
                <a:lnTo>
                  <a:pt x="726090" y="33861"/>
                </a:lnTo>
                <a:lnTo>
                  <a:pt x="726948" y="47244"/>
                </a:lnTo>
                <a:lnTo>
                  <a:pt x="726090" y="60626"/>
                </a:lnTo>
                <a:lnTo>
                  <a:pt x="723519" y="73152"/>
                </a:lnTo>
                <a:lnTo>
                  <a:pt x="719232" y="84534"/>
                </a:lnTo>
                <a:lnTo>
                  <a:pt x="713232" y="94488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5319" y="1028700"/>
            <a:ext cx="289560" cy="99060"/>
          </a:xfrm>
          <a:custGeom>
            <a:avLst/>
            <a:gdLst/>
            <a:ahLst/>
            <a:cxnLst/>
            <a:rect l="l" t="t" r="r" b="b"/>
            <a:pathLst>
              <a:path w="289559" h="99059">
                <a:moveTo>
                  <a:pt x="71628" y="94488"/>
                </a:moveTo>
                <a:lnTo>
                  <a:pt x="64008" y="94488"/>
                </a:lnTo>
                <a:lnTo>
                  <a:pt x="57197" y="93368"/>
                </a:lnTo>
                <a:lnTo>
                  <a:pt x="50673" y="90106"/>
                </a:lnTo>
                <a:lnTo>
                  <a:pt x="44719" y="84843"/>
                </a:lnTo>
                <a:lnTo>
                  <a:pt x="39624" y="77724"/>
                </a:lnTo>
                <a:lnTo>
                  <a:pt x="23788" y="74771"/>
                </a:lnTo>
                <a:lnTo>
                  <a:pt x="11239" y="66675"/>
                </a:lnTo>
                <a:lnTo>
                  <a:pt x="2976" y="54578"/>
                </a:lnTo>
                <a:lnTo>
                  <a:pt x="0" y="39624"/>
                </a:lnTo>
                <a:lnTo>
                  <a:pt x="2976" y="23788"/>
                </a:lnTo>
                <a:lnTo>
                  <a:pt x="11239" y="11239"/>
                </a:lnTo>
                <a:lnTo>
                  <a:pt x="23788" y="2976"/>
                </a:lnTo>
                <a:lnTo>
                  <a:pt x="39624" y="0"/>
                </a:lnTo>
                <a:lnTo>
                  <a:pt x="55697" y="2976"/>
                </a:lnTo>
                <a:lnTo>
                  <a:pt x="68770" y="11239"/>
                </a:lnTo>
                <a:lnTo>
                  <a:pt x="69437" y="12192"/>
                </a:lnTo>
                <a:lnTo>
                  <a:pt x="39624" y="12192"/>
                </a:lnTo>
                <a:lnTo>
                  <a:pt x="29551" y="14335"/>
                </a:lnTo>
                <a:lnTo>
                  <a:pt x="20764" y="20193"/>
                </a:lnTo>
                <a:lnTo>
                  <a:pt x="14549" y="28908"/>
                </a:lnTo>
                <a:lnTo>
                  <a:pt x="12192" y="39624"/>
                </a:lnTo>
                <a:lnTo>
                  <a:pt x="14549" y="50101"/>
                </a:lnTo>
                <a:lnTo>
                  <a:pt x="20764" y="58293"/>
                </a:lnTo>
                <a:lnTo>
                  <a:pt x="29551" y="63627"/>
                </a:lnTo>
                <a:lnTo>
                  <a:pt x="39624" y="65532"/>
                </a:lnTo>
                <a:lnTo>
                  <a:pt x="69599" y="65532"/>
                </a:lnTo>
                <a:lnTo>
                  <a:pt x="64698" y="70270"/>
                </a:lnTo>
                <a:lnTo>
                  <a:pt x="53340" y="76200"/>
                </a:lnTo>
                <a:lnTo>
                  <a:pt x="57912" y="80772"/>
                </a:lnTo>
                <a:lnTo>
                  <a:pt x="60960" y="82296"/>
                </a:lnTo>
                <a:lnTo>
                  <a:pt x="83820" y="82296"/>
                </a:lnTo>
                <a:lnTo>
                  <a:pt x="85344" y="85344"/>
                </a:lnTo>
                <a:lnTo>
                  <a:pt x="79248" y="91440"/>
                </a:lnTo>
                <a:lnTo>
                  <a:pt x="71628" y="94488"/>
                </a:lnTo>
                <a:close/>
              </a:path>
              <a:path w="289559" h="99059">
                <a:moveTo>
                  <a:pt x="69599" y="65532"/>
                </a:moveTo>
                <a:lnTo>
                  <a:pt x="39624" y="65532"/>
                </a:lnTo>
                <a:lnTo>
                  <a:pt x="50339" y="63627"/>
                </a:lnTo>
                <a:lnTo>
                  <a:pt x="59055" y="58293"/>
                </a:lnTo>
                <a:lnTo>
                  <a:pt x="64912" y="50101"/>
                </a:lnTo>
                <a:lnTo>
                  <a:pt x="67056" y="39624"/>
                </a:lnTo>
                <a:lnTo>
                  <a:pt x="64912" y="28908"/>
                </a:lnTo>
                <a:lnTo>
                  <a:pt x="59055" y="20193"/>
                </a:lnTo>
                <a:lnTo>
                  <a:pt x="50339" y="14335"/>
                </a:lnTo>
                <a:lnTo>
                  <a:pt x="39624" y="12192"/>
                </a:lnTo>
                <a:lnTo>
                  <a:pt x="69437" y="12192"/>
                </a:lnTo>
                <a:lnTo>
                  <a:pt x="77557" y="23788"/>
                </a:lnTo>
                <a:lnTo>
                  <a:pt x="80772" y="39624"/>
                </a:lnTo>
                <a:lnTo>
                  <a:pt x="78843" y="51554"/>
                </a:lnTo>
                <a:lnTo>
                  <a:pt x="73342" y="61912"/>
                </a:lnTo>
                <a:lnTo>
                  <a:pt x="69599" y="65532"/>
                </a:lnTo>
                <a:close/>
              </a:path>
              <a:path w="289559" h="99059">
                <a:moveTo>
                  <a:pt x="83820" y="82296"/>
                </a:moveTo>
                <a:lnTo>
                  <a:pt x="70104" y="82296"/>
                </a:lnTo>
                <a:lnTo>
                  <a:pt x="74676" y="80772"/>
                </a:lnTo>
                <a:lnTo>
                  <a:pt x="80772" y="76200"/>
                </a:lnTo>
                <a:lnTo>
                  <a:pt x="83820" y="82296"/>
                </a:lnTo>
                <a:close/>
              </a:path>
              <a:path w="289559" h="99059">
                <a:moveTo>
                  <a:pt x="149352" y="57912"/>
                </a:moveTo>
                <a:lnTo>
                  <a:pt x="89916" y="57912"/>
                </a:lnTo>
                <a:lnTo>
                  <a:pt x="89916" y="48768"/>
                </a:lnTo>
                <a:lnTo>
                  <a:pt x="115824" y="0"/>
                </a:lnTo>
                <a:lnTo>
                  <a:pt x="128016" y="0"/>
                </a:lnTo>
                <a:lnTo>
                  <a:pt x="103632" y="47244"/>
                </a:lnTo>
                <a:lnTo>
                  <a:pt x="149352" y="47244"/>
                </a:lnTo>
                <a:lnTo>
                  <a:pt x="149352" y="57912"/>
                </a:lnTo>
                <a:close/>
              </a:path>
              <a:path w="289559" h="99059">
                <a:moveTo>
                  <a:pt x="138684" y="47244"/>
                </a:moveTo>
                <a:lnTo>
                  <a:pt x="126492" y="47244"/>
                </a:lnTo>
                <a:lnTo>
                  <a:pt x="126492" y="28956"/>
                </a:lnTo>
                <a:lnTo>
                  <a:pt x="138684" y="28956"/>
                </a:lnTo>
                <a:lnTo>
                  <a:pt x="138684" y="47244"/>
                </a:lnTo>
                <a:close/>
              </a:path>
              <a:path w="289559" h="99059">
                <a:moveTo>
                  <a:pt x="138684" y="77724"/>
                </a:moveTo>
                <a:lnTo>
                  <a:pt x="126492" y="77724"/>
                </a:lnTo>
                <a:lnTo>
                  <a:pt x="126492" y="57912"/>
                </a:lnTo>
                <a:lnTo>
                  <a:pt x="138684" y="57912"/>
                </a:lnTo>
                <a:lnTo>
                  <a:pt x="138684" y="77724"/>
                </a:lnTo>
                <a:close/>
              </a:path>
              <a:path w="289559" h="99059">
                <a:moveTo>
                  <a:pt x="188976" y="77724"/>
                </a:moveTo>
                <a:lnTo>
                  <a:pt x="175617" y="75199"/>
                </a:lnTo>
                <a:lnTo>
                  <a:pt x="165544" y="67818"/>
                </a:lnTo>
                <a:lnTo>
                  <a:pt x="159186" y="55864"/>
                </a:lnTo>
                <a:lnTo>
                  <a:pt x="156972" y="39624"/>
                </a:lnTo>
                <a:lnTo>
                  <a:pt x="159186" y="22502"/>
                </a:lnTo>
                <a:lnTo>
                  <a:pt x="165544" y="10096"/>
                </a:lnTo>
                <a:lnTo>
                  <a:pt x="175617" y="2547"/>
                </a:lnTo>
                <a:lnTo>
                  <a:pt x="188976" y="0"/>
                </a:lnTo>
                <a:lnTo>
                  <a:pt x="203215" y="2547"/>
                </a:lnTo>
                <a:lnTo>
                  <a:pt x="213741" y="10096"/>
                </a:lnTo>
                <a:lnTo>
                  <a:pt x="214041" y="10668"/>
                </a:lnTo>
                <a:lnTo>
                  <a:pt x="188976" y="10668"/>
                </a:lnTo>
                <a:lnTo>
                  <a:pt x="180975" y="12406"/>
                </a:lnTo>
                <a:lnTo>
                  <a:pt x="175260" y="17716"/>
                </a:lnTo>
                <a:lnTo>
                  <a:pt x="171831" y="26741"/>
                </a:lnTo>
                <a:lnTo>
                  <a:pt x="170688" y="39624"/>
                </a:lnTo>
                <a:lnTo>
                  <a:pt x="171831" y="51625"/>
                </a:lnTo>
                <a:lnTo>
                  <a:pt x="175260" y="60198"/>
                </a:lnTo>
                <a:lnTo>
                  <a:pt x="180975" y="65341"/>
                </a:lnTo>
                <a:lnTo>
                  <a:pt x="188976" y="67056"/>
                </a:lnTo>
                <a:lnTo>
                  <a:pt x="214156" y="67056"/>
                </a:lnTo>
                <a:lnTo>
                  <a:pt x="213741" y="67818"/>
                </a:lnTo>
                <a:lnTo>
                  <a:pt x="203215" y="75199"/>
                </a:lnTo>
                <a:lnTo>
                  <a:pt x="188976" y="77724"/>
                </a:lnTo>
                <a:close/>
              </a:path>
              <a:path w="289559" h="99059">
                <a:moveTo>
                  <a:pt x="214156" y="67056"/>
                </a:moveTo>
                <a:lnTo>
                  <a:pt x="188976" y="67056"/>
                </a:lnTo>
                <a:lnTo>
                  <a:pt x="197858" y="65341"/>
                </a:lnTo>
                <a:lnTo>
                  <a:pt x="204025" y="60198"/>
                </a:lnTo>
                <a:lnTo>
                  <a:pt x="207621" y="51625"/>
                </a:lnTo>
                <a:lnTo>
                  <a:pt x="208788" y="39624"/>
                </a:lnTo>
                <a:lnTo>
                  <a:pt x="207621" y="26741"/>
                </a:lnTo>
                <a:lnTo>
                  <a:pt x="204025" y="17716"/>
                </a:lnTo>
                <a:lnTo>
                  <a:pt x="197858" y="12406"/>
                </a:lnTo>
                <a:lnTo>
                  <a:pt x="188976" y="10668"/>
                </a:lnTo>
                <a:lnTo>
                  <a:pt x="214041" y="10668"/>
                </a:lnTo>
                <a:lnTo>
                  <a:pt x="220265" y="22502"/>
                </a:lnTo>
                <a:lnTo>
                  <a:pt x="222504" y="39624"/>
                </a:lnTo>
                <a:lnTo>
                  <a:pt x="220265" y="55864"/>
                </a:lnTo>
                <a:lnTo>
                  <a:pt x="214156" y="67056"/>
                </a:lnTo>
                <a:close/>
              </a:path>
              <a:path w="289559" h="99059">
                <a:moveTo>
                  <a:pt x="289560" y="99060"/>
                </a:moveTo>
                <a:lnTo>
                  <a:pt x="227076" y="99060"/>
                </a:lnTo>
                <a:lnTo>
                  <a:pt x="227076" y="91440"/>
                </a:lnTo>
                <a:lnTo>
                  <a:pt x="289560" y="91440"/>
                </a:lnTo>
                <a:lnTo>
                  <a:pt x="289560" y="9906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9" name="object 69"/>
          <p:cNvGrpSpPr/>
          <p:nvPr/>
        </p:nvGrpSpPr>
        <p:grpSpPr>
          <a:xfrm>
            <a:off x="652272" y="1182624"/>
            <a:ext cx="607060" cy="108585"/>
            <a:chOff x="652272" y="1182624"/>
            <a:chExt cx="607060" cy="108585"/>
          </a:xfrm>
        </p:grpSpPr>
        <p:sp>
          <p:nvSpPr>
            <p:cNvPr id="70" name="object 70"/>
            <p:cNvSpPr/>
            <p:nvPr/>
          </p:nvSpPr>
          <p:spPr>
            <a:xfrm>
              <a:off x="652272" y="1182624"/>
              <a:ext cx="108203" cy="1082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92480" y="1197864"/>
              <a:ext cx="466725" cy="78105"/>
            </a:xfrm>
            <a:custGeom>
              <a:avLst/>
              <a:gdLst/>
              <a:ahLst/>
              <a:cxnLst/>
              <a:rect l="l" t="t" r="r" b="b"/>
              <a:pathLst>
                <a:path w="466725" h="78105">
                  <a:moveTo>
                    <a:pt x="39624" y="77724"/>
                  </a:moveTo>
                  <a:lnTo>
                    <a:pt x="23788" y="74533"/>
                  </a:lnTo>
                  <a:lnTo>
                    <a:pt x="11239" y="65913"/>
                  </a:lnTo>
                  <a:lnTo>
                    <a:pt x="2976" y="53292"/>
                  </a:lnTo>
                  <a:lnTo>
                    <a:pt x="0" y="38100"/>
                  </a:lnTo>
                  <a:lnTo>
                    <a:pt x="2976" y="23145"/>
                  </a:lnTo>
                  <a:lnTo>
                    <a:pt x="11239" y="11049"/>
                  </a:lnTo>
                  <a:lnTo>
                    <a:pt x="23788" y="2952"/>
                  </a:lnTo>
                  <a:lnTo>
                    <a:pt x="39624" y="0"/>
                  </a:lnTo>
                  <a:lnTo>
                    <a:pt x="47577" y="833"/>
                  </a:lnTo>
                  <a:lnTo>
                    <a:pt x="55245" y="3238"/>
                  </a:lnTo>
                  <a:lnTo>
                    <a:pt x="62341" y="7072"/>
                  </a:lnTo>
                  <a:lnTo>
                    <a:pt x="66722" y="10668"/>
                  </a:lnTo>
                  <a:lnTo>
                    <a:pt x="39624" y="10668"/>
                  </a:lnTo>
                  <a:lnTo>
                    <a:pt x="28908" y="12811"/>
                  </a:lnTo>
                  <a:lnTo>
                    <a:pt x="20193" y="18669"/>
                  </a:lnTo>
                  <a:lnTo>
                    <a:pt x="14335" y="27384"/>
                  </a:lnTo>
                  <a:lnTo>
                    <a:pt x="12192" y="38100"/>
                  </a:lnTo>
                  <a:lnTo>
                    <a:pt x="14335" y="48815"/>
                  </a:lnTo>
                  <a:lnTo>
                    <a:pt x="20193" y="57531"/>
                  </a:lnTo>
                  <a:lnTo>
                    <a:pt x="28908" y="63388"/>
                  </a:lnTo>
                  <a:lnTo>
                    <a:pt x="39624" y="65532"/>
                  </a:lnTo>
                  <a:lnTo>
                    <a:pt x="66805" y="65532"/>
                  </a:lnTo>
                  <a:lnTo>
                    <a:pt x="62341" y="69365"/>
                  </a:lnTo>
                  <a:lnTo>
                    <a:pt x="55245" y="73723"/>
                  </a:lnTo>
                  <a:lnTo>
                    <a:pt x="47577" y="76652"/>
                  </a:lnTo>
                  <a:lnTo>
                    <a:pt x="39624" y="77724"/>
                  </a:lnTo>
                  <a:close/>
                </a:path>
                <a:path w="466725" h="78105">
                  <a:moveTo>
                    <a:pt x="60960" y="21336"/>
                  </a:moveTo>
                  <a:lnTo>
                    <a:pt x="56388" y="15240"/>
                  </a:lnTo>
                  <a:lnTo>
                    <a:pt x="47244" y="10668"/>
                  </a:lnTo>
                  <a:lnTo>
                    <a:pt x="66722" y="10668"/>
                  </a:lnTo>
                  <a:lnTo>
                    <a:pt x="68580" y="12192"/>
                  </a:lnTo>
                  <a:lnTo>
                    <a:pt x="60960" y="21336"/>
                  </a:lnTo>
                  <a:close/>
                </a:path>
                <a:path w="466725" h="78105">
                  <a:moveTo>
                    <a:pt x="66805" y="65532"/>
                  </a:moveTo>
                  <a:lnTo>
                    <a:pt x="47244" y="65532"/>
                  </a:lnTo>
                  <a:lnTo>
                    <a:pt x="54864" y="60960"/>
                  </a:lnTo>
                  <a:lnTo>
                    <a:pt x="60960" y="56388"/>
                  </a:lnTo>
                  <a:lnTo>
                    <a:pt x="68580" y="64008"/>
                  </a:lnTo>
                  <a:lnTo>
                    <a:pt x="66805" y="65532"/>
                  </a:lnTo>
                  <a:close/>
                </a:path>
                <a:path w="466725" h="78105">
                  <a:moveTo>
                    <a:pt x="105156" y="77724"/>
                  </a:moveTo>
                  <a:lnTo>
                    <a:pt x="92678" y="75533"/>
                  </a:lnTo>
                  <a:lnTo>
                    <a:pt x="83058" y="69342"/>
                  </a:lnTo>
                  <a:lnTo>
                    <a:pt x="76866" y="59721"/>
                  </a:lnTo>
                  <a:lnTo>
                    <a:pt x="74676" y="47244"/>
                  </a:lnTo>
                  <a:lnTo>
                    <a:pt x="76866" y="35647"/>
                  </a:lnTo>
                  <a:lnTo>
                    <a:pt x="83058" y="26479"/>
                  </a:lnTo>
                  <a:lnTo>
                    <a:pt x="92678" y="20454"/>
                  </a:lnTo>
                  <a:lnTo>
                    <a:pt x="105156" y="18288"/>
                  </a:lnTo>
                  <a:lnTo>
                    <a:pt x="116990" y="20454"/>
                  </a:lnTo>
                  <a:lnTo>
                    <a:pt x="126682" y="26479"/>
                  </a:lnTo>
                  <a:lnTo>
                    <a:pt x="128451" y="28956"/>
                  </a:lnTo>
                  <a:lnTo>
                    <a:pt x="105156" y="28956"/>
                  </a:lnTo>
                  <a:lnTo>
                    <a:pt x="97797" y="30313"/>
                  </a:lnTo>
                  <a:lnTo>
                    <a:pt x="92011" y="34099"/>
                  </a:lnTo>
                  <a:lnTo>
                    <a:pt x="88225" y="39885"/>
                  </a:lnTo>
                  <a:lnTo>
                    <a:pt x="86868" y="47244"/>
                  </a:lnTo>
                  <a:lnTo>
                    <a:pt x="88225" y="55483"/>
                  </a:lnTo>
                  <a:lnTo>
                    <a:pt x="92011" y="61722"/>
                  </a:lnTo>
                  <a:lnTo>
                    <a:pt x="97797" y="65674"/>
                  </a:lnTo>
                  <a:lnTo>
                    <a:pt x="105156" y="67056"/>
                  </a:lnTo>
                  <a:lnTo>
                    <a:pt x="128238" y="67056"/>
                  </a:lnTo>
                  <a:lnTo>
                    <a:pt x="126682" y="69342"/>
                  </a:lnTo>
                  <a:lnTo>
                    <a:pt x="116990" y="75533"/>
                  </a:lnTo>
                  <a:lnTo>
                    <a:pt x="105156" y="77724"/>
                  </a:lnTo>
                  <a:close/>
                </a:path>
                <a:path w="466725" h="78105">
                  <a:moveTo>
                    <a:pt x="128238" y="67056"/>
                  </a:moveTo>
                  <a:lnTo>
                    <a:pt x="105156" y="67056"/>
                  </a:lnTo>
                  <a:lnTo>
                    <a:pt x="111633" y="65674"/>
                  </a:lnTo>
                  <a:lnTo>
                    <a:pt x="116967" y="61722"/>
                  </a:lnTo>
                  <a:lnTo>
                    <a:pt x="120586" y="55483"/>
                  </a:lnTo>
                  <a:lnTo>
                    <a:pt x="121920" y="47244"/>
                  </a:lnTo>
                  <a:lnTo>
                    <a:pt x="121920" y="36576"/>
                  </a:lnTo>
                  <a:lnTo>
                    <a:pt x="114300" y="28956"/>
                  </a:lnTo>
                  <a:lnTo>
                    <a:pt x="128451" y="28956"/>
                  </a:lnTo>
                  <a:lnTo>
                    <a:pt x="133230" y="35647"/>
                  </a:lnTo>
                  <a:lnTo>
                    <a:pt x="135636" y="47244"/>
                  </a:lnTo>
                  <a:lnTo>
                    <a:pt x="133230" y="59721"/>
                  </a:lnTo>
                  <a:lnTo>
                    <a:pt x="128238" y="67056"/>
                  </a:lnTo>
                  <a:close/>
                </a:path>
                <a:path w="466725" h="78105">
                  <a:moveTo>
                    <a:pt x="167640" y="77724"/>
                  </a:moveTo>
                  <a:lnTo>
                    <a:pt x="158519" y="76080"/>
                  </a:lnTo>
                  <a:lnTo>
                    <a:pt x="151828" y="71437"/>
                  </a:lnTo>
                  <a:lnTo>
                    <a:pt x="147708" y="64222"/>
                  </a:lnTo>
                  <a:lnTo>
                    <a:pt x="146304" y="54864"/>
                  </a:lnTo>
                  <a:lnTo>
                    <a:pt x="146304" y="18288"/>
                  </a:lnTo>
                  <a:lnTo>
                    <a:pt x="158496" y="18288"/>
                  </a:lnTo>
                  <a:lnTo>
                    <a:pt x="158496" y="59436"/>
                  </a:lnTo>
                  <a:lnTo>
                    <a:pt x="164592" y="65532"/>
                  </a:lnTo>
                  <a:lnTo>
                    <a:pt x="188976" y="65532"/>
                  </a:lnTo>
                  <a:lnTo>
                    <a:pt x="184404" y="73152"/>
                  </a:lnTo>
                  <a:lnTo>
                    <a:pt x="176784" y="76200"/>
                  </a:lnTo>
                  <a:lnTo>
                    <a:pt x="167640" y="77724"/>
                  </a:lnTo>
                  <a:close/>
                </a:path>
                <a:path w="466725" h="78105">
                  <a:moveTo>
                    <a:pt x="201168" y="76200"/>
                  </a:moveTo>
                  <a:lnTo>
                    <a:pt x="188976" y="76200"/>
                  </a:lnTo>
                  <a:lnTo>
                    <a:pt x="188976" y="65532"/>
                  </a:lnTo>
                  <a:lnTo>
                    <a:pt x="182880" y="65532"/>
                  </a:lnTo>
                  <a:lnTo>
                    <a:pt x="188976" y="57912"/>
                  </a:lnTo>
                  <a:lnTo>
                    <a:pt x="188976" y="18288"/>
                  </a:lnTo>
                  <a:lnTo>
                    <a:pt x="201168" y="18288"/>
                  </a:lnTo>
                  <a:lnTo>
                    <a:pt x="201168" y="76200"/>
                  </a:lnTo>
                  <a:close/>
                </a:path>
                <a:path w="466725" h="78105">
                  <a:moveTo>
                    <a:pt x="231648" y="76200"/>
                  </a:moveTo>
                  <a:lnTo>
                    <a:pt x="219456" y="76200"/>
                  </a:lnTo>
                  <a:lnTo>
                    <a:pt x="219456" y="18288"/>
                  </a:lnTo>
                  <a:lnTo>
                    <a:pt x="231648" y="18288"/>
                  </a:lnTo>
                  <a:lnTo>
                    <a:pt x="231648" y="30480"/>
                  </a:lnTo>
                  <a:lnTo>
                    <a:pt x="252984" y="30480"/>
                  </a:lnTo>
                  <a:lnTo>
                    <a:pt x="244721" y="30932"/>
                  </a:lnTo>
                  <a:lnTo>
                    <a:pt x="238315" y="34099"/>
                  </a:lnTo>
                  <a:lnTo>
                    <a:pt x="233910" y="39266"/>
                  </a:lnTo>
                  <a:lnTo>
                    <a:pt x="231648" y="45720"/>
                  </a:lnTo>
                  <a:lnTo>
                    <a:pt x="231648" y="76200"/>
                  </a:lnTo>
                  <a:close/>
                </a:path>
                <a:path w="466725" h="78105">
                  <a:moveTo>
                    <a:pt x="252984" y="30480"/>
                  </a:moveTo>
                  <a:lnTo>
                    <a:pt x="231648" y="30480"/>
                  </a:lnTo>
                  <a:lnTo>
                    <a:pt x="236220" y="21336"/>
                  </a:lnTo>
                  <a:lnTo>
                    <a:pt x="243840" y="18288"/>
                  </a:lnTo>
                  <a:lnTo>
                    <a:pt x="252984" y="18288"/>
                  </a:lnTo>
                  <a:lnTo>
                    <a:pt x="252984" y="30480"/>
                  </a:lnTo>
                  <a:close/>
                </a:path>
                <a:path w="466725" h="78105">
                  <a:moveTo>
                    <a:pt x="299983" y="67056"/>
                  </a:moveTo>
                  <a:lnTo>
                    <a:pt x="284988" y="67056"/>
                  </a:lnTo>
                  <a:lnTo>
                    <a:pt x="289560" y="65532"/>
                  </a:lnTo>
                  <a:lnTo>
                    <a:pt x="289560" y="60960"/>
                  </a:lnTo>
                  <a:lnTo>
                    <a:pt x="284797" y="54768"/>
                  </a:lnTo>
                  <a:lnTo>
                    <a:pt x="274320" y="51435"/>
                  </a:lnTo>
                  <a:lnTo>
                    <a:pt x="263842" y="46386"/>
                  </a:lnTo>
                  <a:lnTo>
                    <a:pt x="259080" y="35052"/>
                  </a:lnTo>
                  <a:lnTo>
                    <a:pt x="260913" y="27289"/>
                  </a:lnTo>
                  <a:lnTo>
                    <a:pt x="265747" y="22098"/>
                  </a:lnTo>
                  <a:lnTo>
                    <a:pt x="272581" y="19192"/>
                  </a:lnTo>
                  <a:lnTo>
                    <a:pt x="280416" y="18288"/>
                  </a:lnTo>
                  <a:lnTo>
                    <a:pt x="288036" y="18288"/>
                  </a:lnTo>
                  <a:lnTo>
                    <a:pt x="295656" y="19812"/>
                  </a:lnTo>
                  <a:lnTo>
                    <a:pt x="300228" y="24384"/>
                  </a:lnTo>
                  <a:lnTo>
                    <a:pt x="298704" y="27432"/>
                  </a:lnTo>
                  <a:lnTo>
                    <a:pt x="274320" y="27432"/>
                  </a:lnTo>
                  <a:lnTo>
                    <a:pt x="271272" y="28956"/>
                  </a:lnTo>
                  <a:lnTo>
                    <a:pt x="271272" y="33528"/>
                  </a:lnTo>
                  <a:lnTo>
                    <a:pt x="276034" y="39076"/>
                  </a:lnTo>
                  <a:lnTo>
                    <a:pt x="286512" y="42481"/>
                  </a:lnTo>
                  <a:lnTo>
                    <a:pt x="296989" y="47886"/>
                  </a:lnTo>
                  <a:lnTo>
                    <a:pt x="301752" y="59436"/>
                  </a:lnTo>
                  <a:lnTo>
                    <a:pt x="299983" y="67056"/>
                  </a:lnTo>
                  <a:close/>
                </a:path>
                <a:path w="466725" h="78105">
                  <a:moveTo>
                    <a:pt x="295656" y="33528"/>
                  </a:moveTo>
                  <a:lnTo>
                    <a:pt x="291084" y="30480"/>
                  </a:lnTo>
                  <a:lnTo>
                    <a:pt x="284988" y="27432"/>
                  </a:lnTo>
                  <a:lnTo>
                    <a:pt x="298704" y="27432"/>
                  </a:lnTo>
                  <a:lnTo>
                    <a:pt x="295656" y="33528"/>
                  </a:lnTo>
                  <a:close/>
                </a:path>
                <a:path w="466725" h="78105">
                  <a:moveTo>
                    <a:pt x="278892" y="77724"/>
                  </a:moveTo>
                  <a:lnTo>
                    <a:pt x="271272" y="77724"/>
                  </a:lnTo>
                  <a:lnTo>
                    <a:pt x="262128" y="74676"/>
                  </a:lnTo>
                  <a:lnTo>
                    <a:pt x="256032" y="68580"/>
                  </a:lnTo>
                  <a:lnTo>
                    <a:pt x="260604" y="59436"/>
                  </a:lnTo>
                  <a:lnTo>
                    <a:pt x="265176" y="64008"/>
                  </a:lnTo>
                  <a:lnTo>
                    <a:pt x="272796" y="67056"/>
                  </a:lnTo>
                  <a:lnTo>
                    <a:pt x="299983" y="67056"/>
                  </a:lnTo>
                  <a:lnTo>
                    <a:pt x="299894" y="67437"/>
                  </a:lnTo>
                  <a:lnTo>
                    <a:pt x="294894" y="73152"/>
                  </a:lnTo>
                  <a:lnTo>
                    <a:pt x="287607" y="76581"/>
                  </a:lnTo>
                  <a:lnTo>
                    <a:pt x="278892" y="77724"/>
                  </a:lnTo>
                  <a:close/>
                </a:path>
                <a:path w="466725" h="78105">
                  <a:moveTo>
                    <a:pt x="338328" y="77724"/>
                  </a:moveTo>
                  <a:lnTo>
                    <a:pt x="326088" y="75533"/>
                  </a:lnTo>
                  <a:lnTo>
                    <a:pt x="316992" y="69342"/>
                  </a:lnTo>
                  <a:lnTo>
                    <a:pt x="311324" y="59721"/>
                  </a:lnTo>
                  <a:lnTo>
                    <a:pt x="309372" y="47244"/>
                  </a:lnTo>
                  <a:lnTo>
                    <a:pt x="311538" y="35647"/>
                  </a:lnTo>
                  <a:lnTo>
                    <a:pt x="317563" y="26479"/>
                  </a:lnTo>
                  <a:lnTo>
                    <a:pt x="326731" y="20454"/>
                  </a:lnTo>
                  <a:lnTo>
                    <a:pt x="338328" y="18288"/>
                  </a:lnTo>
                  <a:lnTo>
                    <a:pt x="351186" y="20740"/>
                  </a:lnTo>
                  <a:lnTo>
                    <a:pt x="359799" y="27432"/>
                  </a:lnTo>
                  <a:lnTo>
                    <a:pt x="329184" y="27432"/>
                  </a:lnTo>
                  <a:lnTo>
                    <a:pt x="323088" y="33528"/>
                  </a:lnTo>
                  <a:lnTo>
                    <a:pt x="321564" y="42672"/>
                  </a:lnTo>
                  <a:lnTo>
                    <a:pt x="365183" y="42672"/>
                  </a:lnTo>
                  <a:lnTo>
                    <a:pt x="365760" y="51816"/>
                  </a:lnTo>
                  <a:lnTo>
                    <a:pt x="321564" y="51816"/>
                  </a:lnTo>
                  <a:lnTo>
                    <a:pt x="323088" y="60960"/>
                  </a:lnTo>
                  <a:lnTo>
                    <a:pt x="330708" y="67056"/>
                  </a:lnTo>
                  <a:lnTo>
                    <a:pt x="362712" y="67056"/>
                  </a:lnTo>
                  <a:lnTo>
                    <a:pt x="357830" y="71294"/>
                  </a:lnTo>
                  <a:lnTo>
                    <a:pt x="352234" y="74676"/>
                  </a:lnTo>
                  <a:lnTo>
                    <a:pt x="345781" y="76914"/>
                  </a:lnTo>
                  <a:lnTo>
                    <a:pt x="338328" y="77724"/>
                  </a:lnTo>
                  <a:close/>
                </a:path>
                <a:path w="466725" h="78105">
                  <a:moveTo>
                    <a:pt x="365183" y="42672"/>
                  </a:moveTo>
                  <a:lnTo>
                    <a:pt x="355092" y="42672"/>
                  </a:lnTo>
                  <a:lnTo>
                    <a:pt x="353568" y="33528"/>
                  </a:lnTo>
                  <a:lnTo>
                    <a:pt x="347472" y="27432"/>
                  </a:lnTo>
                  <a:lnTo>
                    <a:pt x="359799" y="27432"/>
                  </a:lnTo>
                  <a:lnTo>
                    <a:pt x="360045" y="27622"/>
                  </a:lnTo>
                  <a:lnTo>
                    <a:pt x="364902" y="38219"/>
                  </a:lnTo>
                  <a:lnTo>
                    <a:pt x="365183" y="42672"/>
                  </a:lnTo>
                  <a:close/>
                </a:path>
                <a:path w="466725" h="78105">
                  <a:moveTo>
                    <a:pt x="362712" y="67056"/>
                  </a:moveTo>
                  <a:lnTo>
                    <a:pt x="345948" y="67056"/>
                  </a:lnTo>
                  <a:lnTo>
                    <a:pt x="352044" y="64008"/>
                  </a:lnTo>
                  <a:lnTo>
                    <a:pt x="356616" y="59436"/>
                  </a:lnTo>
                  <a:lnTo>
                    <a:pt x="362712" y="67056"/>
                  </a:lnTo>
                  <a:close/>
                </a:path>
                <a:path w="466725" h="78105">
                  <a:moveTo>
                    <a:pt x="391668" y="76200"/>
                  </a:moveTo>
                  <a:lnTo>
                    <a:pt x="377952" y="76200"/>
                  </a:lnTo>
                  <a:lnTo>
                    <a:pt x="377952" y="18288"/>
                  </a:lnTo>
                  <a:lnTo>
                    <a:pt x="391668" y="18288"/>
                  </a:lnTo>
                  <a:lnTo>
                    <a:pt x="391668" y="30480"/>
                  </a:lnTo>
                  <a:lnTo>
                    <a:pt x="411480" y="30480"/>
                  </a:lnTo>
                  <a:lnTo>
                    <a:pt x="403240" y="30932"/>
                  </a:lnTo>
                  <a:lnTo>
                    <a:pt x="397002" y="34099"/>
                  </a:lnTo>
                  <a:lnTo>
                    <a:pt x="393049" y="39266"/>
                  </a:lnTo>
                  <a:lnTo>
                    <a:pt x="391668" y="45720"/>
                  </a:lnTo>
                  <a:lnTo>
                    <a:pt x="391668" y="76200"/>
                  </a:lnTo>
                  <a:close/>
                </a:path>
                <a:path w="466725" h="78105">
                  <a:moveTo>
                    <a:pt x="411480" y="30480"/>
                  </a:moveTo>
                  <a:lnTo>
                    <a:pt x="391668" y="30480"/>
                  </a:lnTo>
                  <a:lnTo>
                    <a:pt x="394716" y="21336"/>
                  </a:lnTo>
                  <a:lnTo>
                    <a:pt x="402336" y="18288"/>
                  </a:lnTo>
                  <a:lnTo>
                    <a:pt x="411480" y="18288"/>
                  </a:lnTo>
                  <a:lnTo>
                    <a:pt x="411480" y="30480"/>
                  </a:lnTo>
                  <a:close/>
                </a:path>
                <a:path w="466725" h="78105">
                  <a:moveTo>
                    <a:pt x="423672" y="33528"/>
                  </a:moveTo>
                  <a:lnTo>
                    <a:pt x="443484" y="18288"/>
                  </a:lnTo>
                  <a:lnTo>
                    <a:pt x="453485" y="19669"/>
                  </a:lnTo>
                  <a:lnTo>
                    <a:pt x="460629" y="23622"/>
                  </a:lnTo>
                  <a:lnTo>
                    <a:pt x="463246" y="27432"/>
                  </a:lnTo>
                  <a:lnTo>
                    <a:pt x="434340" y="27432"/>
                  </a:lnTo>
                  <a:lnTo>
                    <a:pt x="429768" y="30480"/>
                  </a:lnTo>
                  <a:lnTo>
                    <a:pt x="423672" y="33528"/>
                  </a:lnTo>
                  <a:close/>
                </a:path>
                <a:path w="466725" h="78105">
                  <a:moveTo>
                    <a:pt x="443484" y="77724"/>
                  </a:moveTo>
                  <a:lnTo>
                    <a:pt x="435864" y="77724"/>
                  </a:lnTo>
                  <a:lnTo>
                    <a:pt x="426743" y="76366"/>
                  </a:lnTo>
                  <a:lnTo>
                    <a:pt x="420052" y="72580"/>
                  </a:lnTo>
                  <a:lnTo>
                    <a:pt x="415932" y="66794"/>
                  </a:lnTo>
                  <a:lnTo>
                    <a:pt x="414528" y="59436"/>
                  </a:lnTo>
                  <a:lnTo>
                    <a:pt x="415956" y="52077"/>
                  </a:lnTo>
                  <a:lnTo>
                    <a:pt x="420243" y="46291"/>
                  </a:lnTo>
                  <a:lnTo>
                    <a:pt x="427386" y="42505"/>
                  </a:lnTo>
                  <a:lnTo>
                    <a:pt x="437388" y="41148"/>
                  </a:lnTo>
                  <a:lnTo>
                    <a:pt x="454152" y="41148"/>
                  </a:lnTo>
                  <a:lnTo>
                    <a:pt x="454152" y="32004"/>
                  </a:lnTo>
                  <a:lnTo>
                    <a:pt x="449580" y="27432"/>
                  </a:lnTo>
                  <a:lnTo>
                    <a:pt x="463246" y="27432"/>
                  </a:lnTo>
                  <a:lnTo>
                    <a:pt x="464915" y="29860"/>
                  </a:lnTo>
                  <a:lnTo>
                    <a:pt x="466344" y="38100"/>
                  </a:lnTo>
                  <a:lnTo>
                    <a:pt x="466344" y="50292"/>
                  </a:lnTo>
                  <a:lnTo>
                    <a:pt x="429768" y="50292"/>
                  </a:lnTo>
                  <a:lnTo>
                    <a:pt x="426720" y="53340"/>
                  </a:lnTo>
                  <a:lnTo>
                    <a:pt x="426720" y="64008"/>
                  </a:lnTo>
                  <a:lnTo>
                    <a:pt x="431292" y="67056"/>
                  </a:lnTo>
                  <a:lnTo>
                    <a:pt x="466344" y="67056"/>
                  </a:lnTo>
                  <a:lnTo>
                    <a:pt x="466344" y="70104"/>
                  </a:lnTo>
                  <a:lnTo>
                    <a:pt x="454152" y="70104"/>
                  </a:lnTo>
                  <a:lnTo>
                    <a:pt x="449580" y="74676"/>
                  </a:lnTo>
                  <a:lnTo>
                    <a:pt x="443484" y="77724"/>
                  </a:lnTo>
                  <a:close/>
                </a:path>
                <a:path w="466725" h="78105">
                  <a:moveTo>
                    <a:pt x="466344" y="67056"/>
                  </a:moveTo>
                  <a:lnTo>
                    <a:pt x="446532" y="67056"/>
                  </a:lnTo>
                  <a:lnTo>
                    <a:pt x="454152" y="62484"/>
                  </a:lnTo>
                  <a:lnTo>
                    <a:pt x="454152" y="50292"/>
                  </a:lnTo>
                  <a:lnTo>
                    <a:pt x="466344" y="50292"/>
                  </a:lnTo>
                  <a:lnTo>
                    <a:pt x="466344" y="67056"/>
                  </a:lnTo>
                  <a:close/>
                </a:path>
                <a:path w="466725" h="78105">
                  <a:moveTo>
                    <a:pt x="466344" y="76200"/>
                  </a:moveTo>
                  <a:lnTo>
                    <a:pt x="454152" y="76200"/>
                  </a:lnTo>
                  <a:lnTo>
                    <a:pt x="454152" y="70104"/>
                  </a:lnTo>
                  <a:lnTo>
                    <a:pt x="466344" y="70104"/>
                  </a:lnTo>
                  <a:lnTo>
                    <a:pt x="46634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/>
          <p:cNvGrpSpPr/>
          <p:nvPr/>
        </p:nvGrpSpPr>
        <p:grpSpPr>
          <a:xfrm>
            <a:off x="2453639" y="1182624"/>
            <a:ext cx="715010" cy="113030"/>
            <a:chOff x="2453639" y="1182624"/>
            <a:chExt cx="715010" cy="113030"/>
          </a:xfrm>
        </p:grpSpPr>
        <p:sp>
          <p:nvSpPr>
            <p:cNvPr id="73" name="object 73"/>
            <p:cNvSpPr/>
            <p:nvPr/>
          </p:nvSpPr>
          <p:spPr>
            <a:xfrm>
              <a:off x="2453639" y="1182624"/>
              <a:ext cx="108203" cy="1082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596896" y="1197864"/>
              <a:ext cx="571500" cy="97790"/>
            </a:xfrm>
            <a:custGeom>
              <a:avLst/>
              <a:gdLst/>
              <a:ahLst/>
              <a:cxnLst/>
              <a:rect l="l" t="t" r="r" b="b"/>
              <a:pathLst>
                <a:path w="571500" h="97790">
                  <a:moveTo>
                    <a:pt x="3048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46315" y="2952"/>
                  </a:lnTo>
                  <a:lnTo>
                    <a:pt x="58864" y="11049"/>
                  </a:lnTo>
                  <a:lnTo>
                    <a:pt x="59645" y="12192"/>
                  </a:lnTo>
                  <a:lnTo>
                    <a:pt x="12192" y="12192"/>
                  </a:lnTo>
                  <a:lnTo>
                    <a:pt x="12192" y="65532"/>
                  </a:lnTo>
                  <a:lnTo>
                    <a:pt x="58995" y="65532"/>
                  </a:lnTo>
                  <a:lnTo>
                    <a:pt x="58864" y="65722"/>
                  </a:lnTo>
                  <a:lnTo>
                    <a:pt x="46315" y="73461"/>
                  </a:lnTo>
                  <a:lnTo>
                    <a:pt x="30480" y="76200"/>
                  </a:lnTo>
                  <a:close/>
                </a:path>
                <a:path w="571500" h="97790">
                  <a:moveTo>
                    <a:pt x="58995" y="65532"/>
                  </a:moveTo>
                  <a:lnTo>
                    <a:pt x="32004" y="65532"/>
                  </a:lnTo>
                  <a:lnTo>
                    <a:pt x="41838" y="63388"/>
                  </a:lnTo>
                  <a:lnTo>
                    <a:pt x="50101" y="57531"/>
                  </a:lnTo>
                  <a:lnTo>
                    <a:pt x="55792" y="48815"/>
                  </a:lnTo>
                  <a:lnTo>
                    <a:pt x="57912" y="38100"/>
                  </a:lnTo>
                  <a:lnTo>
                    <a:pt x="55768" y="27622"/>
                  </a:lnTo>
                  <a:lnTo>
                    <a:pt x="49911" y="19431"/>
                  </a:lnTo>
                  <a:lnTo>
                    <a:pt x="41195" y="14097"/>
                  </a:lnTo>
                  <a:lnTo>
                    <a:pt x="30480" y="12192"/>
                  </a:lnTo>
                  <a:lnTo>
                    <a:pt x="59645" y="12192"/>
                  </a:lnTo>
                  <a:lnTo>
                    <a:pt x="67127" y="23145"/>
                  </a:lnTo>
                  <a:lnTo>
                    <a:pt x="70104" y="38100"/>
                  </a:lnTo>
                  <a:lnTo>
                    <a:pt x="67127" y="53697"/>
                  </a:lnTo>
                  <a:lnTo>
                    <a:pt x="58995" y="65532"/>
                  </a:lnTo>
                  <a:close/>
                </a:path>
                <a:path w="571500" h="97790">
                  <a:moveTo>
                    <a:pt x="86868" y="33528"/>
                  </a:moveTo>
                  <a:lnTo>
                    <a:pt x="106680" y="18288"/>
                  </a:lnTo>
                  <a:lnTo>
                    <a:pt x="116919" y="19669"/>
                  </a:lnTo>
                  <a:lnTo>
                    <a:pt x="124587" y="23622"/>
                  </a:lnTo>
                  <a:lnTo>
                    <a:pt x="127524" y="27432"/>
                  </a:lnTo>
                  <a:lnTo>
                    <a:pt x="99060" y="27432"/>
                  </a:lnTo>
                  <a:lnTo>
                    <a:pt x="86868" y="33528"/>
                  </a:lnTo>
                  <a:close/>
                </a:path>
                <a:path w="571500" h="97790">
                  <a:moveTo>
                    <a:pt x="108204" y="77724"/>
                  </a:moveTo>
                  <a:lnTo>
                    <a:pt x="99060" y="77724"/>
                  </a:lnTo>
                  <a:lnTo>
                    <a:pt x="90820" y="76366"/>
                  </a:lnTo>
                  <a:lnTo>
                    <a:pt x="84582" y="72580"/>
                  </a:lnTo>
                  <a:lnTo>
                    <a:pt x="80629" y="66794"/>
                  </a:lnTo>
                  <a:lnTo>
                    <a:pt x="79248" y="59436"/>
                  </a:lnTo>
                  <a:lnTo>
                    <a:pt x="80652" y="52077"/>
                  </a:lnTo>
                  <a:lnTo>
                    <a:pt x="84772" y="46291"/>
                  </a:lnTo>
                  <a:lnTo>
                    <a:pt x="91463" y="42505"/>
                  </a:lnTo>
                  <a:lnTo>
                    <a:pt x="100584" y="41148"/>
                  </a:lnTo>
                  <a:lnTo>
                    <a:pt x="118872" y="41148"/>
                  </a:lnTo>
                  <a:lnTo>
                    <a:pt x="118872" y="32004"/>
                  </a:lnTo>
                  <a:lnTo>
                    <a:pt x="114300" y="27432"/>
                  </a:lnTo>
                  <a:lnTo>
                    <a:pt x="127524" y="27432"/>
                  </a:lnTo>
                  <a:lnTo>
                    <a:pt x="129397" y="29860"/>
                  </a:lnTo>
                  <a:lnTo>
                    <a:pt x="131064" y="38100"/>
                  </a:lnTo>
                  <a:lnTo>
                    <a:pt x="131064" y="50292"/>
                  </a:lnTo>
                  <a:lnTo>
                    <a:pt x="94488" y="50292"/>
                  </a:lnTo>
                  <a:lnTo>
                    <a:pt x="91440" y="53340"/>
                  </a:lnTo>
                  <a:lnTo>
                    <a:pt x="91440" y="64008"/>
                  </a:lnTo>
                  <a:lnTo>
                    <a:pt x="94488" y="67056"/>
                  </a:lnTo>
                  <a:lnTo>
                    <a:pt x="131064" y="67056"/>
                  </a:lnTo>
                  <a:lnTo>
                    <a:pt x="131064" y="70104"/>
                  </a:lnTo>
                  <a:lnTo>
                    <a:pt x="118872" y="70104"/>
                  </a:lnTo>
                  <a:lnTo>
                    <a:pt x="114300" y="74676"/>
                  </a:lnTo>
                  <a:lnTo>
                    <a:pt x="108204" y="77724"/>
                  </a:lnTo>
                  <a:close/>
                </a:path>
                <a:path w="571500" h="97790">
                  <a:moveTo>
                    <a:pt x="131064" y="67056"/>
                  </a:moveTo>
                  <a:lnTo>
                    <a:pt x="111252" y="67056"/>
                  </a:lnTo>
                  <a:lnTo>
                    <a:pt x="117348" y="62484"/>
                  </a:lnTo>
                  <a:lnTo>
                    <a:pt x="118872" y="56388"/>
                  </a:lnTo>
                  <a:lnTo>
                    <a:pt x="118872" y="50292"/>
                  </a:lnTo>
                  <a:lnTo>
                    <a:pt x="131064" y="50292"/>
                  </a:lnTo>
                  <a:lnTo>
                    <a:pt x="131064" y="67056"/>
                  </a:lnTo>
                  <a:close/>
                </a:path>
                <a:path w="571500" h="97790">
                  <a:moveTo>
                    <a:pt x="131064" y="76200"/>
                  </a:moveTo>
                  <a:lnTo>
                    <a:pt x="118872" y="76200"/>
                  </a:lnTo>
                  <a:lnTo>
                    <a:pt x="118872" y="70104"/>
                  </a:lnTo>
                  <a:lnTo>
                    <a:pt x="131064" y="70104"/>
                  </a:lnTo>
                  <a:lnTo>
                    <a:pt x="131064" y="76200"/>
                  </a:lnTo>
                  <a:close/>
                </a:path>
                <a:path w="571500" h="97790">
                  <a:moveTo>
                    <a:pt x="163068" y="19812"/>
                  </a:moveTo>
                  <a:lnTo>
                    <a:pt x="150876" y="19812"/>
                  </a:lnTo>
                  <a:lnTo>
                    <a:pt x="150876" y="4572"/>
                  </a:lnTo>
                  <a:lnTo>
                    <a:pt x="163068" y="4572"/>
                  </a:lnTo>
                  <a:lnTo>
                    <a:pt x="163068" y="19812"/>
                  </a:lnTo>
                  <a:close/>
                </a:path>
                <a:path w="571500" h="97790">
                  <a:moveTo>
                    <a:pt x="179832" y="30480"/>
                  </a:moveTo>
                  <a:lnTo>
                    <a:pt x="141732" y="30480"/>
                  </a:lnTo>
                  <a:lnTo>
                    <a:pt x="141732" y="19812"/>
                  </a:lnTo>
                  <a:lnTo>
                    <a:pt x="179832" y="19812"/>
                  </a:lnTo>
                  <a:lnTo>
                    <a:pt x="179832" y="30480"/>
                  </a:lnTo>
                  <a:close/>
                </a:path>
                <a:path w="571500" h="97790">
                  <a:moveTo>
                    <a:pt x="170688" y="77724"/>
                  </a:moveTo>
                  <a:lnTo>
                    <a:pt x="158496" y="77724"/>
                  </a:lnTo>
                  <a:lnTo>
                    <a:pt x="150876" y="71628"/>
                  </a:lnTo>
                  <a:lnTo>
                    <a:pt x="150876" y="30480"/>
                  </a:lnTo>
                  <a:lnTo>
                    <a:pt x="163068" y="30480"/>
                  </a:lnTo>
                  <a:lnTo>
                    <a:pt x="163068" y="64008"/>
                  </a:lnTo>
                  <a:lnTo>
                    <a:pt x="164592" y="65532"/>
                  </a:lnTo>
                  <a:lnTo>
                    <a:pt x="178816" y="65532"/>
                  </a:lnTo>
                  <a:lnTo>
                    <a:pt x="181356" y="73152"/>
                  </a:lnTo>
                  <a:lnTo>
                    <a:pt x="176784" y="76200"/>
                  </a:lnTo>
                  <a:lnTo>
                    <a:pt x="170688" y="77724"/>
                  </a:lnTo>
                  <a:close/>
                </a:path>
                <a:path w="571500" h="97790">
                  <a:moveTo>
                    <a:pt x="178816" y="65532"/>
                  </a:moveTo>
                  <a:lnTo>
                    <a:pt x="173736" y="65532"/>
                  </a:lnTo>
                  <a:lnTo>
                    <a:pt x="178308" y="64008"/>
                  </a:lnTo>
                  <a:lnTo>
                    <a:pt x="178816" y="65532"/>
                  </a:lnTo>
                  <a:close/>
                </a:path>
                <a:path w="571500" h="97790">
                  <a:moveTo>
                    <a:pt x="196596" y="33528"/>
                  </a:moveTo>
                  <a:lnTo>
                    <a:pt x="216408" y="18288"/>
                  </a:lnTo>
                  <a:lnTo>
                    <a:pt x="226409" y="19669"/>
                  </a:lnTo>
                  <a:lnTo>
                    <a:pt x="233553" y="23622"/>
                  </a:lnTo>
                  <a:lnTo>
                    <a:pt x="236170" y="27432"/>
                  </a:lnTo>
                  <a:lnTo>
                    <a:pt x="207264" y="27432"/>
                  </a:lnTo>
                  <a:lnTo>
                    <a:pt x="202692" y="30480"/>
                  </a:lnTo>
                  <a:lnTo>
                    <a:pt x="196596" y="33528"/>
                  </a:lnTo>
                  <a:close/>
                </a:path>
                <a:path w="571500" h="97790">
                  <a:moveTo>
                    <a:pt x="216408" y="77724"/>
                  </a:moveTo>
                  <a:lnTo>
                    <a:pt x="208788" y="77724"/>
                  </a:lnTo>
                  <a:lnTo>
                    <a:pt x="199667" y="76366"/>
                  </a:lnTo>
                  <a:lnTo>
                    <a:pt x="192976" y="72580"/>
                  </a:lnTo>
                  <a:lnTo>
                    <a:pt x="188856" y="66794"/>
                  </a:lnTo>
                  <a:lnTo>
                    <a:pt x="187452" y="59436"/>
                  </a:lnTo>
                  <a:lnTo>
                    <a:pt x="188880" y="52077"/>
                  </a:lnTo>
                  <a:lnTo>
                    <a:pt x="193167" y="46291"/>
                  </a:lnTo>
                  <a:lnTo>
                    <a:pt x="200310" y="42505"/>
                  </a:lnTo>
                  <a:lnTo>
                    <a:pt x="210312" y="41148"/>
                  </a:lnTo>
                  <a:lnTo>
                    <a:pt x="227076" y="41148"/>
                  </a:lnTo>
                  <a:lnTo>
                    <a:pt x="227076" y="32004"/>
                  </a:lnTo>
                  <a:lnTo>
                    <a:pt x="222504" y="27432"/>
                  </a:lnTo>
                  <a:lnTo>
                    <a:pt x="236170" y="27432"/>
                  </a:lnTo>
                  <a:lnTo>
                    <a:pt x="237839" y="29860"/>
                  </a:lnTo>
                  <a:lnTo>
                    <a:pt x="239268" y="38100"/>
                  </a:lnTo>
                  <a:lnTo>
                    <a:pt x="239268" y="50292"/>
                  </a:lnTo>
                  <a:lnTo>
                    <a:pt x="202692" y="50292"/>
                  </a:lnTo>
                  <a:lnTo>
                    <a:pt x="199644" y="53340"/>
                  </a:lnTo>
                  <a:lnTo>
                    <a:pt x="199644" y="64008"/>
                  </a:lnTo>
                  <a:lnTo>
                    <a:pt x="204216" y="67056"/>
                  </a:lnTo>
                  <a:lnTo>
                    <a:pt x="239268" y="67056"/>
                  </a:lnTo>
                  <a:lnTo>
                    <a:pt x="239268" y="70104"/>
                  </a:lnTo>
                  <a:lnTo>
                    <a:pt x="227076" y="70104"/>
                  </a:lnTo>
                  <a:lnTo>
                    <a:pt x="222504" y="74676"/>
                  </a:lnTo>
                  <a:lnTo>
                    <a:pt x="216408" y="77724"/>
                  </a:lnTo>
                  <a:close/>
                </a:path>
                <a:path w="571500" h="97790">
                  <a:moveTo>
                    <a:pt x="239268" y="67056"/>
                  </a:moveTo>
                  <a:lnTo>
                    <a:pt x="219456" y="67056"/>
                  </a:lnTo>
                  <a:lnTo>
                    <a:pt x="227076" y="62484"/>
                  </a:lnTo>
                  <a:lnTo>
                    <a:pt x="227076" y="50292"/>
                  </a:lnTo>
                  <a:lnTo>
                    <a:pt x="239268" y="50292"/>
                  </a:lnTo>
                  <a:lnTo>
                    <a:pt x="239268" y="67056"/>
                  </a:lnTo>
                  <a:close/>
                </a:path>
                <a:path w="571500" h="97790">
                  <a:moveTo>
                    <a:pt x="239268" y="76200"/>
                  </a:moveTo>
                  <a:lnTo>
                    <a:pt x="227076" y="76200"/>
                  </a:lnTo>
                  <a:lnTo>
                    <a:pt x="227076" y="70104"/>
                  </a:lnTo>
                  <a:lnTo>
                    <a:pt x="239268" y="70104"/>
                  </a:lnTo>
                  <a:lnTo>
                    <a:pt x="239268" y="76200"/>
                  </a:lnTo>
                  <a:close/>
                </a:path>
                <a:path w="571500" h="97790">
                  <a:moveTo>
                    <a:pt x="291084" y="77724"/>
                  </a:moveTo>
                  <a:lnTo>
                    <a:pt x="275010" y="74533"/>
                  </a:lnTo>
                  <a:lnTo>
                    <a:pt x="261937" y="65913"/>
                  </a:lnTo>
                  <a:lnTo>
                    <a:pt x="253150" y="53292"/>
                  </a:lnTo>
                  <a:lnTo>
                    <a:pt x="249936" y="38100"/>
                  </a:lnTo>
                  <a:lnTo>
                    <a:pt x="253150" y="23145"/>
                  </a:lnTo>
                  <a:lnTo>
                    <a:pt x="261937" y="11049"/>
                  </a:lnTo>
                  <a:lnTo>
                    <a:pt x="275010" y="2952"/>
                  </a:lnTo>
                  <a:lnTo>
                    <a:pt x="291084" y="0"/>
                  </a:lnTo>
                  <a:lnTo>
                    <a:pt x="299037" y="833"/>
                  </a:lnTo>
                  <a:lnTo>
                    <a:pt x="306705" y="3238"/>
                  </a:lnTo>
                  <a:lnTo>
                    <a:pt x="313801" y="7072"/>
                  </a:lnTo>
                  <a:lnTo>
                    <a:pt x="318182" y="10668"/>
                  </a:lnTo>
                  <a:lnTo>
                    <a:pt x="291084" y="10668"/>
                  </a:lnTo>
                  <a:lnTo>
                    <a:pt x="280368" y="12811"/>
                  </a:lnTo>
                  <a:lnTo>
                    <a:pt x="271653" y="18669"/>
                  </a:lnTo>
                  <a:lnTo>
                    <a:pt x="265795" y="27384"/>
                  </a:lnTo>
                  <a:lnTo>
                    <a:pt x="263652" y="38100"/>
                  </a:lnTo>
                  <a:lnTo>
                    <a:pt x="265795" y="48815"/>
                  </a:lnTo>
                  <a:lnTo>
                    <a:pt x="271653" y="57531"/>
                  </a:lnTo>
                  <a:lnTo>
                    <a:pt x="280368" y="63388"/>
                  </a:lnTo>
                  <a:lnTo>
                    <a:pt x="291084" y="65532"/>
                  </a:lnTo>
                  <a:lnTo>
                    <a:pt x="318265" y="65532"/>
                  </a:lnTo>
                  <a:lnTo>
                    <a:pt x="313801" y="69365"/>
                  </a:lnTo>
                  <a:lnTo>
                    <a:pt x="306705" y="73723"/>
                  </a:lnTo>
                  <a:lnTo>
                    <a:pt x="299037" y="76652"/>
                  </a:lnTo>
                  <a:lnTo>
                    <a:pt x="291084" y="77724"/>
                  </a:lnTo>
                  <a:close/>
                </a:path>
                <a:path w="571500" h="97790">
                  <a:moveTo>
                    <a:pt x="312420" y="21336"/>
                  </a:moveTo>
                  <a:lnTo>
                    <a:pt x="306324" y="15240"/>
                  </a:lnTo>
                  <a:lnTo>
                    <a:pt x="298704" y="10668"/>
                  </a:lnTo>
                  <a:lnTo>
                    <a:pt x="318182" y="10668"/>
                  </a:lnTo>
                  <a:lnTo>
                    <a:pt x="320040" y="12192"/>
                  </a:lnTo>
                  <a:lnTo>
                    <a:pt x="312420" y="21336"/>
                  </a:lnTo>
                  <a:close/>
                </a:path>
                <a:path w="571500" h="97790">
                  <a:moveTo>
                    <a:pt x="318265" y="65532"/>
                  </a:moveTo>
                  <a:lnTo>
                    <a:pt x="298704" y="65532"/>
                  </a:lnTo>
                  <a:lnTo>
                    <a:pt x="306324" y="60960"/>
                  </a:lnTo>
                  <a:lnTo>
                    <a:pt x="312420" y="56388"/>
                  </a:lnTo>
                  <a:lnTo>
                    <a:pt x="320040" y="64008"/>
                  </a:lnTo>
                  <a:lnTo>
                    <a:pt x="318265" y="65532"/>
                  </a:lnTo>
                  <a:close/>
                </a:path>
                <a:path w="571500" h="97790">
                  <a:moveTo>
                    <a:pt x="336804" y="33528"/>
                  </a:moveTo>
                  <a:lnTo>
                    <a:pt x="356616" y="18288"/>
                  </a:lnTo>
                  <a:lnTo>
                    <a:pt x="366617" y="19669"/>
                  </a:lnTo>
                  <a:lnTo>
                    <a:pt x="373761" y="23622"/>
                  </a:lnTo>
                  <a:lnTo>
                    <a:pt x="376378" y="27432"/>
                  </a:lnTo>
                  <a:lnTo>
                    <a:pt x="347472" y="27432"/>
                  </a:lnTo>
                  <a:lnTo>
                    <a:pt x="341376" y="30480"/>
                  </a:lnTo>
                  <a:lnTo>
                    <a:pt x="336804" y="33528"/>
                  </a:lnTo>
                  <a:close/>
                </a:path>
                <a:path w="571500" h="97790">
                  <a:moveTo>
                    <a:pt x="356616" y="77724"/>
                  </a:moveTo>
                  <a:lnTo>
                    <a:pt x="347472" y="77724"/>
                  </a:lnTo>
                  <a:lnTo>
                    <a:pt x="339232" y="76366"/>
                  </a:lnTo>
                  <a:lnTo>
                    <a:pt x="332994" y="72580"/>
                  </a:lnTo>
                  <a:lnTo>
                    <a:pt x="329041" y="66794"/>
                  </a:lnTo>
                  <a:lnTo>
                    <a:pt x="327660" y="59436"/>
                  </a:lnTo>
                  <a:lnTo>
                    <a:pt x="329064" y="52077"/>
                  </a:lnTo>
                  <a:lnTo>
                    <a:pt x="333184" y="46291"/>
                  </a:lnTo>
                  <a:lnTo>
                    <a:pt x="339875" y="42505"/>
                  </a:lnTo>
                  <a:lnTo>
                    <a:pt x="348996" y="41148"/>
                  </a:lnTo>
                  <a:lnTo>
                    <a:pt x="367284" y="41148"/>
                  </a:lnTo>
                  <a:lnTo>
                    <a:pt x="367284" y="32004"/>
                  </a:lnTo>
                  <a:lnTo>
                    <a:pt x="362712" y="27432"/>
                  </a:lnTo>
                  <a:lnTo>
                    <a:pt x="376378" y="27432"/>
                  </a:lnTo>
                  <a:lnTo>
                    <a:pt x="378047" y="29860"/>
                  </a:lnTo>
                  <a:lnTo>
                    <a:pt x="379476" y="38100"/>
                  </a:lnTo>
                  <a:lnTo>
                    <a:pt x="379476" y="50292"/>
                  </a:lnTo>
                  <a:lnTo>
                    <a:pt x="342900" y="50292"/>
                  </a:lnTo>
                  <a:lnTo>
                    <a:pt x="339852" y="53340"/>
                  </a:lnTo>
                  <a:lnTo>
                    <a:pt x="339852" y="64008"/>
                  </a:lnTo>
                  <a:lnTo>
                    <a:pt x="344424" y="67056"/>
                  </a:lnTo>
                  <a:lnTo>
                    <a:pt x="379476" y="67056"/>
                  </a:lnTo>
                  <a:lnTo>
                    <a:pt x="379476" y="70104"/>
                  </a:lnTo>
                  <a:lnTo>
                    <a:pt x="367284" y="70104"/>
                  </a:lnTo>
                  <a:lnTo>
                    <a:pt x="362712" y="74676"/>
                  </a:lnTo>
                  <a:lnTo>
                    <a:pt x="356616" y="77724"/>
                  </a:lnTo>
                  <a:close/>
                </a:path>
                <a:path w="571500" h="97790">
                  <a:moveTo>
                    <a:pt x="379476" y="67056"/>
                  </a:moveTo>
                  <a:lnTo>
                    <a:pt x="359664" y="67056"/>
                  </a:lnTo>
                  <a:lnTo>
                    <a:pt x="367284" y="62484"/>
                  </a:lnTo>
                  <a:lnTo>
                    <a:pt x="367284" y="50292"/>
                  </a:lnTo>
                  <a:lnTo>
                    <a:pt x="379476" y="50292"/>
                  </a:lnTo>
                  <a:lnTo>
                    <a:pt x="379476" y="67056"/>
                  </a:lnTo>
                  <a:close/>
                </a:path>
                <a:path w="571500" h="97790">
                  <a:moveTo>
                    <a:pt x="379476" y="76200"/>
                  </a:moveTo>
                  <a:lnTo>
                    <a:pt x="367284" y="76200"/>
                  </a:lnTo>
                  <a:lnTo>
                    <a:pt x="367284" y="70104"/>
                  </a:lnTo>
                  <a:lnTo>
                    <a:pt x="379476" y="70104"/>
                  </a:lnTo>
                  <a:lnTo>
                    <a:pt x="379476" y="76200"/>
                  </a:lnTo>
                  <a:close/>
                </a:path>
                <a:path w="571500" h="97790">
                  <a:moveTo>
                    <a:pt x="408432" y="76200"/>
                  </a:moveTo>
                  <a:lnTo>
                    <a:pt x="396240" y="76200"/>
                  </a:lnTo>
                  <a:lnTo>
                    <a:pt x="396240" y="18288"/>
                  </a:lnTo>
                  <a:lnTo>
                    <a:pt x="408432" y="18288"/>
                  </a:lnTo>
                  <a:lnTo>
                    <a:pt x="408432" y="28956"/>
                  </a:lnTo>
                  <a:lnTo>
                    <a:pt x="425196" y="28956"/>
                  </a:lnTo>
                  <a:lnTo>
                    <a:pt x="414528" y="30480"/>
                  </a:lnTo>
                  <a:lnTo>
                    <a:pt x="408432" y="38100"/>
                  </a:lnTo>
                  <a:lnTo>
                    <a:pt x="408432" y="76200"/>
                  </a:lnTo>
                  <a:close/>
                </a:path>
                <a:path w="571500" h="97790">
                  <a:moveTo>
                    <a:pt x="451104" y="76200"/>
                  </a:moveTo>
                  <a:lnTo>
                    <a:pt x="438912" y="76200"/>
                  </a:lnTo>
                  <a:lnTo>
                    <a:pt x="438912" y="35052"/>
                  </a:lnTo>
                  <a:lnTo>
                    <a:pt x="434340" y="28956"/>
                  </a:lnTo>
                  <a:lnTo>
                    <a:pt x="408432" y="28956"/>
                  </a:lnTo>
                  <a:lnTo>
                    <a:pt x="413004" y="21336"/>
                  </a:lnTo>
                  <a:lnTo>
                    <a:pt x="420624" y="18288"/>
                  </a:lnTo>
                  <a:lnTo>
                    <a:pt x="440436" y="18288"/>
                  </a:lnTo>
                  <a:lnTo>
                    <a:pt x="448056" y="22860"/>
                  </a:lnTo>
                  <a:lnTo>
                    <a:pt x="451104" y="32004"/>
                  </a:lnTo>
                  <a:lnTo>
                    <a:pt x="455980" y="32004"/>
                  </a:lnTo>
                  <a:lnTo>
                    <a:pt x="451104" y="38100"/>
                  </a:lnTo>
                  <a:lnTo>
                    <a:pt x="451104" y="76200"/>
                  </a:lnTo>
                  <a:close/>
                </a:path>
                <a:path w="571500" h="97790">
                  <a:moveTo>
                    <a:pt x="455980" y="32004"/>
                  </a:moveTo>
                  <a:lnTo>
                    <a:pt x="451104" y="32004"/>
                  </a:lnTo>
                  <a:lnTo>
                    <a:pt x="454152" y="22860"/>
                  </a:lnTo>
                  <a:lnTo>
                    <a:pt x="461772" y="18288"/>
                  </a:lnTo>
                  <a:lnTo>
                    <a:pt x="472440" y="18288"/>
                  </a:lnTo>
                  <a:lnTo>
                    <a:pt x="481560" y="19692"/>
                  </a:lnTo>
                  <a:lnTo>
                    <a:pt x="488251" y="23812"/>
                  </a:lnTo>
                  <a:lnTo>
                    <a:pt x="491418" y="28956"/>
                  </a:lnTo>
                  <a:lnTo>
                    <a:pt x="467868" y="28956"/>
                  </a:lnTo>
                  <a:lnTo>
                    <a:pt x="457200" y="30480"/>
                  </a:lnTo>
                  <a:lnTo>
                    <a:pt x="455980" y="32004"/>
                  </a:lnTo>
                  <a:close/>
                </a:path>
                <a:path w="571500" h="97790">
                  <a:moveTo>
                    <a:pt x="493776" y="76200"/>
                  </a:moveTo>
                  <a:lnTo>
                    <a:pt x="481584" y="76200"/>
                  </a:lnTo>
                  <a:lnTo>
                    <a:pt x="481584" y="35052"/>
                  </a:lnTo>
                  <a:lnTo>
                    <a:pt x="475488" y="28956"/>
                  </a:lnTo>
                  <a:lnTo>
                    <a:pt x="491418" y="28956"/>
                  </a:lnTo>
                  <a:lnTo>
                    <a:pt x="492371" y="30503"/>
                  </a:lnTo>
                  <a:lnTo>
                    <a:pt x="493776" y="39624"/>
                  </a:lnTo>
                  <a:lnTo>
                    <a:pt x="493776" y="76200"/>
                  </a:lnTo>
                  <a:close/>
                </a:path>
                <a:path w="571500" h="97790">
                  <a:moveTo>
                    <a:pt x="524256" y="97536"/>
                  </a:moveTo>
                  <a:lnTo>
                    <a:pt x="512064" y="97536"/>
                  </a:lnTo>
                  <a:lnTo>
                    <a:pt x="512064" y="18288"/>
                  </a:lnTo>
                  <a:lnTo>
                    <a:pt x="524256" y="18288"/>
                  </a:lnTo>
                  <a:lnTo>
                    <a:pt x="524256" y="28956"/>
                  </a:lnTo>
                  <a:lnTo>
                    <a:pt x="542544" y="28956"/>
                  </a:lnTo>
                  <a:lnTo>
                    <a:pt x="535185" y="30313"/>
                  </a:lnTo>
                  <a:lnTo>
                    <a:pt x="529399" y="34099"/>
                  </a:lnTo>
                  <a:lnTo>
                    <a:pt x="525613" y="39885"/>
                  </a:lnTo>
                  <a:lnTo>
                    <a:pt x="524256" y="47244"/>
                  </a:lnTo>
                  <a:lnTo>
                    <a:pt x="525613" y="54840"/>
                  </a:lnTo>
                  <a:lnTo>
                    <a:pt x="529399" y="61150"/>
                  </a:lnTo>
                  <a:lnTo>
                    <a:pt x="535185" y="65460"/>
                  </a:lnTo>
                  <a:lnTo>
                    <a:pt x="542544" y="67056"/>
                  </a:lnTo>
                  <a:lnTo>
                    <a:pt x="524256" y="67056"/>
                  </a:lnTo>
                  <a:lnTo>
                    <a:pt x="524256" y="97536"/>
                  </a:lnTo>
                  <a:close/>
                </a:path>
                <a:path w="571500" h="97790">
                  <a:moveTo>
                    <a:pt x="544068" y="77724"/>
                  </a:moveTo>
                  <a:lnTo>
                    <a:pt x="534924" y="77724"/>
                  </a:lnTo>
                  <a:lnTo>
                    <a:pt x="528828" y="73152"/>
                  </a:lnTo>
                  <a:lnTo>
                    <a:pt x="524256" y="67056"/>
                  </a:lnTo>
                  <a:lnTo>
                    <a:pt x="542544" y="67056"/>
                  </a:lnTo>
                  <a:lnTo>
                    <a:pt x="549021" y="65460"/>
                  </a:lnTo>
                  <a:lnTo>
                    <a:pt x="554355" y="61150"/>
                  </a:lnTo>
                  <a:lnTo>
                    <a:pt x="557974" y="54840"/>
                  </a:lnTo>
                  <a:lnTo>
                    <a:pt x="559308" y="47244"/>
                  </a:lnTo>
                  <a:lnTo>
                    <a:pt x="559308" y="36576"/>
                  </a:lnTo>
                  <a:lnTo>
                    <a:pt x="551688" y="28956"/>
                  </a:lnTo>
                  <a:lnTo>
                    <a:pt x="524256" y="28956"/>
                  </a:lnTo>
                  <a:lnTo>
                    <a:pt x="528828" y="21336"/>
                  </a:lnTo>
                  <a:lnTo>
                    <a:pt x="534924" y="18288"/>
                  </a:lnTo>
                  <a:lnTo>
                    <a:pt x="544068" y="18288"/>
                  </a:lnTo>
                  <a:lnTo>
                    <a:pt x="555426" y="20454"/>
                  </a:lnTo>
                  <a:lnTo>
                    <a:pt x="564070" y="26479"/>
                  </a:lnTo>
                  <a:lnTo>
                    <a:pt x="569571" y="35647"/>
                  </a:lnTo>
                  <a:lnTo>
                    <a:pt x="571500" y="47244"/>
                  </a:lnTo>
                  <a:lnTo>
                    <a:pt x="569571" y="59721"/>
                  </a:lnTo>
                  <a:lnTo>
                    <a:pt x="564070" y="69342"/>
                  </a:lnTo>
                  <a:lnTo>
                    <a:pt x="555426" y="75533"/>
                  </a:lnTo>
                  <a:lnTo>
                    <a:pt x="544068" y="7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4242815" y="1182624"/>
            <a:ext cx="466725" cy="108585"/>
            <a:chOff x="4242815" y="1182624"/>
            <a:chExt cx="466725" cy="108585"/>
          </a:xfrm>
        </p:grpSpPr>
        <p:sp>
          <p:nvSpPr>
            <p:cNvPr id="76" name="object 76"/>
            <p:cNvSpPr/>
            <p:nvPr/>
          </p:nvSpPr>
          <p:spPr>
            <a:xfrm>
              <a:off x="4242815" y="1182624"/>
              <a:ext cx="108204" cy="1082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386071" y="1191768"/>
              <a:ext cx="323215" cy="83820"/>
            </a:xfrm>
            <a:custGeom>
              <a:avLst/>
              <a:gdLst/>
              <a:ahLst/>
              <a:cxnLst/>
              <a:rect l="l" t="t" r="r" b="b"/>
              <a:pathLst>
                <a:path w="323214" h="83819">
                  <a:moveTo>
                    <a:pt x="12192" y="82296"/>
                  </a:moveTo>
                  <a:lnTo>
                    <a:pt x="0" y="82296"/>
                  </a:lnTo>
                  <a:lnTo>
                    <a:pt x="0" y="6096"/>
                  </a:lnTo>
                  <a:lnTo>
                    <a:pt x="50292" y="6096"/>
                  </a:lnTo>
                  <a:lnTo>
                    <a:pt x="50292" y="18288"/>
                  </a:lnTo>
                  <a:lnTo>
                    <a:pt x="12192" y="18288"/>
                  </a:lnTo>
                  <a:lnTo>
                    <a:pt x="12192" y="39624"/>
                  </a:lnTo>
                  <a:lnTo>
                    <a:pt x="47244" y="39624"/>
                  </a:lnTo>
                  <a:lnTo>
                    <a:pt x="47244" y="51816"/>
                  </a:lnTo>
                  <a:lnTo>
                    <a:pt x="12192" y="51816"/>
                  </a:lnTo>
                  <a:lnTo>
                    <a:pt x="12192" y="82296"/>
                  </a:lnTo>
                  <a:close/>
                </a:path>
                <a:path w="323214" h="83819">
                  <a:moveTo>
                    <a:pt x="65532" y="39624"/>
                  </a:moveTo>
                  <a:lnTo>
                    <a:pt x="85344" y="24384"/>
                  </a:lnTo>
                  <a:lnTo>
                    <a:pt x="95369" y="25765"/>
                  </a:lnTo>
                  <a:lnTo>
                    <a:pt x="102679" y="29718"/>
                  </a:lnTo>
                  <a:lnTo>
                    <a:pt x="105573" y="33528"/>
                  </a:lnTo>
                  <a:lnTo>
                    <a:pt x="77724" y="33528"/>
                  </a:lnTo>
                  <a:lnTo>
                    <a:pt x="65532" y="39624"/>
                  </a:lnTo>
                  <a:close/>
                </a:path>
                <a:path w="323214" h="83819">
                  <a:moveTo>
                    <a:pt x="85344" y="83820"/>
                  </a:moveTo>
                  <a:lnTo>
                    <a:pt x="77724" y="83820"/>
                  </a:lnTo>
                  <a:lnTo>
                    <a:pt x="69246" y="82462"/>
                  </a:lnTo>
                  <a:lnTo>
                    <a:pt x="62484" y="78676"/>
                  </a:lnTo>
                  <a:lnTo>
                    <a:pt x="58007" y="72890"/>
                  </a:lnTo>
                  <a:lnTo>
                    <a:pt x="56388" y="65532"/>
                  </a:lnTo>
                  <a:lnTo>
                    <a:pt x="58031" y="58173"/>
                  </a:lnTo>
                  <a:lnTo>
                    <a:pt x="62674" y="52387"/>
                  </a:lnTo>
                  <a:lnTo>
                    <a:pt x="69889" y="48601"/>
                  </a:lnTo>
                  <a:lnTo>
                    <a:pt x="79248" y="47244"/>
                  </a:lnTo>
                  <a:lnTo>
                    <a:pt x="96012" y="47244"/>
                  </a:lnTo>
                  <a:lnTo>
                    <a:pt x="96012" y="38100"/>
                  </a:lnTo>
                  <a:lnTo>
                    <a:pt x="91440" y="33528"/>
                  </a:lnTo>
                  <a:lnTo>
                    <a:pt x="105573" y="33528"/>
                  </a:lnTo>
                  <a:lnTo>
                    <a:pt x="107418" y="35956"/>
                  </a:lnTo>
                  <a:lnTo>
                    <a:pt x="109728" y="44196"/>
                  </a:lnTo>
                  <a:lnTo>
                    <a:pt x="109728" y="56388"/>
                  </a:lnTo>
                  <a:lnTo>
                    <a:pt x="73152" y="56388"/>
                  </a:lnTo>
                  <a:lnTo>
                    <a:pt x="68580" y="59436"/>
                  </a:lnTo>
                  <a:lnTo>
                    <a:pt x="68580" y="70104"/>
                  </a:lnTo>
                  <a:lnTo>
                    <a:pt x="73152" y="73152"/>
                  </a:lnTo>
                  <a:lnTo>
                    <a:pt x="109728" y="73152"/>
                  </a:lnTo>
                  <a:lnTo>
                    <a:pt x="109728" y="76200"/>
                  </a:lnTo>
                  <a:lnTo>
                    <a:pt x="96012" y="76200"/>
                  </a:lnTo>
                  <a:lnTo>
                    <a:pt x="92964" y="80772"/>
                  </a:lnTo>
                  <a:lnTo>
                    <a:pt x="85344" y="83820"/>
                  </a:lnTo>
                  <a:close/>
                </a:path>
                <a:path w="323214" h="83819">
                  <a:moveTo>
                    <a:pt x="109728" y="73152"/>
                  </a:moveTo>
                  <a:lnTo>
                    <a:pt x="88392" y="73152"/>
                  </a:lnTo>
                  <a:lnTo>
                    <a:pt x="96012" y="68580"/>
                  </a:lnTo>
                  <a:lnTo>
                    <a:pt x="96012" y="56388"/>
                  </a:lnTo>
                  <a:lnTo>
                    <a:pt x="109728" y="56388"/>
                  </a:lnTo>
                  <a:lnTo>
                    <a:pt x="109728" y="73152"/>
                  </a:lnTo>
                  <a:close/>
                </a:path>
                <a:path w="323214" h="83819">
                  <a:moveTo>
                    <a:pt x="109728" y="82296"/>
                  </a:moveTo>
                  <a:lnTo>
                    <a:pt x="96012" y="82296"/>
                  </a:lnTo>
                  <a:lnTo>
                    <a:pt x="96012" y="76200"/>
                  </a:lnTo>
                  <a:lnTo>
                    <a:pt x="109728" y="76200"/>
                  </a:lnTo>
                  <a:lnTo>
                    <a:pt x="109728" y="82296"/>
                  </a:lnTo>
                  <a:close/>
                </a:path>
                <a:path w="323214" h="83819">
                  <a:moveTo>
                    <a:pt x="162823" y="73152"/>
                  </a:moveTo>
                  <a:lnTo>
                    <a:pt x="147828" y="73152"/>
                  </a:lnTo>
                  <a:lnTo>
                    <a:pt x="152400" y="71628"/>
                  </a:lnTo>
                  <a:lnTo>
                    <a:pt x="152400" y="67056"/>
                  </a:lnTo>
                  <a:lnTo>
                    <a:pt x="147637" y="60864"/>
                  </a:lnTo>
                  <a:lnTo>
                    <a:pt x="137160" y="57531"/>
                  </a:lnTo>
                  <a:lnTo>
                    <a:pt x="126682" y="52482"/>
                  </a:lnTo>
                  <a:lnTo>
                    <a:pt x="121920" y="41148"/>
                  </a:lnTo>
                  <a:lnTo>
                    <a:pt x="123753" y="33385"/>
                  </a:lnTo>
                  <a:lnTo>
                    <a:pt x="128587" y="28194"/>
                  </a:lnTo>
                  <a:lnTo>
                    <a:pt x="135421" y="25288"/>
                  </a:lnTo>
                  <a:lnTo>
                    <a:pt x="143256" y="24384"/>
                  </a:lnTo>
                  <a:lnTo>
                    <a:pt x="150876" y="24384"/>
                  </a:lnTo>
                  <a:lnTo>
                    <a:pt x="158496" y="25908"/>
                  </a:lnTo>
                  <a:lnTo>
                    <a:pt x="163068" y="30480"/>
                  </a:lnTo>
                  <a:lnTo>
                    <a:pt x="161544" y="33528"/>
                  </a:lnTo>
                  <a:lnTo>
                    <a:pt x="137160" y="33528"/>
                  </a:lnTo>
                  <a:lnTo>
                    <a:pt x="134112" y="35052"/>
                  </a:lnTo>
                  <a:lnTo>
                    <a:pt x="134112" y="39624"/>
                  </a:lnTo>
                  <a:lnTo>
                    <a:pt x="138874" y="45172"/>
                  </a:lnTo>
                  <a:lnTo>
                    <a:pt x="149352" y="48577"/>
                  </a:lnTo>
                  <a:lnTo>
                    <a:pt x="159829" y="53982"/>
                  </a:lnTo>
                  <a:lnTo>
                    <a:pt x="164592" y="65532"/>
                  </a:lnTo>
                  <a:lnTo>
                    <a:pt x="162823" y="73152"/>
                  </a:lnTo>
                  <a:close/>
                </a:path>
                <a:path w="323214" h="83819">
                  <a:moveTo>
                    <a:pt x="158496" y="39624"/>
                  </a:moveTo>
                  <a:lnTo>
                    <a:pt x="153924" y="36576"/>
                  </a:lnTo>
                  <a:lnTo>
                    <a:pt x="147828" y="33528"/>
                  </a:lnTo>
                  <a:lnTo>
                    <a:pt x="161544" y="33528"/>
                  </a:lnTo>
                  <a:lnTo>
                    <a:pt x="158496" y="39624"/>
                  </a:lnTo>
                  <a:close/>
                </a:path>
                <a:path w="323214" h="83819">
                  <a:moveTo>
                    <a:pt x="141732" y="83820"/>
                  </a:moveTo>
                  <a:lnTo>
                    <a:pt x="134112" y="83820"/>
                  </a:lnTo>
                  <a:lnTo>
                    <a:pt x="124968" y="80772"/>
                  </a:lnTo>
                  <a:lnTo>
                    <a:pt x="118872" y="74676"/>
                  </a:lnTo>
                  <a:lnTo>
                    <a:pt x="123444" y="65532"/>
                  </a:lnTo>
                  <a:lnTo>
                    <a:pt x="128016" y="70104"/>
                  </a:lnTo>
                  <a:lnTo>
                    <a:pt x="137160" y="73152"/>
                  </a:lnTo>
                  <a:lnTo>
                    <a:pt x="162823" y="73152"/>
                  </a:lnTo>
                  <a:lnTo>
                    <a:pt x="162734" y="73533"/>
                  </a:lnTo>
                  <a:lnTo>
                    <a:pt x="157734" y="79248"/>
                  </a:lnTo>
                  <a:lnTo>
                    <a:pt x="150447" y="82677"/>
                  </a:lnTo>
                  <a:lnTo>
                    <a:pt x="141732" y="83820"/>
                  </a:lnTo>
                  <a:close/>
                </a:path>
                <a:path w="323214" h="83819">
                  <a:moveTo>
                    <a:pt x="192024" y="25908"/>
                  </a:moveTo>
                  <a:lnTo>
                    <a:pt x="179832" y="25908"/>
                  </a:lnTo>
                  <a:lnTo>
                    <a:pt x="179832" y="10668"/>
                  </a:lnTo>
                  <a:lnTo>
                    <a:pt x="192024" y="10668"/>
                  </a:lnTo>
                  <a:lnTo>
                    <a:pt x="192024" y="25908"/>
                  </a:lnTo>
                  <a:close/>
                </a:path>
                <a:path w="323214" h="83819">
                  <a:moveTo>
                    <a:pt x="208788" y="36576"/>
                  </a:moveTo>
                  <a:lnTo>
                    <a:pt x="172212" y="36576"/>
                  </a:lnTo>
                  <a:lnTo>
                    <a:pt x="172212" y="25908"/>
                  </a:lnTo>
                  <a:lnTo>
                    <a:pt x="208788" y="25908"/>
                  </a:lnTo>
                  <a:lnTo>
                    <a:pt x="208788" y="36576"/>
                  </a:lnTo>
                  <a:close/>
                </a:path>
                <a:path w="323214" h="83819">
                  <a:moveTo>
                    <a:pt x="201168" y="83820"/>
                  </a:moveTo>
                  <a:lnTo>
                    <a:pt x="187452" y="83820"/>
                  </a:lnTo>
                  <a:lnTo>
                    <a:pt x="179832" y="77724"/>
                  </a:lnTo>
                  <a:lnTo>
                    <a:pt x="179832" y="36576"/>
                  </a:lnTo>
                  <a:lnTo>
                    <a:pt x="192024" y="36576"/>
                  </a:lnTo>
                  <a:lnTo>
                    <a:pt x="192024" y="70104"/>
                  </a:lnTo>
                  <a:lnTo>
                    <a:pt x="195072" y="71628"/>
                  </a:lnTo>
                  <a:lnTo>
                    <a:pt x="207772" y="71628"/>
                  </a:lnTo>
                  <a:lnTo>
                    <a:pt x="210312" y="79248"/>
                  </a:lnTo>
                  <a:lnTo>
                    <a:pt x="205740" y="82296"/>
                  </a:lnTo>
                  <a:lnTo>
                    <a:pt x="201168" y="83820"/>
                  </a:lnTo>
                  <a:close/>
                </a:path>
                <a:path w="323214" h="83819">
                  <a:moveTo>
                    <a:pt x="207772" y="71628"/>
                  </a:moveTo>
                  <a:lnTo>
                    <a:pt x="204216" y="71628"/>
                  </a:lnTo>
                  <a:lnTo>
                    <a:pt x="207264" y="70104"/>
                  </a:lnTo>
                  <a:lnTo>
                    <a:pt x="207772" y="71628"/>
                  </a:lnTo>
                  <a:close/>
                </a:path>
                <a:path w="323214" h="83819">
                  <a:moveTo>
                    <a:pt x="228600" y="83820"/>
                  </a:moveTo>
                  <a:lnTo>
                    <a:pt x="220980" y="83820"/>
                  </a:lnTo>
                  <a:lnTo>
                    <a:pt x="217932" y="80772"/>
                  </a:lnTo>
                  <a:lnTo>
                    <a:pt x="217932" y="71628"/>
                  </a:lnTo>
                  <a:lnTo>
                    <a:pt x="220980" y="68580"/>
                  </a:lnTo>
                  <a:lnTo>
                    <a:pt x="228600" y="68580"/>
                  </a:lnTo>
                  <a:lnTo>
                    <a:pt x="231648" y="71628"/>
                  </a:lnTo>
                  <a:lnTo>
                    <a:pt x="231648" y="80772"/>
                  </a:lnTo>
                  <a:lnTo>
                    <a:pt x="228600" y="83820"/>
                  </a:lnTo>
                  <a:close/>
                </a:path>
                <a:path w="323214" h="83819">
                  <a:moveTo>
                    <a:pt x="249936" y="39624"/>
                  </a:moveTo>
                  <a:lnTo>
                    <a:pt x="269748" y="24384"/>
                  </a:lnTo>
                  <a:lnTo>
                    <a:pt x="279749" y="25765"/>
                  </a:lnTo>
                  <a:lnTo>
                    <a:pt x="286893" y="29718"/>
                  </a:lnTo>
                  <a:lnTo>
                    <a:pt x="289510" y="33528"/>
                  </a:lnTo>
                  <a:lnTo>
                    <a:pt x="260604" y="33528"/>
                  </a:lnTo>
                  <a:lnTo>
                    <a:pt x="256032" y="36576"/>
                  </a:lnTo>
                  <a:lnTo>
                    <a:pt x="249936" y="39624"/>
                  </a:lnTo>
                  <a:close/>
                </a:path>
                <a:path w="323214" h="83819">
                  <a:moveTo>
                    <a:pt x="269748" y="83820"/>
                  </a:moveTo>
                  <a:lnTo>
                    <a:pt x="262128" y="83820"/>
                  </a:lnTo>
                  <a:lnTo>
                    <a:pt x="253007" y="82462"/>
                  </a:lnTo>
                  <a:lnTo>
                    <a:pt x="246316" y="78676"/>
                  </a:lnTo>
                  <a:lnTo>
                    <a:pt x="242196" y="72890"/>
                  </a:lnTo>
                  <a:lnTo>
                    <a:pt x="240792" y="65532"/>
                  </a:lnTo>
                  <a:lnTo>
                    <a:pt x="242220" y="58173"/>
                  </a:lnTo>
                  <a:lnTo>
                    <a:pt x="246507" y="52387"/>
                  </a:lnTo>
                  <a:lnTo>
                    <a:pt x="253650" y="48601"/>
                  </a:lnTo>
                  <a:lnTo>
                    <a:pt x="263652" y="47244"/>
                  </a:lnTo>
                  <a:lnTo>
                    <a:pt x="280416" y="47244"/>
                  </a:lnTo>
                  <a:lnTo>
                    <a:pt x="280416" y="38100"/>
                  </a:lnTo>
                  <a:lnTo>
                    <a:pt x="275844" y="33528"/>
                  </a:lnTo>
                  <a:lnTo>
                    <a:pt x="289510" y="33528"/>
                  </a:lnTo>
                  <a:lnTo>
                    <a:pt x="291179" y="35956"/>
                  </a:lnTo>
                  <a:lnTo>
                    <a:pt x="292608" y="44196"/>
                  </a:lnTo>
                  <a:lnTo>
                    <a:pt x="292608" y="56388"/>
                  </a:lnTo>
                  <a:lnTo>
                    <a:pt x="256032" y="56388"/>
                  </a:lnTo>
                  <a:lnTo>
                    <a:pt x="252984" y="59436"/>
                  </a:lnTo>
                  <a:lnTo>
                    <a:pt x="252984" y="70104"/>
                  </a:lnTo>
                  <a:lnTo>
                    <a:pt x="257556" y="73152"/>
                  </a:lnTo>
                  <a:lnTo>
                    <a:pt x="292608" y="73152"/>
                  </a:lnTo>
                  <a:lnTo>
                    <a:pt x="292608" y="76200"/>
                  </a:lnTo>
                  <a:lnTo>
                    <a:pt x="280416" y="76200"/>
                  </a:lnTo>
                  <a:lnTo>
                    <a:pt x="277368" y="80772"/>
                  </a:lnTo>
                  <a:lnTo>
                    <a:pt x="269748" y="83820"/>
                  </a:lnTo>
                  <a:close/>
                </a:path>
                <a:path w="323214" h="83819">
                  <a:moveTo>
                    <a:pt x="292608" y="73152"/>
                  </a:moveTo>
                  <a:lnTo>
                    <a:pt x="272796" y="73152"/>
                  </a:lnTo>
                  <a:lnTo>
                    <a:pt x="280416" y="68580"/>
                  </a:lnTo>
                  <a:lnTo>
                    <a:pt x="280416" y="56388"/>
                  </a:lnTo>
                  <a:lnTo>
                    <a:pt x="292608" y="56388"/>
                  </a:lnTo>
                  <a:lnTo>
                    <a:pt x="292608" y="73152"/>
                  </a:lnTo>
                  <a:close/>
                </a:path>
                <a:path w="323214" h="83819">
                  <a:moveTo>
                    <a:pt x="292608" y="82296"/>
                  </a:moveTo>
                  <a:lnTo>
                    <a:pt x="280416" y="82296"/>
                  </a:lnTo>
                  <a:lnTo>
                    <a:pt x="280416" y="76200"/>
                  </a:lnTo>
                  <a:lnTo>
                    <a:pt x="292608" y="76200"/>
                  </a:lnTo>
                  <a:lnTo>
                    <a:pt x="292608" y="82296"/>
                  </a:lnTo>
                  <a:close/>
                </a:path>
                <a:path w="323214" h="83819">
                  <a:moveTo>
                    <a:pt x="320040" y="15240"/>
                  </a:moveTo>
                  <a:lnTo>
                    <a:pt x="312420" y="15240"/>
                  </a:lnTo>
                  <a:lnTo>
                    <a:pt x="309372" y="12192"/>
                  </a:lnTo>
                  <a:lnTo>
                    <a:pt x="309372" y="3048"/>
                  </a:lnTo>
                  <a:lnTo>
                    <a:pt x="312420" y="0"/>
                  </a:lnTo>
                  <a:lnTo>
                    <a:pt x="320040" y="0"/>
                  </a:lnTo>
                  <a:lnTo>
                    <a:pt x="323088" y="3048"/>
                  </a:lnTo>
                  <a:lnTo>
                    <a:pt x="323088" y="12192"/>
                  </a:lnTo>
                  <a:lnTo>
                    <a:pt x="320040" y="15240"/>
                  </a:lnTo>
                  <a:close/>
                </a:path>
                <a:path w="323214" h="83819">
                  <a:moveTo>
                    <a:pt x="323088" y="82296"/>
                  </a:moveTo>
                  <a:lnTo>
                    <a:pt x="309372" y="82296"/>
                  </a:lnTo>
                  <a:lnTo>
                    <a:pt x="309372" y="24384"/>
                  </a:lnTo>
                  <a:lnTo>
                    <a:pt x="323088" y="24384"/>
                  </a:lnTo>
                  <a:lnTo>
                    <a:pt x="323088" y="82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" name="object 78"/>
          <p:cNvGrpSpPr/>
          <p:nvPr/>
        </p:nvGrpSpPr>
        <p:grpSpPr>
          <a:xfrm>
            <a:off x="6038088" y="1182624"/>
            <a:ext cx="1297305" cy="113030"/>
            <a:chOff x="6038088" y="1182624"/>
            <a:chExt cx="1297305" cy="113030"/>
          </a:xfrm>
        </p:grpSpPr>
        <p:sp>
          <p:nvSpPr>
            <p:cNvPr id="79" name="object 79"/>
            <p:cNvSpPr/>
            <p:nvPr/>
          </p:nvSpPr>
          <p:spPr>
            <a:xfrm>
              <a:off x="6038088" y="1182624"/>
              <a:ext cx="108204" cy="1082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84392" y="1193292"/>
              <a:ext cx="1150620" cy="10210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/>
          <p:cNvGrpSpPr/>
          <p:nvPr/>
        </p:nvGrpSpPr>
        <p:grpSpPr>
          <a:xfrm>
            <a:off x="652272" y="1382267"/>
            <a:ext cx="1102360" cy="114300"/>
            <a:chOff x="652272" y="1382267"/>
            <a:chExt cx="1102360" cy="114300"/>
          </a:xfrm>
        </p:grpSpPr>
        <p:sp>
          <p:nvSpPr>
            <p:cNvPr id="82" name="object 82"/>
            <p:cNvSpPr/>
            <p:nvPr/>
          </p:nvSpPr>
          <p:spPr>
            <a:xfrm>
              <a:off x="652272" y="1382267"/>
              <a:ext cx="108203" cy="1082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98576" y="1392935"/>
              <a:ext cx="955675" cy="104139"/>
            </a:xfrm>
            <a:custGeom>
              <a:avLst/>
              <a:gdLst/>
              <a:ahLst/>
              <a:cxnLst/>
              <a:rect l="l" t="t" r="r" b="b"/>
              <a:pathLst>
                <a:path w="955675" h="104140">
                  <a:moveTo>
                    <a:pt x="45720" y="82296"/>
                  </a:moveTo>
                  <a:lnTo>
                    <a:pt x="0" y="82296"/>
                  </a:lnTo>
                  <a:lnTo>
                    <a:pt x="0" y="6096"/>
                  </a:lnTo>
                  <a:lnTo>
                    <a:pt x="12192" y="6096"/>
                  </a:lnTo>
                  <a:lnTo>
                    <a:pt x="12192" y="70104"/>
                  </a:lnTo>
                  <a:lnTo>
                    <a:pt x="45720" y="70104"/>
                  </a:lnTo>
                  <a:lnTo>
                    <a:pt x="45720" y="82296"/>
                  </a:lnTo>
                  <a:close/>
                </a:path>
                <a:path w="955675" h="104140">
                  <a:moveTo>
                    <a:pt x="67056" y="15240"/>
                  </a:moveTo>
                  <a:lnTo>
                    <a:pt x="59436" y="15240"/>
                  </a:lnTo>
                  <a:lnTo>
                    <a:pt x="56388" y="12192"/>
                  </a:lnTo>
                  <a:lnTo>
                    <a:pt x="56388" y="3048"/>
                  </a:lnTo>
                  <a:lnTo>
                    <a:pt x="59436" y="0"/>
                  </a:lnTo>
                  <a:lnTo>
                    <a:pt x="67056" y="0"/>
                  </a:lnTo>
                  <a:lnTo>
                    <a:pt x="70104" y="3048"/>
                  </a:lnTo>
                  <a:lnTo>
                    <a:pt x="70104" y="12192"/>
                  </a:lnTo>
                  <a:lnTo>
                    <a:pt x="67056" y="15240"/>
                  </a:lnTo>
                  <a:close/>
                </a:path>
                <a:path w="955675" h="104140">
                  <a:moveTo>
                    <a:pt x="70104" y="82296"/>
                  </a:moveTo>
                  <a:lnTo>
                    <a:pt x="57912" y="82296"/>
                  </a:lnTo>
                  <a:lnTo>
                    <a:pt x="57912" y="24384"/>
                  </a:lnTo>
                  <a:lnTo>
                    <a:pt x="70104" y="24384"/>
                  </a:lnTo>
                  <a:lnTo>
                    <a:pt x="70104" y="82296"/>
                  </a:lnTo>
                  <a:close/>
                </a:path>
                <a:path w="955675" h="104140">
                  <a:moveTo>
                    <a:pt x="100584" y="82296"/>
                  </a:moveTo>
                  <a:lnTo>
                    <a:pt x="88392" y="82296"/>
                  </a:lnTo>
                  <a:lnTo>
                    <a:pt x="88392" y="24384"/>
                  </a:lnTo>
                  <a:lnTo>
                    <a:pt x="100584" y="24384"/>
                  </a:lnTo>
                  <a:lnTo>
                    <a:pt x="100584" y="35052"/>
                  </a:lnTo>
                  <a:lnTo>
                    <a:pt x="108204" y="35052"/>
                  </a:lnTo>
                  <a:lnTo>
                    <a:pt x="102108" y="42672"/>
                  </a:lnTo>
                  <a:lnTo>
                    <a:pt x="100584" y="51816"/>
                  </a:lnTo>
                  <a:lnTo>
                    <a:pt x="100584" y="82296"/>
                  </a:lnTo>
                  <a:close/>
                </a:path>
                <a:path w="955675" h="104140">
                  <a:moveTo>
                    <a:pt x="144780" y="82296"/>
                  </a:moveTo>
                  <a:lnTo>
                    <a:pt x="131064" y="82296"/>
                  </a:lnTo>
                  <a:lnTo>
                    <a:pt x="131064" y="41148"/>
                  </a:lnTo>
                  <a:lnTo>
                    <a:pt x="126492" y="35052"/>
                  </a:lnTo>
                  <a:lnTo>
                    <a:pt x="100584" y="35052"/>
                  </a:lnTo>
                  <a:lnTo>
                    <a:pt x="105156" y="27432"/>
                  </a:lnTo>
                  <a:lnTo>
                    <a:pt x="112776" y="24384"/>
                  </a:lnTo>
                  <a:lnTo>
                    <a:pt x="121920" y="24384"/>
                  </a:lnTo>
                  <a:lnTo>
                    <a:pt x="131278" y="25788"/>
                  </a:lnTo>
                  <a:lnTo>
                    <a:pt x="138493" y="29908"/>
                  </a:lnTo>
                  <a:lnTo>
                    <a:pt x="143136" y="36599"/>
                  </a:lnTo>
                  <a:lnTo>
                    <a:pt x="144780" y="45720"/>
                  </a:lnTo>
                  <a:lnTo>
                    <a:pt x="144780" y="82296"/>
                  </a:lnTo>
                  <a:close/>
                </a:path>
                <a:path w="955675" h="104140">
                  <a:moveTo>
                    <a:pt x="173736" y="82296"/>
                  </a:moveTo>
                  <a:lnTo>
                    <a:pt x="161544" y="82296"/>
                  </a:lnTo>
                  <a:lnTo>
                    <a:pt x="161544" y="1524"/>
                  </a:lnTo>
                  <a:lnTo>
                    <a:pt x="173736" y="1524"/>
                  </a:lnTo>
                  <a:lnTo>
                    <a:pt x="173736" y="50292"/>
                  </a:lnTo>
                  <a:lnTo>
                    <a:pt x="194144" y="50292"/>
                  </a:lnTo>
                  <a:lnTo>
                    <a:pt x="198385" y="56388"/>
                  </a:lnTo>
                  <a:lnTo>
                    <a:pt x="184404" y="56388"/>
                  </a:lnTo>
                  <a:lnTo>
                    <a:pt x="173736" y="65532"/>
                  </a:lnTo>
                  <a:lnTo>
                    <a:pt x="173736" y="82296"/>
                  </a:lnTo>
                  <a:close/>
                </a:path>
                <a:path w="955675" h="104140">
                  <a:moveTo>
                    <a:pt x="194144" y="50292"/>
                  </a:moveTo>
                  <a:lnTo>
                    <a:pt x="173736" y="50292"/>
                  </a:lnTo>
                  <a:lnTo>
                    <a:pt x="199644" y="24384"/>
                  </a:lnTo>
                  <a:lnTo>
                    <a:pt x="214884" y="24384"/>
                  </a:lnTo>
                  <a:lnTo>
                    <a:pt x="192024" y="47244"/>
                  </a:lnTo>
                  <a:lnTo>
                    <a:pt x="194144" y="50292"/>
                  </a:lnTo>
                  <a:close/>
                </a:path>
                <a:path w="955675" h="104140">
                  <a:moveTo>
                    <a:pt x="216408" y="82296"/>
                  </a:moveTo>
                  <a:lnTo>
                    <a:pt x="201168" y="82296"/>
                  </a:lnTo>
                  <a:lnTo>
                    <a:pt x="184404" y="56388"/>
                  </a:lnTo>
                  <a:lnTo>
                    <a:pt x="198385" y="56388"/>
                  </a:lnTo>
                  <a:lnTo>
                    <a:pt x="216408" y="82296"/>
                  </a:lnTo>
                  <a:close/>
                </a:path>
                <a:path w="955675" h="104140">
                  <a:moveTo>
                    <a:pt x="246888" y="82296"/>
                  </a:moveTo>
                  <a:lnTo>
                    <a:pt x="235291" y="80129"/>
                  </a:lnTo>
                  <a:lnTo>
                    <a:pt x="226123" y="74104"/>
                  </a:lnTo>
                  <a:lnTo>
                    <a:pt x="220098" y="64936"/>
                  </a:lnTo>
                  <a:lnTo>
                    <a:pt x="217932" y="53340"/>
                  </a:lnTo>
                  <a:lnTo>
                    <a:pt x="220098" y="41100"/>
                  </a:lnTo>
                  <a:lnTo>
                    <a:pt x="226123" y="32004"/>
                  </a:lnTo>
                  <a:lnTo>
                    <a:pt x="235291" y="26336"/>
                  </a:lnTo>
                  <a:lnTo>
                    <a:pt x="246888" y="24384"/>
                  </a:lnTo>
                  <a:lnTo>
                    <a:pt x="260389" y="26622"/>
                  </a:lnTo>
                  <a:lnTo>
                    <a:pt x="269176" y="33147"/>
                  </a:lnTo>
                  <a:lnTo>
                    <a:pt x="269339" y="33528"/>
                  </a:lnTo>
                  <a:lnTo>
                    <a:pt x="237744" y="33528"/>
                  </a:lnTo>
                  <a:lnTo>
                    <a:pt x="231648" y="39624"/>
                  </a:lnTo>
                  <a:lnTo>
                    <a:pt x="230124" y="48768"/>
                  </a:lnTo>
                  <a:lnTo>
                    <a:pt x="273907" y="48768"/>
                  </a:lnTo>
                  <a:lnTo>
                    <a:pt x="274320" y="57912"/>
                  </a:lnTo>
                  <a:lnTo>
                    <a:pt x="230124" y="57912"/>
                  </a:lnTo>
                  <a:lnTo>
                    <a:pt x="233172" y="67056"/>
                  </a:lnTo>
                  <a:lnTo>
                    <a:pt x="239268" y="73152"/>
                  </a:lnTo>
                  <a:lnTo>
                    <a:pt x="271272" y="73152"/>
                  </a:lnTo>
                  <a:lnTo>
                    <a:pt x="267033" y="77152"/>
                  </a:lnTo>
                  <a:lnTo>
                    <a:pt x="261366" y="80010"/>
                  </a:lnTo>
                  <a:lnTo>
                    <a:pt x="254555" y="81724"/>
                  </a:lnTo>
                  <a:lnTo>
                    <a:pt x="246888" y="82296"/>
                  </a:lnTo>
                  <a:close/>
                </a:path>
                <a:path w="955675" h="104140">
                  <a:moveTo>
                    <a:pt x="273907" y="48768"/>
                  </a:moveTo>
                  <a:lnTo>
                    <a:pt x="263652" y="48768"/>
                  </a:lnTo>
                  <a:lnTo>
                    <a:pt x="263652" y="39624"/>
                  </a:lnTo>
                  <a:lnTo>
                    <a:pt x="257556" y="33528"/>
                  </a:lnTo>
                  <a:lnTo>
                    <a:pt x="269339" y="33528"/>
                  </a:lnTo>
                  <a:lnTo>
                    <a:pt x="273677" y="43672"/>
                  </a:lnTo>
                  <a:lnTo>
                    <a:pt x="273907" y="48768"/>
                  </a:lnTo>
                  <a:close/>
                </a:path>
                <a:path w="955675" h="104140">
                  <a:moveTo>
                    <a:pt x="271272" y="73152"/>
                  </a:moveTo>
                  <a:lnTo>
                    <a:pt x="254508" y="73152"/>
                  </a:lnTo>
                  <a:lnTo>
                    <a:pt x="260604" y="70104"/>
                  </a:lnTo>
                  <a:lnTo>
                    <a:pt x="265176" y="65532"/>
                  </a:lnTo>
                  <a:lnTo>
                    <a:pt x="271272" y="73152"/>
                  </a:lnTo>
                  <a:close/>
                </a:path>
                <a:path w="955675" h="104140">
                  <a:moveTo>
                    <a:pt x="342900" y="82296"/>
                  </a:moveTo>
                  <a:lnTo>
                    <a:pt x="330708" y="82296"/>
                  </a:lnTo>
                  <a:lnTo>
                    <a:pt x="330708" y="73152"/>
                  </a:lnTo>
                  <a:lnTo>
                    <a:pt x="312420" y="73152"/>
                  </a:lnTo>
                  <a:lnTo>
                    <a:pt x="319778" y="71556"/>
                  </a:lnTo>
                  <a:lnTo>
                    <a:pt x="325564" y="67246"/>
                  </a:lnTo>
                  <a:lnTo>
                    <a:pt x="329350" y="60936"/>
                  </a:lnTo>
                  <a:lnTo>
                    <a:pt x="330708" y="53340"/>
                  </a:lnTo>
                  <a:lnTo>
                    <a:pt x="329350" y="45743"/>
                  </a:lnTo>
                  <a:lnTo>
                    <a:pt x="325564" y="39433"/>
                  </a:lnTo>
                  <a:lnTo>
                    <a:pt x="319778" y="35123"/>
                  </a:lnTo>
                  <a:lnTo>
                    <a:pt x="312420" y="33528"/>
                  </a:lnTo>
                  <a:lnTo>
                    <a:pt x="330708" y="33528"/>
                  </a:lnTo>
                  <a:lnTo>
                    <a:pt x="330708" y="1524"/>
                  </a:lnTo>
                  <a:lnTo>
                    <a:pt x="342900" y="1524"/>
                  </a:lnTo>
                  <a:lnTo>
                    <a:pt x="342900" y="82296"/>
                  </a:lnTo>
                  <a:close/>
                </a:path>
                <a:path w="955675" h="104140">
                  <a:moveTo>
                    <a:pt x="320040" y="82296"/>
                  </a:moveTo>
                  <a:lnTo>
                    <a:pt x="309372" y="82296"/>
                  </a:lnTo>
                  <a:lnTo>
                    <a:pt x="298013" y="80129"/>
                  </a:lnTo>
                  <a:lnTo>
                    <a:pt x="289369" y="74104"/>
                  </a:lnTo>
                  <a:lnTo>
                    <a:pt x="283868" y="64936"/>
                  </a:lnTo>
                  <a:lnTo>
                    <a:pt x="281940" y="53340"/>
                  </a:lnTo>
                  <a:lnTo>
                    <a:pt x="284083" y="40862"/>
                  </a:lnTo>
                  <a:lnTo>
                    <a:pt x="289941" y="31242"/>
                  </a:lnTo>
                  <a:lnTo>
                    <a:pt x="298656" y="25050"/>
                  </a:lnTo>
                  <a:lnTo>
                    <a:pt x="309372" y="22860"/>
                  </a:lnTo>
                  <a:lnTo>
                    <a:pt x="318516" y="22860"/>
                  </a:lnTo>
                  <a:lnTo>
                    <a:pt x="326136" y="27432"/>
                  </a:lnTo>
                  <a:lnTo>
                    <a:pt x="330708" y="33528"/>
                  </a:lnTo>
                  <a:lnTo>
                    <a:pt x="312420" y="33528"/>
                  </a:lnTo>
                  <a:lnTo>
                    <a:pt x="305061" y="35123"/>
                  </a:lnTo>
                  <a:lnTo>
                    <a:pt x="299275" y="39433"/>
                  </a:lnTo>
                  <a:lnTo>
                    <a:pt x="295489" y="45743"/>
                  </a:lnTo>
                  <a:lnTo>
                    <a:pt x="294132" y="53340"/>
                  </a:lnTo>
                  <a:lnTo>
                    <a:pt x="295489" y="60936"/>
                  </a:lnTo>
                  <a:lnTo>
                    <a:pt x="299275" y="67246"/>
                  </a:lnTo>
                  <a:lnTo>
                    <a:pt x="305061" y="71556"/>
                  </a:lnTo>
                  <a:lnTo>
                    <a:pt x="312420" y="73152"/>
                  </a:lnTo>
                  <a:lnTo>
                    <a:pt x="330708" y="73152"/>
                  </a:lnTo>
                  <a:lnTo>
                    <a:pt x="326136" y="79248"/>
                  </a:lnTo>
                  <a:lnTo>
                    <a:pt x="320040" y="82296"/>
                  </a:lnTo>
                  <a:close/>
                </a:path>
                <a:path w="955675" h="104140">
                  <a:moveTo>
                    <a:pt x="376428" y="82296"/>
                  </a:moveTo>
                  <a:lnTo>
                    <a:pt x="362712" y="82296"/>
                  </a:lnTo>
                  <a:lnTo>
                    <a:pt x="362712" y="6096"/>
                  </a:lnTo>
                  <a:lnTo>
                    <a:pt x="376428" y="6096"/>
                  </a:lnTo>
                  <a:lnTo>
                    <a:pt x="376428" y="82296"/>
                  </a:lnTo>
                  <a:close/>
                </a:path>
                <a:path w="955675" h="104140">
                  <a:moveTo>
                    <a:pt x="408432" y="82296"/>
                  </a:moveTo>
                  <a:lnTo>
                    <a:pt x="394716" y="82296"/>
                  </a:lnTo>
                  <a:lnTo>
                    <a:pt x="394716" y="24384"/>
                  </a:lnTo>
                  <a:lnTo>
                    <a:pt x="408432" y="24384"/>
                  </a:lnTo>
                  <a:lnTo>
                    <a:pt x="408432" y="35052"/>
                  </a:lnTo>
                  <a:lnTo>
                    <a:pt x="414528" y="35052"/>
                  </a:lnTo>
                  <a:lnTo>
                    <a:pt x="408432" y="42672"/>
                  </a:lnTo>
                  <a:lnTo>
                    <a:pt x="408432" y="82296"/>
                  </a:lnTo>
                  <a:close/>
                </a:path>
                <a:path w="955675" h="104140">
                  <a:moveTo>
                    <a:pt x="451104" y="82296"/>
                  </a:moveTo>
                  <a:lnTo>
                    <a:pt x="438912" y="82296"/>
                  </a:lnTo>
                  <a:lnTo>
                    <a:pt x="438912" y="41148"/>
                  </a:lnTo>
                  <a:lnTo>
                    <a:pt x="432816" y="35052"/>
                  </a:lnTo>
                  <a:lnTo>
                    <a:pt x="408432" y="35052"/>
                  </a:lnTo>
                  <a:lnTo>
                    <a:pt x="411480" y="27432"/>
                  </a:lnTo>
                  <a:lnTo>
                    <a:pt x="419100" y="24384"/>
                  </a:lnTo>
                  <a:lnTo>
                    <a:pt x="429768" y="24384"/>
                  </a:lnTo>
                  <a:lnTo>
                    <a:pt x="438888" y="25788"/>
                  </a:lnTo>
                  <a:lnTo>
                    <a:pt x="445579" y="29908"/>
                  </a:lnTo>
                  <a:lnTo>
                    <a:pt x="449699" y="36599"/>
                  </a:lnTo>
                  <a:lnTo>
                    <a:pt x="451104" y="45720"/>
                  </a:lnTo>
                  <a:lnTo>
                    <a:pt x="451104" y="82296"/>
                  </a:lnTo>
                  <a:close/>
                </a:path>
                <a:path w="955675" h="104140">
                  <a:moveTo>
                    <a:pt x="542544" y="82296"/>
                  </a:moveTo>
                  <a:lnTo>
                    <a:pt x="496824" y="82296"/>
                  </a:lnTo>
                  <a:lnTo>
                    <a:pt x="496824" y="6096"/>
                  </a:lnTo>
                  <a:lnTo>
                    <a:pt x="510540" y="6096"/>
                  </a:lnTo>
                  <a:lnTo>
                    <a:pt x="510540" y="70104"/>
                  </a:lnTo>
                  <a:lnTo>
                    <a:pt x="542544" y="70104"/>
                  </a:lnTo>
                  <a:lnTo>
                    <a:pt x="542544" y="82296"/>
                  </a:lnTo>
                  <a:close/>
                </a:path>
                <a:path w="955675" h="104140">
                  <a:moveTo>
                    <a:pt x="579120" y="82296"/>
                  </a:moveTo>
                  <a:lnTo>
                    <a:pt x="566642" y="80129"/>
                  </a:lnTo>
                  <a:lnTo>
                    <a:pt x="557022" y="74104"/>
                  </a:lnTo>
                  <a:lnTo>
                    <a:pt x="550830" y="64936"/>
                  </a:lnTo>
                  <a:lnTo>
                    <a:pt x="548640" y="53340"/>
                  </a:lnTo>
                  <a:lnTo>
                    <a:pt x="550830" y="41100"/>
                  </a:lnTo>
                  <a:lnTo>
                    <a:pt x="557022" y="32004"/>
                  </a:lnTo>
                  <a:lnTo>
                    <a:pt x="566642" y="26336"/>
                  </a:lnTo>
                  <a:lnTo>
                    <a:pt x="579120" y="24384"/>
                  </a:lnTo>
                  <a:lnTo>
                    <a:pt x="591978" y="26622"/>
                  </a:lnTo>
                  <a:lnTo>
                    <a:pt x="600837" y="33147"/>
                  </a:lnTo>
                  <a:lnTo>
                    <a:pt x="601012" y="33528"/>
                  </a:lnTo>
                  <a:lnTo>
                    <a:pt x="569976" y="33528"/>
                  </a:lnTo>
                  <a:lnTo>
                    <a:pt x="562356" y="39624"/>
                  </a:lnTo>
                  <a:lnTo>
                    <a:pt x="562356" y="48768"/>
                  </a:lnTo>
                  <a:lnTo>
                    <a:pt x="606001" y="48768"/>
                  </a:lnTo>
                  <a:lnTo>
                    <a:pt x="606552" y="57912"/>
                  </a:lnTo>
                  <a:lnTo>
                    <a:pt x="562356" y="57912"/>
                  </a:lnTo>
                  <a:lnTo>
                    <a:pt x="563880" y="67056"/>
                  </a:lnTo>
                  <a:lnTo>
                    <a:pt x="569976" y="73152"/>
                  </a:lnTo>
                  <a:lnTo>
                    <a:pt x="603504" y="73152"/>
                  </a:lnTo>
                  <a:lnTo>
                    <a:pt x="598408" y="77152"/>
                  </a:lnTo>
                  <a:lnTo>
                    <a:pt x="592455" y="80010"/>
                  </a:lnTo>
                  <a:lnTo>
                    <a:pt x="585930" y="81724"/>
                  </a:lnTo>
                  <a:lnTo>
                    <a:pt x="579120" y="82296"/>
                  </a:lnTo>
                  <a:close/>
                </a:path>
                <a:path w="955675" h="104140">
                  <a:moveTo>
                    <a:pt x="606001" y="48768"/>
                  </a:moveTo>
                  <a:lnTo>
                    <a:pt x="594360" y="48768"/>
                  </a:lnTo>
                  <a:lnTo>
                    <a:pt x="594360" y="39624"/>
                  </a:lnTo>
                  <a:lnTo>
                    <a:pt x="588264" y="33528"/>
                  </a:lnTo>
                  <a:lnTo>
                    <a:pt x="601012" y="33528"/>
                  </a:lnTo>
                  <a:lnTo>
                    <a:pt x="605694" y="43672"/>
                  </a:lnTo>
                  <a:lnTo>
                    <a:pt x="606001" y="48768"/>
                  </a:lnTo>
                  <a:close/>
                </a:path>
                <a:path w="955675" h="104140">
                  <a:moveTo>
                    <a:pt x="603504" y="73152"/>
                  </a:moveTo>
                  <a:lnTo>
                    <a:pt x="586740" y="73152"/>
                  </a:lnTo>
                  <a:lnTo>
                    <a:pt x="591312" y="70104"/>
                  </a:lnTo>
                  <a:lnTo>
                    <a:pt x="595884" y="65532"/>
                  </a:lnTo>
                  <a:lnTo>
                    <a:pt x="603504" y="73152"/>
                  </a:lnTo>
                  <a:close/>
                </a:path>
                <a:path w="955675" h="104140">
                  <a:moveTo>
                    <a:pt x="623316" y="39624"/>
                  </a:moveTo>
                  <a:lnTo>
                    <a:pt x="643128" y="24384"/>
                  </a:lnTo>
                  <a:lnTo>
                    <a:pt x="653129" y="25765"/>
                  </a:lnTo>
                  <a:lnTo>
                    <a:pt x="660273" y="29718"/>
                  </a:lnTo>
                  <a:lnTo>
                    <a:pt x="662890" y="33528"/>
                  </a:lnTo>
                  <a:lnTo>
                    <a:pt x="633984" y="33528"/>
                  </a:lnTo>
                  <a:lnTo>
                    <a:pt x="627888" y="36576"/>
                  </a:lnTo>
                  <a:lnTo>
                    <a:pt x="623316" y="39624"/>
                  </a:lnTo>
                  <a:close/>
                </a:path>
                <a:path w="955675" h="104140">
                  <a:moveTo>
                    <a:pt x="643128" y="82296"/>
                  </a:moveTo>
                  <a:lnTo>
                    <a:pt x="633984" y="82296"/>
                  </a:lnTo>
                  <a:lnTo>
                    <a:pt x="625744" y="80962"/>
                  </a:lnTo>
                  <a:lnTo>
                    <a:pt x="619506" y="77343"/>
                  </a:lnTo>
                  <a:lnTo>
                    <a:pt x="615553" y="72009"/>
                  </a:lnTo>
                  <a:lnTo>
                    <a:pt x="614172" y="65532"/>
                  </a:lnTo>
                  <a:lnTo>
                    <a:pt x="615576" y="58173"/>
                  </a:lnTo>
                  <a:lnTo>
                    <a:pt x="619696" y="52387"/>
                  </a:lnTo>
                  <a:lnTo>
                    <a:pt x="626387" y="48601"/>
                  </a:lnTo>
                  <a:lnTo>
                    <a:pt x="635508" y="47244"/>
                  </a:lnTo>
                  <a:lnTo>
                    <a:pt x="653796" y="47244"/>
                  </a:lnTo>
                  <a:lnTo>
                    <a:pt x="653796" y="38100"/>
                  </a:lnTo>
                  <a:lnTo>
                    <a:pt x="649224" y="33528"/>
                  </a:lnTo>
                  <a:lnTo>
                    <a:pt x="662890" y="33528"/>
                  </a:lnTo>
                  <a:lnTo>
                    <a:pt x="664559" y="35956"/>
                  </a:lnTo>
                  <a:lnTo>
                    <a:pt x="665988" y="44196"/>
                  </a:lnTo>
                  <a:lnTo>
                    <a:pt x="665988" y="56388"/>
                  </a:lnTo>
                  <a:lnTo>
                    <a:pt x="629412" y="56388"/>
                  </a:lnTo>
                  <a:lnTo>
                    <a:pt x="626364" y="59436"/>
                  </a:lnTo>
                  <a:lnTo>
                    <a:pt x="626364" y="70104"/>
                  </a:lnTo>
                  <a:lnTo>
                    <a:pt x="630936" y="73152"/>
                  </a:lnTo>
                  <a:lnTo>
                    <a:pt x="665988" y="73152"/>
                  </a:lnTo>
                  <a:lnTo>
                    <a:pt x="665988" y="74676"/>
                  </a:lnTo>
                  <a:lnTo>
                    <a:pt x="653796" y="74676"/>
                  </a:lnTo>
                  <a:lnTo>
                    <a:pt x="649224" y="80772"/>
                  </a:lnTo>
                  <a:lnTo>
                    <a:pt x="643128" y="82296"/>
                  </a:lnTo>
                  <a:close/>
                </a:path>
                <a:path w="955675" h="104140">
                  <a:moveTo>
                    <a:pt x="665988" y="73152"/>
                  </a:moveTo>
                  <a:lnTo>
                    <a:pt x="646176" y="73152"/>
                  </a:lnTo>
                  <a:lnTo>
                    <a:pt x="653796" y="68580"/>
                  </a:lnTo>
                  <a:lnTo>
                    <a:pt x="653796" y="56388"/>
                  </a:lnTo>
                  <a:lnTo>
                    <a:pt x="665988" y="56388"/>
                  </a:lnTo>
                  <a:lnTo>
                    <a:pt x="665988" y="73152"/>
                  </a:lnTo>
                  <a:close/>
                </a:path>
                <a:path w="955675" h="104140">
                  <a:moveTo>
                    <a:pt x="665988" y="82296"/>
                  </a:moveTo>
                  <a:lnTo>
                    <a:pt x="653796" y="82296"/>
                  </a:lnTo>
                  <a:lnTo>
                    <a:pt x="653796" y="74676"/>
                  </a:lnTo>
                  <a:lnTo>
                    <a:pt x="665988" y="74676"/>
                  </a:lnTo>
                  <a:lnTo>
                    <a:pt x="665988" y="82296"/>
                  </a:lnTo>
                  <a:close/>
                </a:path>
                <a:path w="955675" h="104140">
                  <a:moveTo>
                    <a:pt x="696468" y="82296"/>
                  </a:moveTo>
                  <a:lnTo>
                    <a:pt x="682752" y="82296"/>
                  </a:lnTo>
                  <a:lnTo>
                    <a:pt x="682752" y="24384"/>
                  </a:lnTo>
                  <a:lnTo>
                    <a:pt x="696468" y="24384"/>
                  </a:lnTo>
                  <a:lnTo>
                    <a:pt x="696468" y="35052"/>
                  </a:lnTo>
                  <a:lnTo>
                    <a:pt x="716280" y="35052"/>
                  </a:lnTo>
                  <a:lnTo>
                    <a:pt x="708040" y="36385"/>
                  </a:lnTo>
                  <a:lnTo>
                    <a:pt x="701802" y="40005"/>
                  </a:lnTo>
                  <a:lnTo>
                    <a:pt x="697849" y="45339"/>
                  </a:lnTo>
                  <a:lnTo>
                    <a:pt x="696468" y="51816"/>
                  </a:lnTo>
                  <a:lnTo>
                    <a:pt x="696468" y="82296"/>
                  </a:lnTo>
                  <a:close/>
                </a:path>
                <a:path w="955675" h="104140">
                  <a:moveTo>
                    <a:pt x="716280" y="35052"/>
                  </a:moveTo>
                  <a:lnTo>
                    <a:pt x="696468" y="35052"/>
                  </a:lnTo>
                  <a:lnTo>
                    <a:pt x="699516" y="27432"/>
                  </a:lnTo>
                  <a:lnTo>
                    <a:pt x="707136" y="24384"/>
                  </a:lnTo>
                  <a:lnTo>
                    <a:pt x="716280" y="24384"/>
                  </a:lnTo>
                  <a:lnTo>
                    <a:pt x="716280" y="35052"/>
                  </a:lnTo>
                  <a:close/>
                </a:path>
                <a:path w="955675" h="104140">
                  <a:moveTo>
                    <a:pt x="739140" y="82296"/>
                  </a:moveTo>
                  <a:lnTo>
                    <a:pt x="726948" y="82296"/>
                  </a:lnTo>
                  <a:lnTo>
                    <a:pt x="726948" y="24384"/>
                  </a:lnTo>
                  <a:lnTo>
                    <a:pt x="739140" y="24384"/>
                  </a:lnTo>
                  <a:lnTo>
                    <a:pt x="739140" y="35052"/>
                  </a:lnTo>
                  <a:lnTo>
                    <a:pt x="745236" y="35052"/>
                  </a:lnTo>
                  <a:lnTo>
                    <a:pt x="739140" y="42672"/>
                  </a:lnTo>
                  <a:lnTo>
                    <a:pt x="739140" y="82296"/>
                  </a:lnTo>
                  <a:close/>
                </a:path>
                <a:path w="955675" h="104140">
                  <a:moveTo>
                    <a:pt x="781812" y="82296"/>
                  </a:moveTo>
                  <a:lnTo>
                    <a:pt x="769620" y="82296"/>
                  </a:lnTo>
                  <a:lnTo>
                    <a:pt x="769620" y="41148"/>
                  </a:lnTo>
                  <a:lnTo>
                    <a:pt x="763524" y="35052"/>
                  </a:lnTo>
                  <a:lnTo>
                    <a:pt x="739140" y="35052"/>
                  </a:lnTo>
                  <a:lnTo>
                    <a:pt x="743712" y="27432"/>
                  </a:lnTo>
                  <a:lnTo>
                    <a:pt x="749808" y="24384"/>
                  </a:lnTo>
                  <a:lnTo>
                    <a:pt x="760476" y="24384"/>
                  </a:lnTo>
                  <a:lnTo>
                    <a:pt x="769596" y="25788"/>
                  </a:lnTo>
                  <a:lnTo>
                    <a:pt x="776287" y="29908"/>
                  </a:lnTo>
                  <a:lnTo>
                    <a:pt x="780407" y="36599"/>
                  </a:lnTo>
                  <a:lnTo>
                    <a:pt x="781812" y="45720"/>
                  </a:lnTo>
                  <a:lnTo>
                    <a:pt x="781812" y="82296"/>
                  </a:lnTo>
                  <a:close/>
                </a:path>
                <a:path w="955675" h="104140">
                  <a:moveTo>
                    <a:pt x="809244" y="15240"/>
                  </a:moveTo>
                  <a:lnTo>
                    <a:pt x="801624" y="15240"/>
                  </a:lnTo>
                  <a:lnTo>
                    <a:pt x="798576" y="12192"/>
                  </a:lnTo>
                  <a:lnTo>
                    <a:pt x="798576" y="3048"/>
                  </a:lnTo>
                  <a:lnTo>
                    <a:pt x="801624" y="0"/>
                  </a:lnTo>
                  <a:lnTo>
                    <a:pt x="809244" y="0"/>
                  </a:lnTo>
                  <a:lnTo>
                    <a:pt x="812292" y="3048"/>
                  </a:lnTo>
                  <a:lnTo>
                    <a:pt x="812292" y="12192"/>
                  </a:lnTo>
                  <a:lnTo>
                    <a:pt x="809244" y="15240"/>
                  </a:lnTo>
                  <a:close/>
                </a:path>
                <a:path w="955675" h="104140">
                  <a:moveTo>
                    <a:pt x="810768" y="82296"/>
                  </a:moveTo>
                  <a:lnTo>
                    <a:pt x="798576" y="82296"/>
                  </a:lnTo>
                  <a:lnTo>
                    <a:pt x="798576" y="24384"/>
                  </a:lnTo>
                  <a:lnTo>
                    <a:pt x="810768" y="24384"/>
                  </a:lnTo>
                  <a:lnTo>
                    <a:pt x="810768" y="82296"/>
                  </a:lnTo>
                  <a:close/>
                </a:path>
                <a:path w="955675" h="104140">
                  <a:moveTo>
                    <a:pt x="842772" y="82296"/>
                  </a:moveTo>
                  <a:lnTo>
                    <a:pt x="830580" y="82296"/>
                  </a:lnTo>
                  <a:lnTo>
                    <a:pt x="830580" y="24384"/>
                  </a:lnTo>
                  <a:lnTo>
                    <a:pt x="842772" y="24384"/>
                  </a:lnTo>
                  <a:lnTo>
                    <a:pt x="842772" y="35052"/>
                  </a:lnTo>
                  <a:lnTo>
                    <a:pt x="848868" y="35052"/>
                  </a:lnTo>
                  <a:lnTo>
                    <a:pt x="842772" y="42672"/>
                  </a:lnTo>
                  <a:lnTo>
                    <a:pt x="842772" y="82296"/>
                  </a:lnTo>
                  <a:close/>
                </a:path>
                <a:path w="955675" h="104140">
                  <a:moveTo>
                    <a:pt x="885444" y="82296"/>
                  </a:moveTo>
                  <a:lnTo>
                    <a:pt x="873252" y="82296"/>
                  </a:lnTo>
                  <a:lnTo>
                    <a:pt x="873252" y="41148"/>
                  </a:lnTo>
                  <a:lnTo>
                    <a:pt x="867156" y="35052"/>
                  </a:lnTo>
                  <a:lnTo>
                    <a:pt x="842772" y="35052"/>
                  </a:lnTo>
                  <a:lnTo>
                    <a:pt x="847344" y="27432"/>
                  </a:lnTo>
                  <a:lnTo>
                    <a:pt x="853440" y="24384"/>
                  </a:lnTo>
                  <a:lnTo>
                    <a:pt x="864108" y="24384"/>
                  </a:lnTo>
                  <a:lnTo>
                    <a:pt x="873228" y="25788"/>
                  </a:lnTo>
                  <a:lnTo>
                    <a:pt x="879919" y="29908"/>
                  </a:lnTo>
                  <a:lnTo>
                    <a:pt x="884039" y="36599"/>
                  </a:lnTo>
                  <a:lnTo>
                    <a:pt x="885444" y="45720"/>
                  </a:lnTo>
                  <a:lnTo>
                    <a:pt x="885444" y="82296"/>
                  </a:lnTo>
                  <a:close/>
                </a:path>
                <a:path w="955675" h="104140">
                  <a:moveTo>
                    <a:pt x="932688" y="79248"/>
                  </a:moveTo>
                  <a:lnTo>
                    <a:pt x="923544" y="79248"/>
                  </a:lnTo>
                  <a:lnTo>
                    <a:pt x="913066" y="77319"/>
                  </a:lnTo>
                  <a:lnTo>
                    <a:pt x="904875" y="71818"/>
                  </a:lnTo>
                  <a:lnTo>
                    <a:pt x="899541" y="63174"/>
                  </a:lnTo>
                  <a:lnTo>
                    <a:pt x="897636" y="51816"/>
                  </a:lnTo>
                  <a:lnTo>
                    <a:pt x="899326" y="40457"/>
                  </a:lnTo>
                  <a:lnTo>
                    <a:pt x="904303" y="31813"/>
                  </a:lnTo>
                  <a:lnTo>
                    <a:pt x="912423" y="26312"/>
                  </a:lnTo>
                  <a:lnTo>
                    <a:pt x="923544" y="24384"/>
                  </a:lnTo>
                  <a:lnTo>
                    <a:pt x="931164" y="22860"/>
                  </a:lnTo>
                  <a:lnTo>
                    <a:pt x="938784" y="27432"/>
                  </a:lnTo>
                  <a:lnTo>
                    <a:pt x="943356" y="33528"/>
                  </a:lnTo>
                  <a:lnTo>
                    <a:pt x="926592" y="33528"/>
                  </a:lnTo>
                  <a:lnTo>
                    <a:pt x="919233" y="34885"/>
                  </a:lnTo>
                  <a:lnTo>
                    <a:pt x="913447" y="38671"/>
                  </a:lnTo>
                  <a:lnTo>
                    <a:pt x="909661" y="44457"/>
                  </a:lnTo>
                  <a:lnTo>
                    <a:pt x="908304" y="51816"/>
                  </a:lnTo>
                  <a:lnTo>
                    <a:pt x="909661" y="59174"/>
                  </a:lnTo>
                  <a:lnTo>
                    <a:pt x="913447" y="64960"/>
                  </a:lnTo>
                  <a:lnTo>
                    <a:pt x="919233" y="68746"/>
                  </a:lnTo>
                  <a:lnTo>
                    <a:pt x="926592" y="70104"/>
                  </a:lnTo>
                  <a:lnTo>
                    <a:pt x="943356" y="70104"/>
                  </a:lnTo>
                  <a:lnTo>
                    <a:pt x="938784" y="76200"/>
                  </a:lnTo>
                  <a:lnTo>
                    <a:pt x="932688" y="79248"/>
                  </a:lnTo>
                  <a:close/>
                </a:path>
                <a:path w="955675" h="104140">
                  <a:moveTo>
                    <a:pt x="949485" y="92964"/>
                  </a:moveTo>
                  <a:lnTo>
                    <a:pt x="935736" y="92964"/>
                  </a:lnTo>
                  <a:lnTo>
                    <a:pt x="943356" y="86868"/>
                  </a:lnTo>
                  <a:lnTo>
                    <a:pt x="943356" y="70104"/>
                  </a:lnTo>
                  <a:lnTo>
                    <a:pt x="935736" y="70104"/>
                  </a:lnTo>
                  <a:lnTo>
                    <a:pt x="943356" y="62484"/>
                  </a:lnTo>
                  <a:lnTo>
                    <a:pt x="943356" y="41148"/>
                  </a:lnTo>
                  <a:lnTo>
                    <a:pt x="935736" y="33528"/>
                  </a:lnTo>
                  <a:lnTo>
                    <a:pt x="943356" y="33528"/>
                  </a:lnTo>
                  <a:lnTo>
                    <a:pt x="943356" y="24384"/>
                  </a:lnTo>
                  <a:lnTo>
                    <a:pt x="955548" y="24384"/>
                  </a:lnTo>
                  <a:lnTo>
                    <a:pt x="955548" y="76200"/>
                  </a:lnTo>
                  <a:lnTo>
                    <a:pt x="953357" y="87558"/>
                  </a:lnTo>
                  <a:lnTo>
                    <a:pt x="949485" y="92964"/>
                  </a:lnTo>
                  <a:close/>
                </a:path>
                <a:path w="955675" h="104140">
                  <a:moveTo>
                    <a:pt x="925068" y="103632"/>
                  </a:moveTo>
                  <a:lnTo>
                    <a:pt x="918471" y="103084"/>
                  </a:lnTo>
                  <a:lnTo>
                    <a:pt x="912304" y="101536"/>
                  </a:lnTo>
                  <a:lnTo>
                    <a:pt x="906422" y="99131"/>
                  </a:lnTo>
                  <a:lnTo>
                    <a:pt x="900684" y="96012"/>
                  </a:lnTo>
                  <a:lnTo>
                    <a:pt x="906780" y="86868"/>
                  </a:lnTo>
                  <a:lnTo>
                    <a:pt x="911352" y="91440"/>
                  </a:lnTo>
                  <a:lnTo>
                    <a:pt x="917448" y="92964"/>
                  </a:lnTo>
                  <a:lnTo>
                    <a:pt x="949485" y="92964"/>
                  </a:lnTo>
                  <a:lnTo>
                    <a:pt x="947166" y="96202"/>
                  </a:lnTo>
                  <a:lnTo>
                    <a:pt x="937545" y="101703"/>
                  </a:lnTo>
                  <a:lnTo>
                    <a:pt x="925068" y="103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" name="object 84"/>
          <p:cNvGrpSpPr/>
          <p:nvPr/>
        </p:nvGrpSpPr>
        <p:grpSpPr>
          <a:xfrm>
            <a:off x="2453639" y="1382267"/>
            <a:ext cx="551815" cy="114300"/>
            <a:chOff x="2453639" y="1382267"/>
            <a:chExt cx="551815" cy="114300"/>
          </a:xfrm>
        </p:grpSpPr>
        <p:sp>
          <p:nvSpPr>
            <p:cNvPr id="85" name="object 85"/>
            <p:cNvSpPr/>
            <p:nvPr/>
          </p:nvSpPr>
          <p:spPr>
            <a:xfrm>
              <a:off x="2453639" y="1382267"/>
              <a:ext cx="108203" cy="1082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595371" y="1392935"/>
              <a:ext cx="410209" cy="104139"/>
            </a:xfrm>
            <a:custGeom>
              <a:avLst/>
              <a:gdLst/>
              <a:ahLst/>
              <a:cxnLst/>
              <a:rect l="l" t="t" r="r" b="b"/>
              <a:pathLst>
                <a:path w="410210" h="104140">
                  <a:moveTo>
                    <a:pt x="33528" y="82296"/>
                  </a:moveTo>
                  <a:lnTo>
                    <a:pt x="19288" y="80081"/>
                  </a:lnTo>
                  <a:lnTo>
                    <a:pt x="8763" y="73723"/>
                  </a:lnTo>
                  <a:lnTo>
                    <a:pt x="2238" y="63650"/>
                  </a:lnTo>
                  <a:lnTo>
                    <a:pt x="0" y="50292"/>
                  </a:lnTo>
                  <a:lnTo>
                    <a:pt x="0" y="6096"/>
                  </a:lnTo>
                  <a:lnTo>
                    <a:pt x="12192" y="6096"/>
                  </a:lnTo>
                  <a:lnTo>
                    <a:pt x="12192" y="50292"/>
                  </a:lnTo>
                  <a:lnTo>
                    <a:pt x="13596" y="59412"/>
                  </a:lnTo>
                  <a:lnTo>
                    <a:pt x="17716" y="66103"/>
                  </a:lnTo>
                  <a:lnTo>
                    <a:pt x="24407" y="70223"/>
                  </a:lnTo>
                  <a:lnTo>
                    <a:pt x="33528" y="71628"/>
                  </a:lnTo>
                  <a:lnTo>
                    <a:pt x="58282" y="71628"/>
                  </a:lnTo>
                  <a:lnTo>
                    <a:pt x="56959" y="73723"/>
                  </a:lnTo>
                  <a:lnTo>
                    <a:pt x="46886" y="80081"/>
                  </a:lnTo>
                  <a:lnTo>
                    <a:pt x="33528" y="82296"/>
                  </a:lnTo>
                  <a:close/>
                </a:path>
                <a:path w="410210" h="104140">
                  <a:moveTo>
                    <a:pt x="58282" y="71628"/>
                  </a:moveTo>
                  <a:lnTo>
                    <a:pt x="33528" y="71628"/>
                  </a:lnTo>
                  <a:lnTo>
                    <a:pt x="41767" y="70223"/>
                  </a:lnTo>
                  <a:lnTo>
                    <a:pt x="48006" y="66103"/>
                  </a:lnTo>
                  <a:lnTo>
                    <a:pt x="51958" y="59412"/>
                  </a:lnTo>
                  <a:lnTo>
                    <a:pt x="53340" y="50292"/>
                  </a:lnTo>
                  <a:lnTo>
                    <a:pt x="53340" y="6096"/>
                  </a:lnTo>
                  <a:lnTo>
                    <a:pt x="65532" y="6096"/>
                  </a:lnTo>
                  <a:lnTo>
                    <a:pt x="65532" y="50292"/>
                  </a:lnTo>
                  <a:lnTo>
                    <a:pt x="63317" y="63650"/>
                  </a:lnTo>
                  <a:lnTo>
                    <a:pt x="58282" y="71628"/>
                  </a:lnTo>
                  <a:close/>
                </a:path>
                <a:path w="410210" h="104140">
                  <a:moveTo>
                    <a:pt x="140208" y="82296"/>
                  </a:moveTo>
                  <a:lnTo>
                    <a:pt x="126492" y="82296"/>
                  </a:lnTo>
                  <a:lnTo>
                    <a:pt x="126492" y="73152"/>
                  </a:lnTo>
                  <a:lnTo>
                    <a:pt x="109728" y="73152"/>
                  </a:lnTo>
                  <a:lnTo>
                    <a:pt x="116205" y="71556"/>
                  </a:lnTo>
                  <a:lnTo>
                    <a:pt x="121539" y="67246"/>
                  </a:lnTo>
                  <a:lnTo>
                    <a:pt x="125158" y="60936"/>
                  </a:lnTo>
                  <a:lnTo>
                    <a:pt x="126492" y="53340"/>
                  </a:lnTo>
                  <a:lnTo>
                    <a:pt x="125158" y="45743"/>
                  </a:lnTo>
                  <a:lnTo>
                    <a:pt x="121539" y="39433"/>
                  </a:lnTo>
                  <a:lnTo>
                    <a:pt x="116205" y="35123"/>
                  </a:lnTo>
                  <a:lnTo>
                    <a:pt x="109728" y="33528"/>
                  </a:lnTo>
                  <a:lnTo>
                    <a:pt x="126492" y="33528"/>
                  </a:lnTo>
                  <a:lnTo>
                    <a:pt x="126492" y="1524"/>
                  </a:lnTo>
                  <a:lnTo>
                    <a:pt x="140208" y="1524"/>
                  </a:lnTo>
                  <a:lnTo>
                    <a:pt x="140208" y="82296"/>
                  </a:lnTo>
                  <a:close/>
                </a:path>
                <a:path w="410210" h="104140">
                  <a:moveTo>
                    <a:pt x="115824" y="82296"/>
                  </a:moveTo>
                  <a:lnTo>
                    <a:pt x="106680" y="82296"/>
                  </a:lnTo>
                  <a:lnTo>
                    <a:pt x="95321" y="80129"/>
                  </a:lnTo>
                  <a:lnTo>
                    <a:pt x="86677" y="74104"/>
                  </a:lnTo>
                  <a:lnTo>
                    <a:pt x="81176" y="64936"/>
                  </a:lnTo>
                  <a:lnTo>
                    <a:pt x="79248" y="53340"/>
                  </a:lnTo>
                  <a:lnTo>
                    <a:pt x="81176" y="40862"/>
                  </a:lnTo>
                  <a:lnTo>
                    <a:pt x="86677" y="31242"/>
                  </a:lnTo>
                  <a:lnTo>
                    <a:pt x="95321" y="25050"/>
                  </a:lnTo>
                  <a:lnTo>
                    <a:pt x="106680" y="22860"/>
                  </a:lnTo>
                  <a:lnTo>
                    <a:pt x="115824" y="22860"/>
                  </a:lnTo>
                  <a:lnTo>
                    <a:pt x="121920" y="27432"/>
                  </a:lnTo>
                  <a:lnTo>
                    <a:pt x="126492" y="33528"/>
                  </a:lnTo>
                  <a:lnTo>
                    <a:pt x="109728" y="33528"/>
                  </a:lnTo>
                  <a:lnTo>
                    <a:pt x="102369" y="35123"/>
                  </a:lnTo>
                  <a:lnTo>
                    <a:pt x="96583" y="39433"/>
                  </a:lnTo>
                  <a:lnTo>
                    <a:pt x="92797" y="45743"/>
                  </a:lnTo>
                  <a:lnTo>
                    <a:pt x="91440" y="53340"/>
                  </a:lnTo>
                  <a:lnTo>
                    <a:pt x="92797" y="60936"/>
                  </a:lnTo>
                  <a:lnTo>
                    <a:pt x="96583" y="67246"/>
                  </a:lnTo>
                  <a:lnTo>
                    <a:pt x="102369" y="71556"/>
                  </a:lnTo>
                  <a:lnTo>
                    <a:pt x="109728" y="73152"/>
                  </a:lnTo>
                  <a:lnTo>
                    <a:pt x="126492" y="73152"/>
                  </a:lnTo>
                  <a:lnTo>
                    <a:pt x="123444" y="79248"/>
                  </a:lnTo>
                  <a:lnTo>
                    <a:pt x="115824" y="82296"/>
                  </a:lnTo>
                  <a:close/>
                </a:path>
                <a:path w="410210" h="104140">
                  <a:moveTo>
                    <a:pt x="163068" y="39624"/>
                  </a:moveTo>
                  <a:lnTo>
                    <a:pt x="182880" y="24384"/>
                  </a:lnTo>
                  <a:lnTo>
                    <a:pt x="192881" y="25765"/>
                  </a:lnTo>
                  <a:lnTo>
                    <a:pt x="200025" y="29718"/>
                  </a:lnTo>
                  <a:lnTo>
                    <a:pt x="202642" y="33528"/>
                  </a:lnTo>
                  <a:lnTo>
                    <a:pt x="173736" y="33528"/>
                  </a:lnTo>
                  <a:lnTo>
                    <a:pt x="167640" y="36576"/>
                  </a:lnTo>
                  <a:lnTo>
                    <a:pt x="163068" y="39624"/>
                  </a:lnTo>
                  <a:close/>
                </a:path>
                <a:path w="410210" h="104140">
                  <a:moveTo>
                    <a:pt x="182880" y="82296"/>
                  </a:moveTo>
                  <a:lnTo>
                    <a:pt x="173736" y="82296"/>
                  </a:lnTo>
                  <a:lnTo>
                    <a:pt x="165496" y="80962"/>
                  </a:lnTo>
                  <a:lnTo>
                    <a:pt x="159258" y="77343"/>
                  </a:lnTo>
                  <a:lnTo>
                    <a:pt x="155305" y="72009"/>
                  </a:lnTo>
                  <a:lnTo>
                    <a:pt x="153924" y="65532"/>
                  </a:lnTo>
                  <a:lnTo>
                    <a:pt x="155328" y="58173"/>
                  </a:lnTo>
                  <a:lnTo>
                    <a:pt x="159448" y="52387"/>
                  </a:lnTo>
                  <a:lnTo>
                    <a:pt x="166139" y="48601"/>
                  </a:lnTo>
                  <a:lnTo>
                    <a:pt x="175260" y="47244"/>
                  </a:lnTo>
                  <a:lnTo>
                    <a:pt x="193548" y="47244"/>
                  </a:lnTo>
                  <a:lnTo>
                    <a:pt x="193548" y="38100"/>
                  </a:lnTo>
                  <a:lnTo>
                    <a:pt x="188976" y="33528"/>
                  </a:lnTo>
                  <a:lnTo>
                    <a:pt x="202642" y="33528"/>
                  </a:lnTo>
                  <a:lnTo>
                    <a:pt x="204311" y="35956"/>
                  </a:lnTo>
                  <a:lnTo>
                    <a:pt x="205740" y="44196"/>
                  </a:lnTo>
                  <a:lnTo>
                    <a:pt x="205740" y="56388"/>
                  </a:lnTo>
                  <a:lnTo>
                    <a:pt x="169164" y="56388"/>
                  </a:lnTo>
                  <a:lnTo>
                    <a:pt x="166116" y="59436"/>
                  </a:lnTo>
                  <a:lnTo>
                    <a:pt x="166116" y="70104"/>
                  </a:lnTo>
                  <a:lnTo>
                    <a:pt x="170688" y="73152"/>
                  </a:lnTo>
                  <a:lnTo>
                    <a:pt x="205740" y="73152"/>
                  </a:lnTo>
                  <a:lnTo>
                    <a:pt x="205740" y="74676"/>
                  </a:lnTo>
                  <a:lnTo>
                    <a:pt x="193548" y="74676"/>
                  </a:lnTo>
                  <a:lnTo>
                    <a:pt x="188976" y="80772"/>
                  </a:lnTo>
                  <a:lnTo>
                    <a:pt x="182880" y="82296"/>
                  </a:lnTo>
                  <a:close/>
                </a:path>
                <a:path w="410210" h="104140">
                  <a:moveTo>
                    <a:pt x="205740" y="73152"/>
                  </a:moveTo>
                  <a:lnTo>
                    <a:pt x="185928" y="73152"/>
                  </a:lnTo>
                  <a:lnTo>
                    <a:pt x="193548" y="68580"/>
                  </a:lnTo>
                  <a:lnTo>
                    <a:pt x="193548" y="56388"/>
                  </a:lnTo>
                  <a:lnTo>
                    <a:pt x="205740" y="56388"/>
                  </a:lnTo>
                  <a:lnTo>
                    <a:pt x="205740" y="73152"/>
                  </a:lnTo>
                  <a:close/>
                </a:path>
                <a:path w="410210" h="104140">
                  <a:moveTo>
                    <a:pt x="205740" y="82296"/>
                  </a:moveTo>
                  <a:lnTo>
                    <a:pt x="193548" y="82296"/>
                  </a:lnTo>
                  <a:lnTo>
                    <a:pt x="193548" y="74676"/>
                  </a:lnTo>
                  <a:lnTo>
                    <a:pt x="205740" y="74676"/>
                  </a:lnTo>
                  <a:lnTo>
                    <a:pt x="205740" y="82296"/>
                  </a:lnTo>
                  <a:close/>
                </a:path>
                <a:path w="410210" h="104140">
                  <a:moveTo>
                    <a:pt x="246888" y="82296"/>
                  </a:moveTo>
                  <a:lnTo>
                    <a:pt x="235291" y="80129"/>
                  </a:lnTo>
                  <a:lnTo>
                    <a:pt x="226123" y="74104"/>
                  </a:lnTo>
                  <a:lnTo>
                    <a:pt x="220098" y="64936"/>
                  </a:lnTo>
                  <a:lnTo>
                    <a:pt x="217932" y="53340"/>
                  </a:lnTo>
                  <a:lnTo>
                    <a:pt x="220098" y="41100"/>
                  </a:lnTo>
                  <a:lnTo>
                    <a:pt x="226123" y="32004"/>
                  </a:lnTo>
                  <a:lnTo>
                    <a:pt x="235291" y="26336"/>
                  </a:lnTo>
                  <a:lnTo>
                    <a:pt x="246888" y="24384"/>
                  </a:lnTo>
                  <a:lnTo>
                    <a:pt x="254341" y="24955"/>
                  </a:lnTo>
                  <a:lnTo>
                    <a:pt x="260794" y="26670"/>
                  </a:lnTo>
                  <a:lnTo>
                    <a:pt x="266390" y="29527"/>
                  </a:lnTo>
                  <a:lnTo>
                    <a:pt x="271272" y="33528"/>
                  </a:lnTo>
                  <a:lnTo>
                    <a:pt x="269748" y="35052"/>
                  </a:lnTo>
                  <a:lnTo>
                    <a:pt x="237744" y="35052"/>
                  </a:lnTo>
                  <a:lnTo>
                    <a:pt x="230124" y="42672"/>
                  </a:lnTo>
                  <a:lnTo>
                    <a:pt x="230124" y="64008"/>
                  </a:lnTo>
                  <a:lnTo>
                    <a:pt x="237744" y="71628"/>
                  </a:lnTo>
                  <a:lnTo>
                    <a:pt x="271272" y="71628"/>
                  </a:lnTo>
                  <a:lnTo>
                    <a:pt x="267033" y="76509"/>
                  </a:lnTo>
                  <a:lnTo>
                    <a:pt x="261366" y="79819"/>
                  </a:lnTo>
                  <a:lnTo>
                    <a:pt x="254555" y="81700"/>
                  </a:lnTo>
                  <a:lnTo>
                    <a:pt x="246888" y="82296"/>
                  </a:lnTo>
                  <a:close/>
                </a:path>
                <a:path w="410210" h="104140">
                  <a:moveTo>
                    <a:pt x="263652" y="41148"/>
                  </a:moveTo>
                  <a:lnTo>
                    <a:pt x="260604" y="36576"/>
                  </a:lnTo>
                  <a:lnTo>
                    <a:pt x="254508" y="35052"/>
                  </a:lnTo>
                  <a:lnTo>
                    <a:pt x="269748" y="35052"/>
                  </a:lnTo>
                  <a:lnTo>
                    <a:pt x="263652" y="41148"/>
                  </a:lnTo>
                  <a:close/>
                </a:path>
                <a:path w="410210" h="104140">
                  <a:moveTo>
                    <a:pt x="271272" y="71628"/>
                  </a:moveTo>
                  <a:lnTo>
                    <a:pt x="254508" y="71628"/>
                  </a:lnTo>
                  <a:lnTo>
                    <a:pt x="260604" y="70104"/>
                  </a:lnTo>
                  <a:lnTo>
                    <a:pt x="265176" y="65532"/>
                  </a:lnTo>
                  <a:lnTo>
                    <a:pt x="271272" y="71628"/>
                  </a:lnTo>
                  <a:close/>
                </a:path>
                <a:path w="410210" h="104140">
                  <a:moveTo>
                    <a:pt x="295656" y="15240"/>
                  </a:moveTo>
                  <a:lnTo>
                    <a:pt x="286512" y="15240"/>
                  </a:lnTo>
                  <a:lnTo>
                    <a:pt x="283464" y="12192"/>
                  </a:lnTo>
                  <a:lnTo>
                    <a:pt x="283464" y="3048"/>
                  </a:lnTo>
                  <a:lnTo>
                    <a:pt x="286512" y="0"/>
                  </a:lnTo>
                  <a:lnTo>
                    <a:pt x="295656" y="0"/>
                  </a:lnTo>
                  <a:lnTo>
                    <a:pt x="298704" y="3048"/>
                  </a:lnTo>
                  <a:lnTo>
                    <a:pt x="298704" y="12192"/>
                  </a:lnTo>
                  <a:lnTo>
                    <a:pt x="295656" y="15240"/>
                  </a:lnTo>
                  <a:close/>
                </a:path>
                <a:path w="410210" h="104140">
                  <a:moveTo>
                    <a:pt x="297180" y="82296"/>
                  </a:moveTo>
                  <a:lnTo>
                    <a:pt x="284988" y="82296"/>
                  </a:lnTo>
                  <a:lnTo>
                    <a:pt x="284988" y="24384"/>
                  </a:lnTo>
                  <a:lnTo>
                    <a:pt x="297180" y="24384"/>
                  </a:lnTo>
                  <a:lnTo>
                    <a:pt x="297180" y="82296"/>
                  </a:lnTo>
                  <a:close/>
                </a:path>
                <a:path w="410210" h="104140">
                  <a:moveTo>
                    <a:pt x="330708" y="25908"/>
                  </a:moveTo>
                  <a:lnTo>
                    <a:pt x="318516" y="25908"/>
                  </a:lnTo>
                  <a:lnTo>
                    <a:pt x="318516" y="10668"/>
                  </a:lnTo>
                  <a:lnTo>
                    <a:pt x="330708" y="10668"/>
                  </a:lnTo>
                  <a:lnTo>
                    <a:pt x="330708" y="25908"/>
                  </a:lnTo>
                  <a:close/>
                </a:path>
                <a:path w="410210" h="104140">
                  <a:moveTo>
                    <a:pt x="347472" y="35052"/>
                  </a:moveTo>
                  <a:lnTo>
                    <a:pt x="309372" y="35052"/>
                  </a:lnTo>
                  <a:lnTo>
                    <a:pt x="309372" y="25908"/>
                  </a:lnTo>
                  <a:lnTo>
                    <a:pt x="347472" y="25908"/>
                  </a:lnTo>
                  <a:lnTo>
                    <a:pt x="347472" y="35052"/>
                  </a:lnTo>
                  <a:close/>
                </a:path>
                <a:path w="410210" h="104140">
                  <a:moveTo>
                    <a:pt x="339852" y="82296"/>
                  </a:moveTo>
                  <a:lnTo>
                    <a:pt x="326136" y="82296"/>
                  </a:lnTo>
                  <a:lnTo>
                    <a:pt x="318516" y="77724"/>
                  </a:lnTo>
                  <a:lnTo>
                    <a:pt x="318516" y="35052"/>
                  </a:lnTo>
                  <a:lnTo>
                    <a:pt x="330708" y="35052"/>
                  </a:lnTo>
                  <a:lnTo>
                    <a:pt x="330708" y="70104"/>
                  </a:lnTo>
                  <a:lnTo>
                    <a:pt x="332232" y="71628"/>
                  </a:lnTo>
                  <a:lnTo>
                    <a:pt x="346818" y="71628"/>
                  </a:lnTo>
                  <a:lnTo>
                    <a:pt x="348996" y="79248"/>
                  </a:lnTo>
                  <a:lnTo>
                    <a:pt x="339852" y="82296"/>
                  </a:lnTo>
                  <a:close/>
                </a:path>
                <a:path w="410210" h="104140">
                  <a:moveTo>
                    <a:pt x="346818" y="71628"/>
                  </a:moveTo>
                  <a:lnTo>
                    <a:pt x="339852" y="71628"/>
                  </a:lnTo>
                  <a:lnTo>
                    <a:pt x="341376" y="70104"/>
                  </a:lnTo>
                  <a:lnTo>
                    <a:pt x="345948" y="68580"/>
                  </a:lnTo>
                  <a:lnTo>
                    <a:pt x="346818" y="71628"/>
                  </a:lnTo>
                  <a:close/>
                </a:path>
                <a:path w="410210" h="104140">
                  <a:moveTo>
                    <a:pt x="381508" y="92964"/>
                  </a:moveTo>
                  <a:lnTo>
                    <a:pt x="367284" y="92964"/>
                  </a:lnTo>
                  <a:lnTo>
                    <a:pt x="370332" y="89916"/>
                  </a:lnTo>
                  <a:lnTo>
                    <a:pt x="371856" y="85344"/>
                  </a:lnTo>
                  <a:lnTo>
                    <a:pt x="374904" y="80772"/>
                  </a:lnTo>
                  <a:lnTo>
                    <a:pt x="350520" y="24384"/>
                  </a:lnTo>
                  <a:lnTo>
                    <a:pt x="362712" y="24384"/>
                  </a:lnTo>
                  <a:lnTo>
                    <a:pt x="381000" y="68580"/>
                  </a:lnTo>
                  <a:lnTo>
                    <a:pt x="391455" y="68580"/>
                  </a:lnTo>
                  <a:lnTo>
                    <a:pt x="382524" y="89916"/>
                  </a:lnTo>
                  <a:lnTo>
                    <a:pt x="381508" y="92964"/>
                  </a:lnTo>
                  <a:close/>
                </a:path>
                <a:path w="410210" h="104140">
                  <a:moveTo>
                    <a:pt x="391455" y="68580"/>
                  </a:moveTo>
                  <a:lnTo>
                    <a:pt x="381000" y="68580"/>
                  </a:lnTo>
                  <a:lnTo>
                    <a:pt x="397764" y="24384"/>
                  </a:lnTo>
                  <a:lnTo>
                    <a:pt x="409956" y="24384"/>
                  </a:lnTo>
                  <a:lnTo>
                    <a:pt x="391455" y="68580"/>
                  </a:lnTo>
                  <a:close/>
                </a:path>
                <a:path w="410210" h="104140">
                  <a:moveTo>
                    <a:pt x="373380" y="103632"/>
                  </a:moveTo>
                  <a:lnTo>
                    <a:pt x="359664" y="103632"/>
                  </a:lnTo>
                  <a:lnTo>
                    <a:pt x="355092" y="102108"/>
                  </a:lnTo>
                  <a:lnTo>
                    <a:pt x="350520" y="99060"/>
                  </a:lnTo>
                  <a:lnTo>
                    <a:pt x="356616" y="89916"/>
                  </a:lnTo>
                  <a:lnTo>
                    <a:pt x="358140" y="91440"/>
                  </a:lnTo>
                  <a:lnTo>
                    <a:pt x="361188" y="92964"/>
                  </a:lnTo>
                  <a:lnTo>
                    <a:pt x="381508" y="92964"/>
                  </a:lnTo>
                  <a:lnTo>
                    <a:pt x="379476" y="99060"/>
                  </a:lnTo>
                  <a:lnTo>
                    <a:pt x="373380" y="103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" name="object 87"/>
          <p:cNvGrpSpPr/>
          <p:nvPr/>
        </p:nvGrpSpPr>
        <p:grpSpPr>
          <a:xfrm>
            <a:off x="4242815" y="1382267"/>
            <a:ext cx="527685" cy="114300"/>
            <a:chOff x="4242815" y="1382267"/>
            <a:chExt cx="527685" cy="114300"/>
          </a:xfrm>
        </p:grpSpPr>
        <p:sp>
          <p:nvSpPr>
            <p:cNvPr id="88" name="object 88"/>
            <p:cNvSpPr/>
            <p:nvPr/>
          </p:nvSpPr>
          <p:spPr>
            <a:xfrm>
              <a:off x="4242815" y="1382267"/>
              <a:ext cx="108204" cy="10820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384547" y="1394459"/>
              <a:ext cx="386080" cy="102235"/>
            </a:xfrm>
            <a:custGeom>
              <a:avLst/>
              <a:gdLst/>
              <a:ahLst/>
              <a:cxnLst/>
              <a:rect l="l" t="t" r="r" b="b"/>
              <a:pathLst>
                <a:path w="386079" h="102234">
                  <a:moveTo>
                    <a:pt x="33528" y="80772"/>
                  </a:moveTo>
                  <a:lnTo>
                    <a:pt x="19288" y="78557"/>
                  </a:lnTo>
                  <a:lnTo>
                    <a:pt x="8763" y="72199"/>
                  </a:lnTo>
                  <a:lnTo>
                    <a:pt x="2238" y="62126"/>
                  </a:lnTo>
                  <a:lnTo>
                    <a:pt x="0" y="48768"/>
                  </a:lnTo>
                  <a:lnTo>
                    <a:pt x="0" y="4572"/>
                  </a:lnTo>
                  <a:lnTo>
                    <a:pt x="12192" y="4572"/>
                  </a:lnTo>
                  <a:lnTo>
                    <a:pt x="12192" y="48768"/>
                  </a:lnTo>
                  <a:lnTo>
                    <a:pt x="13596" y="57888"/>
                  </a:lnTo>
                  <a:lnTo>
                    <a:pt x="17716" y="64579"/>
                  </a:lnTo>
                  <a:lnTo>
                    <a:pt x="24407" y="68699"/>
                  </a:lnTo>
                  <a:lnTo>
                    <a:pt x="33528" y="70104"/>
                  </a:lnTo>
                  <a:lnTo>
                    <a:pt x="58282" y="70104"/>
                  </a:lnTo>
                  <a:lnTo>
                    <a:pt x="56959" y="72199"/>
                  </a:lnTo>
                  <a:lnTo>
                    <a:pt x="46886" y="78557"/>
                  </a:lnTo>
                  <a:lnTo>
                    <a:pt x="33528" y="80772"/>
                  </a:lnTo>
                  <a:close/>
                </a:path>
                <a:path w="386079" h="102234">
                  <a:moveTo>
                    <a:pt x="58282" y="70104"/>
                  </a:moveTo>
                  <a:lnTo>
                    <a:pt x="33528" y="70104"/>
                  </a:lnTo>
                  <a:lnTo>
                    <a:pt x="41767" y="68699"/>
                  </a:lnTo>
                  <a:lnTo>
                    <a:pt x="48006" y="64579"/>
                  </a:lnTo>
                  <a:lnTo>
                    <a:pt x="51958" y="57888"/>
                  </a:lnTo>
                  <a:lnTo>
                    <a:pt x="53340" y="48768"/>
                  </a:lnTo>
                  <a:lnTo>
                    <a:pt x="53340" y="4572"/>
                  </a:lnTo>
                  <a:lnTo>
                    <a:pt x="65532" y="4572"/>
                  </a:lnTo>
                  <a:lnTo>
                    <a:pt x="65532" y="48768"/>
                  </a:lnTo>
                  <a:lnTo>
                    <a:pt x="63317" y="62126"/>
                  </a:lnTo>
                  <a:lnTo>
                    <a:pt x="58282" y="70104"/>
                  </a:lnTo>
                  <a:close/>
                </a:path>
                <a:path w="386079" h="102234">
                  <a:moveTo>
                    <a:pt x="140208" y="80772"/>
                  </a:moveTo>
                  <a:lnTo>
                    <a:pt x="126492" y="80772"/>
                  </a:lnTo>
                  <a:lnTo>
                    <a:pt x="126492" y="71628"/>
                  </a:lnTo>
                  <a:lnTo>
                    <a:pt x="109728" y="71628"/>
                  </a:lnTo>
                  <a:lnTo>
                    <a:pt x="116205" y="70032"/>
                  </a:lnTo>
                  <a:lnTo>
                    <a:pt x="121539" y="65722"/>
                  </a:lnTo>
                  <a:lnTo>
                    <a:pt x="125158" y="59412"/>
                  </a:lnTo>
                  <a:lnTo>
                    <a:pt x="126492" y="51816"/>
                  </a:lnTo>
                  <a:lnTo>
                    <a:pt x="125158" y="44219"/>
                  </a:lnTo>
                  <a:lnTo>
                    <a:pt x="121539" y="37909"/>
                  </a:lnTo>
                  <a:lnTo>
                    <a:pt x="116205" y="33599"/>
                  </a:lnTo>
                  <a:lnTo>
                    <a:pt x="109728" y="32004"/>
                  </a:lnTo>
                  <a:lnTo>
                    <a:pt x="126492" y="32004"/>
                  </a:lnTo>
                  <a:lnTo>
                    <a:pt x="126492" y="0"/>
                  </a:lnTo>
                  <a:lnTo>
                    <a:pt x="140208" y="0"/>
                  </a:lnTo>
                  <a:lnTo>
                    <a:pt x="140208" y="80772"/>
                  </a:lnTo>
                  <a:close/>
                </a:path>
                <a:path w="386079" h="102234">
                  <a:moveTo>
                    <a:pt x="115824" y="80772"/>
                  </a:moveTo>
                  <a:lnTo>
                    <a:pt x="106680" y="80772"/>
                  </a:lnTo>
                  <a:lnTo>
                    <a:pt x="95321" y="78605"/>
                  </a:lnTo>
                  <a:lnTo>
                    <a:pt x="86677" y="72580"/>
                  </a:lnTo>
                  <a:lnTo>
                    <a:pt x="81176" y="63412"/>
                  </a:lnTo>
                  <a:lnTo>
                    <a:pt x="79248" y="51816"/>
                  </a:lnTo>
                  <a:lnTo>
                    <a:pt x="81176" y="39338"/>
                  </a:lnTo>
                  <a:lnTo>
                    <a:pt x="86677" y="29718"/>
                  </a:lnTo>
                  <a:lnTo>
                    <a:pt x="95321" y="23526"/>
                  </a:lnTo>
                  <a:lnTo>
                    <a:pt x="106680" y="21336"/>
                  </a:lnTo>
                  <a:lnTo>
                    <a:pt x="115824" y="21336"/>
                  </a:lnTo>
                  <a:lnTo>
                    <a:pt x="121920" y="25908"/>
                  </a:lnTo>
                  <a:lnTo>
                    <a:pt x="126492" y="32004"/>
                  </a:lnTo>
                  <a:lnTo>
                    <a:pt x="109728" y="32004"/>
                  </a:lnTo>
                  <a:lnTo>
                    <a:pt x="102369" y="33599"/>
                  </a:lnTo>
                  <a:lnTo>
                    <a:pt x="96583" y="37909"/>
                  </a:lnTo>
                  <a:lnTo>
                    <a:pt x="92797" y="44219"/>
                  </a:lnTo>
                  <a:lnTo>
                    <a:pt x="91440" y="51816"/>
                  </a:lnTo>
                  <a:lnTo>
                    <a:pt x="92797" y="59412"/>
                  </a:lnTo>
                  <a:lnTo>
                    <a:pt x="96583" y="65722"/>
                  </a:lnTo>
                  <a:lnTo>
                    <a:pt x="102369" y="70032"/>
                  </a:lnTo>
                  <a:lnTo>
                    <a:pt x="109728" y="71628"/>
                  </a:lnTo>
                  <a:lnTo>
                    <a:pt x="126492" y="71628"/>
                  </a:lnTo>
                  <a:lnTo>
                    <a:pt x="123444" y="77724"/>
                  </a:lnTo>
                  <a:lnTo>
                    <a:pt x="115824" y="80772"/>
                  </a:lnTo>
                  <a:close/>
                </a:path>
                <a:path w="386079" h="102234">
                  <a:moveTo>
                    <a:pt x="182880" y="80772"/>
                  </a:moveTo>
                  <a:lnTo>
                    <a:pt x="170640" y="78605"/>
                  </a:lnTo>
                  <a:lnTo>
                    <a:pt x="161544" y="72580"/>
                  </a:lnTo>
                  <a:lnTo>
                    <a:pt x="155876" y="63412"/>
                  </a:lnTo>
                  <a:lnTo>
                    <a:pt x="153924" y="51816"/>
                  </a:lnTo>
                  <a:lnTo>
                    <a:pt x="156090" y="39576"/>
                  </a:lnTo>
                  <a:lnTo>
                    <a:pt x="162115" y="30480"/>
                  </a:lnTo>
                  <a:lnTo>
                    <a:pt x="171283" y="24812"/>
                  </a:lnTo>
                  <a:lnTo>
                    <a:pt x="182880" y="22860"/>
                  </a:lnTo>
                  <a:lnTo>
                    <a:pt x="195738" y="25098"/>
                  </a:lnTo>
                  <a:lnTo>
                    <a:pt x="204597" y="31623"/>
                  </a:lnTo>
                  <a:lnTo>
                    <a:pt x="204772" y="32004"/>
                  </a:lnTo>
                  <a:lnTo>
                    <a:pt x="173736" y="32004"/>
                  </a:lnTo>
                  <a:lnTo>
                    <a:pt x="167640" y="38100"/>
                  </a:lnTo>
                  <a:lnTo>
                    <a:pt x="166116" y="47244"/>
                  </a:lnTo>
                  <a:lnTo>
                    <a:pt x="209761" y="47244"/>
                  </a:lnTo>
                  <a:lnTo>
                    <a:pt x="210312" y="56388"/>
                  </a:lnTo>
                  <a:lnTo>
                    <a:pt x="166116" y="56388"/>
                  </a:lnTo>
                  <a:lnTo>
                    <a:pt x="167640" y="65532"/>
                  </a:lnTo>
                  <a:lnTo>
                    <a:pt x="175260" y="71628"/>
                  </a:lnTo>
                  <a:lnTo>
                    <a:pt x="207264" y="71628"/>
                  </a:lnTo>
                  <a:lnTo>
                    <a:pt x="202382" y="75628"/>
                  </a:lnTo>
                  <a:lnTo>
                    <a:pt x="196786" y="78486"/>
                  </a:lnTo>
                  <a:lnTo>
                    <a:pt x="190333" y="80200"/>
                  </a:lnTo>
                  <a:lnTo>
                    <a:pt x="182880" y="80772"/>
                  </a:lnTo>
                  <a:close/>
                </a:path>
                <a:path w="386079" h="102234">
                  <a:moveTo>
                    <a:pt x="209761" y="47244"/>
                  </a:moveTo>
                  <a:lnTo>
                    <a:pt x="199644" y="47244"/>
                  </a:lnTo>
                  <a:lnTo>
                    <a:pt x="198120" y="38100"/>
                  </a:lnTo>
                  <a:lnTo>
                    <a:pt x="192024" y="32004"/>
                  </a:lnTo>
                  <a:lnTo>
                    <a:pt x="204772" y="32004"/>
                  </a:lnTo>
                  <a:lnTo>
                    <a:pt x="209454" y="42148"/>
                  </a:lnTo>
                  <a:lnTo>
                    <a:pt x="209761" y="47244"/>
                  </a:lnTo>
                  <a:close/>
                </a:path>
                <a:path w="386079" h="102234">
                  <a:moveTo>
                    <a:pt x="207264" y="71628"/>
                  </a:moveTo>
                  <a:lnTo>
                    <a:pt x="190500" y="71628"/>
                  </a:lnTo>
                  <a:lnTo>
                    <a:pt x="196596" y="68580"/>
                  </a:lnTo>
                  <a:lnTo>
                    <a:pt x="201168" y="64008"/>
                  </a:lnTo>
                  <a:lnTo>
                    <a:pt x="207264" y="71628"/>
                  </a:lnTo>
                  <a:close/>
                </a:path>
                <a:path w="386079" h="102234">
                  <a:moveTo>
                    <a:pt x="236220" y="80772"/>
                  </a:moveTo>
                  <a:lnTo>
                    <a:pt x="222504" y="80772"/>
                  </a:lnTo>
                  <a:lnTo>
                    <a:pt x="222504" y="22860"/>
                  </a:lnTo>
                  <a:lnTo>
                    <a:pt x="236220" y="22860"/>
                  </a:lnTo>
                  <a:lnTo>
                    <a:pt x="236220" y="33528"/>
                  </a:lnTo>
                  <a:lnTo>
                    <a:pt x="242316" y="33528"/>
                  </a:lnTo>
                  <a:lnTo>
                    <a:pt x="236220" y="41148"/>
                  </a:lnTo>
                  <a:lnTo>
                    <a:pt x="236220" y="80772"/>
                  </a:lnTo>
                  <a:close/>
                </a:path>
                <a:path w="386079" h="102234">
                  <a:moveTo>
                    <a:pt x="277368" y="80772"/>
                  </a:moveTo>
                  <a:lnTo>
                    <a:pt x="265176" y="80772"/>
                  </a:lnTo>
                  <a:lnTo>
                    <a:pt x="265176" y="39624"/>
                  </a:lnTo>
                  <a:lnTo>
                    <a:pt x="260604" y="33528"/>
                  </a:lnTo>
                  <a:lnTo>
                    <a:pt x="236220" y="33528"/>
                  </a:lnTo>
                  <a:lnTo>
                    <a:pt x="239268" y="25908"/>
                  </a:lnTo>
                  <a:lnTo>
                    <a:pt x="246888" y="22860"/>
                  </a:lnTo>
                  <a:lnTo>
                    <a:pt x="266700" y="22860"/>
                  </a:lnTo>
                  <a:lnTo>
                    <a:pt x="274320" y="27432"/>
                  </a:lnTo>
                  <a:lnTo>
                    <a:pt x="277368" y="36576"/>
                  </a:lnTo>
                  <a:lnTo>
                    <a:pt x="281025" y="36576"/>
                  </a:lnTo>
                  <a:lnTo>
                    <a:pt x="277368" y="41148"/>
                  </a:lnTo>
                  <a:lnTo>
                    <a:pt x="277368" y="80772"/>
                  </a:lnTo>
                  <a:close/>
                </a:path>
                <a:path w="386079" h="102234">
                  <a:moveTo>
                    <a:pt x="281025" y="36576"/>
                  </a:moveTo>
                  <a:lnTo>
                    <a:pt x="277368" y="36576"/>
                  </a:lnTo>
                  <a:lnTo>
                    <a:pt x="280416" y="25908"/>
                  </a:lnTo>
                  <a:lnTo>
                    <a:pt x="288036" y="22860"/>
                  </a:lnTo>
                  <a:lnTo>
                    <a:pt x="298704" y="22860"/>
                  </a:lnTo>
                  <a:lnTo>
                    <a:pt x="307824" y="24264"/>
                  </a:lnTo>
                  <a:lnTo>
                    <a:pt x="314515" y="28384"/>
                  </a:lnTo>
                  <a:lnTo>
                    <a:pt x="317682" y="33528"/>
                  </a:lnTo>
                  <a:lnTo>
                    <a:pt x="283464" y="33528"/>
                  </a:lnTo>
                  <a:lnTo>
                    <a:pt x="281025" y="36576"/>
                  </a:lnTo>
                  <a:close/>
                </a:path>
                <a:path w="386079" h="102234">
                  <a:moveTo>
                    <a:pt x="320040" y="80772"/>
                  </a:moveTo>
                  <a:lnTo>
                    <a:pt x="307848" y="80772"/>
                  </a:lnTo>
                  <a:lnTo>
                    <a:pt x="307848" y="39624"/>
                  </a:lnTo>
                  <a:lnTo>
                    <a:pt x="303276" y="33528"/>
                  </a:lnTo>
                  <a:lnTo>
                    <a:pt x="317682" y="33528"/>
                  </a:lnTo>
                  <a:lnTo>
                    <a:pt x="318635" y="35075"/>
                  </a:lnTo>
                  <a:lnTo>
                    <a:pt x="320040" y="44196"/>
                  </a:lnTo>
                  <a:lnTo>
                    <a:pt x="320040" y="80772"/>
                  </a:lnTo>
                  <a:close/>
                </a:path>
                <a:path w="386079" h="102234">
                  <a:moveTo>
                    <a:pt x="357124" y="91440"/>
                  </a:moveTo>
                  <a:lnTo>
                    <a:pt x="342900" y="91440"/>
                  </a:lnTo>
                  <a:lnTo>
                    <a:pt x="345948" y="88392"/>
                  </a:lnTo>
                  <a:lnTo>
                    <a:pt x="348996" y="79248"/>
                  </a:lnTo>
                  <a:lnTo>
                    <a:pt x="326136" y="22860"/>
                  </a:lnTo>
                  <a:lnTo>
                    <a:pt x="338328" y="22860"/>
                  </a:lnTo>
                  <a:lnTo>
                    <a:pt x="356616" y="67056"/>
                  </a:lnTo>
                  <a:lnTo>
                    <a:pt x="367071" y="67056"/>
                  </a:lnTo>
                  <a:lnTo>
                    <a:pt x="358140" y="88392"/>
                  </a:lnTo>
                  <a:lnTo>
                    <a:pt x="357124" y="91440"/>
                  </a:lnTo>
                  <a:close/>
                </a:path>
                <a:path w="386079" h="102234">
                  <a:moveTo>
                    <a:pt x="367071" y="67056"/>
                  </a:moveTo>
                  <a:lnTo>
                    <a:pt x="356616" y="67056"/>
                  </a:lnTo>
                  <a:lnTo>
                    <a:pt x="371856" y="22860"/>
                  </a:lnTo>
                  <a:lnTo>
                    <a:pt x="385572" y="22860"/>
                  </a:lnTo>
                  <a:lnTo>
                    <a:pt x="367071" y="67056"/>
                  </a:lnTo>
                  <a:close/>
                </a:path>
                <a:path w="386079" h="102234">
                  <a:moveTo>
                    <a:pt x="347472" y="102108"/>
                  </a:moveTo>
                  <a:lnTo>
                    <a:pt x="333756" y="102108"/>
                  </a:lnTo>
                  <a:lnTo>
                    <a:pt x="330708" y="100584"/>
                  </a:lnTo>
                  <a:lnTo>
                    <a:pt x="326136" y="97536"/>
                  </a:lnTo>
                  <a:lnTo>
                    <a:pt x="330708" y="88392"/>
                  </a:lnTo>
                  <a:lnTo>
                    <a:pt x="336804" y="91440"/>
                  </a:lnTo>
                  <a:lnTo>
                    <a:pt x="357124" y="91440"/>
                  </a:lnTo>
                  <a:lnTo>
                    <a:pt x="355092" y="97536"/>
                  </a:lnTo>
                  <a:lnTo>
                    <a:pt x="347472" y="102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0" name="object 90"/>
          <p:cNvGrpSpPr/>
          <p:nvPr/>
        </p:nvGrpSpPr>
        <p:grpSpPr>
          <a:xfrm>
            <a:off x="6038088" y="1382267"/>
            <a:ext cx="1729739" cy="114300"/>
            <a:chOff x="6038088" y="1382267"/>
            <a:chExt cx="1729739" cy="114300"/>
          </a:xfrm>
        </p:grpSpPr>
        <p:sp>
          <p:nvSpPr>
            <p:cNvPr id="91" name="object 91"/>
            <p:cNvSpPr/>
            <p:nvPr/>
          </p:nvSpPr>
          <p:spPr>
            <a:xfrm>
              <a:off x="6038088" y="1382267"/>
              <a:ext cx="108204" cy="10820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182868" y="1392935"/>
              <a:ext cx="1584959" cy="10363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3" name="object 93"/>
          <p:cNvGrpSpPr/>
          <p:nvPr/>
        </p:nvGrpSpPr>
        <p:grpSpPr>
          <a:xfrm>
            <a:off x="652272" y="1577339"/>
            <a:ext cx="349250" cy="108585"/>
            <a:chOff x="652272" y="1577339"/>
            <a:chExt cx="349250" cy="108585"/>
          </a:xfrm>
        </p:grpSpPr>
        <p:sp>
          <p:nvSpPr>
            <p:cNvPr id="94" name="object 94"/>
            <p:cNvSpPr/>
            <p:nvPr/>
          </p:nvSpPr>
          <p:spPr>
            <a:xfrm>
              <a:off x="652272" y="1577339"/>
              <a:ext cx="108203" cy="1082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92480" y="1586483"/>
              <a:ext cx="208788" cy="807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736847" y="1984248"/>
            <a:ext cx="4276725" cy="2565400"/>
            <a:chOff x="3736847" y="1984248"/>
            <a:chExt cx="4276725" cy="2565400"/>
          </a:xfrm>
        </p:grpSpPr>
        <p:sp>
          <p:nvSpPr>
            <p:cNvPr id="99" name="object 99"/>
            <p:cNvSpPr/>
            <p:nvPr/>
          </p:nvSpPr>
          <p:spPr>
            <a:xfrm>
              <a:off x="3736847" y="1984248"/>
              <a:ext cx="4276344" cy="26060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3736847" y="2272284"/>
              <a:ext cx="672083" cy="26060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736847" y="2560320"/>
              <a:ext cx="588263" cy="2606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736847" y="2848356"/>
              <a:ext cx="1048511" cy="26060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3736847" y="3136392"/>
              <a:ext cx="504443" cy="26060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736847" y="3424428"/>
              <a:ext cx="461772" cy="26060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736847" y="3712464"/>
              <a:ext cx="3227831" cy="26060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736847" y="4000500"/>
              <a:ext cx="1258824" cy="26060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736847" y="4288536"/>
              <a:ext cx="1510283" cy="26060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1"/>
          <p:nvPr/>
        </p:nvSpPr>
        <p:spPr>
          <a:xfrm>
            <a:off x="-38100" y="7620993"/>
            <a:ext cx="473709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z="1000" spc="-5">
                <a:latin typeface="Times New Roman"/>
                <a:cs typeface="Times New Roman"/>
              </a:rPr>
              <a:t>15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731"/>
            <a:ext cx="10693400" cy="6015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731"/>
            <a:ext cx="10693400" cy="6015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731"/>
            <a:ext cx="10693400" cy="6015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731"/>
            <a:ext cx="10693400" cy="6015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483108"/>
            <a:ext cx="306705" cy="97790"/>
          </a:xfrm>
          <a:custGeom>
            <a:avLst/>
            <a:gdLst/>
            <a:ahLst/>
            <a:cxnLst/>
            <a:rect l="l" t="t" r="r" b="b"/>
            <a:pathLst>
              <a:path w="306705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06705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06705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06705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06705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06705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06705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06705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06705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06705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06705" h="97790">
                <a:moveTo>
                  <a:pt x="248412" y="35052"/>
                </a:moveTo>
                <a:lnTo>
                  <a:pt x="242316" y="28956"/>
                </a:lnTo>
                <a:lnTo>
                  <a:pt x="265176" y="6096"/>
                </a:lnTo>
                <a:lnTo>
                  <a:pt x="281940" y="6096"/>
                </a:lnTo>
                <a:lnTo>
                  <a:pt x="281940" y="13716"/>
                </a:lnTo>
                <a:lnTo>
                  <a:pt x="271272" y="13716"/>
                </a:lnTo>
                <a:lnTo>
                  <a:pt x="248412" y="35052"/>
                </a:lnTo>
                <a:close/>
              </a:path>
              <a:path w="306705" h="97790">
                <a:moveTo>
                  <a:pt x="281940" y="85344"/>
                </a:moveTo>
                <a:lnTo>
                  <a:pt x="271272" y="85344"/>
                </a:lnTo>
                <a:lnTo>
                  <a:pt x="271272" y="13716"/>
                </a:lnTo>
                <a:lnTo>
                  <a:pt x="281940" y="13716"/>
                </a:lnTo>
                <a:lnTo>
                  <a:pt x="281940" y="85344"/>
                </a:lnTo>
                <a:close/>
              </a:path>
              <a:path w="306705" h="97790">
                <a:moveTo>
                  <a:pt x="306324" y="96012"/>
                </a:moveTo>
                <a:lnTo>
                  <a:pt x="246888" y="96012"/>
                </a:lnTo>
                <a:lnTo>
                  <a:pt x="246888" y="85344"/>
                </a:lnTo>
                <a:lnTo>
                  <a:pt x="306324" y="85344"/>
                </a:lnTo>
                <a:lnTo>
                  <a:pt x="306324" y="96012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21791"/>
            <a:ext cx="8191500" cy="4607560"/>
          </a:xfrm>
          <a:custGeom>
            <a:avLst/>
            <a:gdLst/>
            <a:ahLst/>
            <a:cxnLst/>
            <a:rect l="l" t="t" r="r" b="b"/>
            <a:pathLst>
              <a:path w="8191500" h="4607560">
                <a:moveTo>
                  <a:pt x="8191500" y="4607052"/>
                </a:moveTo>
                <a:lnTo>
                  <a:pt x="0" y="4607052"/>
                </a:lnTo>
                <a:lnTo>
                  <a:pt x="0" y="0"/>
                </a:lnTo>
                <a:lnTo>
                  <a:pt x="8191500" y="0"/>
                </a:lnTo>
                <a:lnTo>
                  <a:pt x="8191500" y="4607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363" y="746760"/>
            <a:ext cx="3290316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57577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19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40686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19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25318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19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08426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20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93058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20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76166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20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60798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20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43905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20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27014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20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11646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20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94754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20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79385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20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62494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20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47126" y="1374648"/>
            <a:ext cx="7620" cy="3190240"/>
          </a:xfrm>
          <a:custGeom>
            <a:avLst/>
            <a:gdLst/>
            <a:ahLst/>
            <a:cxnLst/>
            <a:rect l="l" t="t" r="r" b="b"/>
            <a:pathLst>
              <a:path w="7620" h="3190240">
                <a:moveTo>
                  <a:pt x="0" y="0"/>
                </a:moveTo>
                <a:lnTo>
                  <a:pt x="7620" y="0"/>
                </a:lnTo>
                <a:lnTo>
                  <a:pt x="7620" y="3189731"/>
                </a:lnTo>
                <a:lnTo>
                  <a:pt x="0" y="318973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49908" y="1338072"/>
            <a:ext cx="257810" cy="83820"/>
          </a:xfrm>
          <a:custGeom>
            <a:avLst/>
            <a:gdLst/>
            <a:ahLst/>
            <a:cxnLst/>
            <a:rect l="l" t="t" r="r" b="b"/>
            <a:pathLst>
              <a:path w="257810" h="83819">
                <a:moveTo>
                  <a:pt x="12192" y="82296"/>
                </a:moveTo>
                <a:lnTo>
                  <a:pt x="0" y="82296"/>
                </a:lnTo>
                <a:lnTo>
                  <a:pt x="0" y="6096"/>
                </a:lnTo>
                <a:lnTo>
                  <a:pt x="12192" y="6096"/>
                </a:lnTo>
                <a:lnTo>
                  <a:pt x="12192" y="82296"/>
                </a:lnTo>
                <a:close/>
              </a:path>
              <a:path w="257810" h="83819">
                <a:moveTo>
                  <a:pt x="44196" y="82296"/>
                </a:moveTo>
                <a:lnTo>
                  <a:pt x="32004" y="82296"/>
                </a:lnTo>
                <a:lnTo>
                  <a:pt x="32004" y="24384"/>
                </a:lnTo>
                <a:lnTo>
                  <a:pt x="44196" y="24384"/>
                </a:lnTo>
                <a:lnTo>
                  <a:pt x="44196" y="36576"/>
                </a:lnTo>
                <a:lnTo>
                  <a:pt x="51816" y="36576"/>
                </a:lnTo>
                <a:lnTo>
                  <a:pt x="45720" y="42672"/>
                </a:lnTo>
                <a:lnTo>
                  <a:pt x="44196" y="51816"/>
                </a:lnTo>
                <a:lnTo>
                  <a:pt x="44196" y="82296"/>
                </a:lnTo>
                <a:close/>
              </a:path>
              <a:path w="257810" h="83819">
                <a:moveTo>
                  <a:pt x="88392" y="82296"/>
                </a:moveTo>
                <a:lnTo>
                  <a:pt x="74676" y="82296"/>
                </a:lnTo>
                <a:lnTo>
                  <a:pt x="74676" y="41148"/>
                </a:lnTo>
                <a:lnTo>
                  <a:pt x="70104" y="36576"/>
                </a:lnTo>
                <a:lnTo>
                  <a:pt x="44196" y="36576"/>
                </a:lnTo>
                <a:lnTo>
                  <a:pt x="48768" y="27432"/>
                </a:lnTo>
                <a:lnTo>
                  <a:pt x="56388" y="24384"/>
                </a:lnTo>
                <a:lnTo>
                  <a:pt x="65532" y="24384"/>
                </a:lnTo>
                <a:lnTo>
                  <a:pt x="74890" y="26027"/>
                </a:lnTo>
                <a:lnTo>
                  <a:pt x="82105" y="30670"/>
                </a:lnTo>
                <a:lnTo>
                  <a:pt x="86748" y="37885"/>
                </a:lnTo>
                <a:lnTo>
                  <a:pt x="88392" y="47244"/>
                </a:lnTo>
                <a:lnTo>
                  <a:pt x="88392" y="82296"/>
                </a:lnTo>
                <a:close/>
              </a:path>
              <a:path w="257810" h="83819">
                <a:moveTo>
                  <a:pt x="160020" y="82296"/>
                </a:moveTo>
                <a:lnTo>
                  <a:pt x="147828" y="82296"/>
                </a:lnTo>
                <a:lnTo>
                  <a:pt x="147828" y="73152"/>
                </a:lnTo>
                <a:lnTo>
                  <a:pt x="129540" y="73152"/>
                </a:lnTo>
                <a:lnTo>
                  <a:pt x="136898" y="71770"/>
                </a:lnTo>
                <a:lnTo>
                  <a:pt x="142684" y="67818"/>
                </a:lnTo>
                <a:lnTo>
                  <a:pt x="146470" y="61579"/>
                </a:lnTo>
                <a:lnTo>
                  <a:pt x="147828" y="53340"/>
                </a:lnTo>
                <a:lnTo>
                  <a:pt x="146470" y="45981"/>
                </a:lnTo>
                <a:lnTo>
                  <a:pt x="142684" y="40195"/>
                </a:lnTo>
                <a:lnTo>
                  <a:pt x="136898" y="36409"/>
                </a:lnTo>
                <a:lnTo>
                  <a:pt x="129540" y="35052"/>
                </a:lnTo>
                <a:lnTo>
                  <a:pt x="147828" y="35052"/>
                </a:lnTo>
                <a:lnTo>
                  <a:pt x="147828" y="1524"/>
                </a:lnTo>
                <a:lnTo>
                  <a:pt x="160020" y="1524"/>
                </a:lnTo>
                <a:lnTo>
                  <a:pt x="160020" y="82296"/>
                </a:lnTo>
                <a:close/>
              </a:path>
              <a:path w="257810" h="83819">
                <a:moveTo>
                  <a:pt x="135636" y="83820"/>
                </a:moveTo>
                <a:lnTo>
                  <a:pt x="126492" y="83820"/>
                </a:lnTo>
                <a:lnTo>
                  <a:pt x="115133" y="81629"/>
                </a:lnTo>
                <a:lnTo>
                  <a:pt x="106489" y="75438"/>
                </a:lnTo>
                <a:lnTo>
                  <a:pt x="100988" y="65817"/>
                </a:lnTo>
                <a:lnTo>
                  <a:pt x="99060" y="53340"/>
                </a:lnTo>
                <a:lnTo>
                  <a:pt x="100988" y="41743"/>
                </a:lnTo>
                <a:lnTo>
                  <a:pt x="106489" y="32575"/>
                </a:lnTo>
                <a:lnTo>
                  <a:pt x="115133" y="26550"/>
                </a:lnTo>
                <a:lnTo>
                  <a:pt x="126492" y="24384"/>
                </a:lnTo>
                <a:lnTo>
                  <a:pt x="135636" y="24384"/>
                </a:lnTo>
                <a:lnTo>
                  <a:pt x="143256" y="27432"/>
                </a:lnTo>
                <a:lnTo>
                  <a:pt x="147828" y="35052"/>
                </a:lnTo>
                <a:lnTo>
                  <a:pt x="129540" y="35052"/>
                </a:lnTo>
                <a:lnTo>
                  <a:pt x="122181" y="36409"/>
                </a:lnTo>
                <a:lnTo>
                  <a:pt x="116395" y="40195"/>
                </a:lnTo>
                <a:lnTo>
                  <a:pt x="112609" y="45981"/>
                </a:lnTo>
                <a:lnTo>
                  <a:pt x="111252" y="53340"/>
                </a:lnTo>
                <a:lnTo>
                  <a:pt x="112609" y="61579"/>
                </a:lnTo>
                <a:lnTo>
                  <a:pt x="116395" y="67818"/>
                </a:lnTo>
                <a:lnTo>
                  <a:pt x="122181" y="71770"/>
                </a:lnTo>
                <a:lnTo>
                  <a:pt x="129540" y="73152"/>
                </a:lnTo>
                <a:lnTo>
                  <a:pt x="147828" y="73152"/>
                </a:lnTo>
                <a:lnTo>
                  <a:pt x="143256" y="79248"/>
                </a:lnTo>
                <a:lnTo>
                  <a:pt x="135636" y="83820"/>
                </a:lnTo>
                <a:close/>
              </a:path>
              <a:path w="257810" h="83819">
                <a:moveTo>
                  <a:pt x="188976" y="15240"/>
                </a:moveTo>
                <a:lnTo>
                  <a:pt x="181356" y="15240"/>
                </a:lnTo>
                <a:lnTo>
                  <a:pt x="178308" y="12192"/>
                </a:lnTo>
                <a:lnTo>
                  <a:pt x="178308" y="3048"/>
                </a:lnTo>
                <a:lnTo>
                  <a:pt x="181356" y="0"/>
                </a:lnTo>
                <a:lnTo>
                  <a:pt x="188976" y="0"/>
                </a:lnTo>
                <a:lnTo>
                  <a:pt x="192024" y="3048"/>
                </a:lnTo>
                <a:lnTo>
                  <a:pt x="192024" y="12192"/>
                </a:lnTo>
                <a:lnTo>
                  <a:pt x="188976" y="15240"/>
                </a:lnTo>
                <a:close/>
              </a:path>
              <a:path w="257810" h="83819">
                <a:moveTo>
                  <a:pt x="192024" y="82296"/>
                </a:moveTo>
                <a:lnTo>
                  <a:pt x="179832" y="82296"/>
                </a:lnTo>
                <a:lnTo>
                  <a:pt x="179832" y="24384"/>
                </a:lnTo>
                <a:lnTo>
                  <a:pt x="192024" y="24384"/>
                </a:lnTo>
                <a:lnTo>
                  <a:pt x="192024" y="82296"/>
                </a:lnTo>
                <a:close/>
              </a:path>
              <a:path w="257810" h="83819">
                <a:moveTo>
                  <a:pt x="213360" y="39624"/>
                </a:moveTo>
                <a:lnTo>
                  <a:pt x="233172" y="24384"/>
                </a:lnTo>
                <a:lnTo>
                  <a:pt x="243411" y="25765"/>
                </a:lnTo>
                <a:lnTo>
                  <a:pt x="251079" y="29718"/>
                </a:lnTo>
                <a:lnTo>
                  <a:pt x="255191" y="35052"/>
                </a:lnTo>
                <a:lnTo>
                  <a:pt x="225552" y="35052"/>
                </a:lnTo>
                <a:lnTo>
                  <a:pt x="219456" y="36576"/>
                </a:lnTo>
                <a:lnTo>
                  <a:pt x="213360" y="39624"/>
                </a:lnTo>
                <a:close/>
              </a:path>
              <a:path w="257810" h="83819">
                <a:moveTo>
                  <a:pt x="234696" y="83820"/>
                </a:moveTo>
                <a:lnTo>
                  <a:pt x="225552" y="83820"/>
                </a:lnTo>
                <a:lnTo>
                  <a:pt x="217312" y="82462"/>
                </a:lnTo>
                <a:lnTo>
                  <a:pt x="211074" y="78676"/>
                </a:lnTo>
                <a:lnTo>
                  <a:pt x="207121" y="72890"/>
                </a:lnTo>
                <a:lnTo>
                  <a:pt x="205740" y="65532"/>
                </a:lnTo>
                <a:lnTo>
                  <a:pt x="207144" y="58173"/>
                </a:lnTo>
                <a:lnTo>
                  <a:pt x="211264" y="52387"/>
                </a:lnTo>
                <a:lnTo>
                  <a:pt x="217955" y="48601"/>
                </a:lnTo>
                <a:lnTo>
                  <a:pt x="227076" y="47244"/>
                </a:lnTo>
                <a:lnTo>
                  <a:pt x="245364" y="47244"/>
                </a:lnTo>
                <a:lnTo>
                  <a:pt x="245364" y="38100"/>
                </a:lnTo>
                <a:lnTo>
                  <a:pt x="240792" y="35052"/>
                </a:lnTo>
                <a:lnTo>
                  <a:pt x="255191" y="35052"/>
                </a:lnTo>
                <a:lnTo>
                  <a:pt x="255889" y="35956"/>
                </a:lnTo>
                <a:lnTo>
                  <a:pt x="257556" y="44196"/>
                </a:lnTo>
                <a:lnTo>
                  <a:pt x="257556" y="56388"/>
                </a:lnTo>
                <a:lnTo>
                  <a:pt x="220980" y="56388"/>
                </a:lnTo>
                <a:lnTo>
                  <a:pt x="217932" y="59436"/>
                </a:lnTo>
                <a:lnTo>
                  <a:pt x="217932" y="70104"/>
                </a:lnTo>
                <a:lnTo>
                  <a:pt x="220980" y="73152"/>
                </a:lnTo>
                <a:lnTo>
                  <a:pt x="257556" y="73152"/>
                </a:lnTo>
                <a:lnTo>
                  <a:pt x="257556" y="76200"/>
                </a:lnTo>
                <a:lnTo>
                  <a:pt x="245364" y="76200"/>
                </a:lnTo>
                <a:lnTo>
                  <a:pt x="240792" y="80772"/>
                </a:lnTo>
                <a:lnTo>
                  <a:pt x="234696" y="83820"/>
                </a:lnTo>
                <a:close/>
              </a:path>
              <a:path w="257810" h="83819">
                <a:moveTo>
                  <a:pt x="257556" y="73152"/>
                </a:moveTo>
                <a:lnTo>
                  <a:pt x="237744" y="73152"/>
                </a:lnTo>
                <a:lnTo>
                  <a:pt x="243840" y="68580"/>
                </a:lnTo>
                <a:lnTo>
                  <a:pt x="245364" y="62484"/>
                </a:lnTo>
                <a:lnTo>
                  <a:pt x="245364" y="56388"/>
                </a:lnTo>
                <a:lnTo>
                  <a:pt x="257556" y="56388"/>
                </a:lnTo>
                <a:lnTo>
                  <a:pt x="257556" y="73152"/>
                </a:lnTo>
                <a:close/>
              </a:path>
              <a:path w="257810" h="83819">
                <a:moveTo>
                  <a:pt x="257556" y="82296"/>
                </a:moveTo>
                <a:lnTo>
                  <a:pt x="245364" y="82296"/>
                </a:lnTo>
                <a:lnTo>
                  <a:pt x="245364" y="76200"/>
                </a:lnTo>
                <a:lnTo>
                  <a:pt x="257556" y="76200"/>
                </a:lnTo>
                <a:lnTo>
                  <a:pt x="257556" y="8229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01139" y="1502663"/>
            <a:ext cx="306705" cy="82550"/>
          </a:xfrm>
          <a:custGeom>
            <a:avLst/>
            <a:gdLst/>
            <a:ahLst/>
            <a:cxnLst/>
            <a:rect l="l" t="t" r="r" b="b"/>
            <a:pathLst>
              <a:path w="306705" h="82550">
                <a:moveTo>
                  <a:pt x="39624" y="82296"/>
                </a:moveTo>
                <a:lnTo>
                  <a:pt x="23788" y="79343"/>
                </a:lnTo>
                <a:lnTo>
                  <a:pt x="11239" y="71247"/>
                </a:lnTo>
                <a:lnTo>
                  <a:pt x="2976" y="59150"/>
                </a:lnTo>
                <a:lnTo>
                  <a:pt x="0" y="44196"/>
                </a:lnTo>
                <a:lnTo>
                  <a:pt x="3214" y="28360"/>
                </a:lnTo>
                <a:lnTo>
                  <a:pt x="12001" y="15811"/>
                </a:lnTo>
                <a:lnTo>
                  <a:pt x="25074" y="7548"/>
                </a:lnTo>
                <a:lnTo>
                  <a:pt x="41148" y="4572"/>
                </a:lnTo>
                <a:lnTo>
                  <a:pt x="49101" y="5405"/>
                </a:lnTo>
                <a:lnTo>
                  <a:pt x="56769" y="7810"/>
                </a:lnTo>
                <a:lnTo>
                  <a:pt x="63865" y="11644"/>
                </a:lnTo>
                <a:lnTo>
                  <a:pt x="70104" y="16764"/>
                </a:lnTo>
                <a:lnTo>
                  <a:pt x="41148" y="16764"/>
                </a:lnTo>
                <a:lnTo>
                  <a:pt x="30432" y="18907"/>
                </a:lnTo>
                <a:lnTo>
                  <a:pt x="21717" y="24765"/>
                </a:lnTo>
                <a:lnTo>
                  <a:pt x="15859" y="33480"/>
                </a:lnTo>
                <a:lnTo>
                  <a:pt x="13716" y="44196"/>
                </a:lnTo>
                <a:lnTo>
                  <a:pt x="15859" y="54673"/>
                </a:lnTo>
                <a:lnTo>
                  <a:pt x="21717" y="62865"/>
                </a:lnTo>
                <a:lnTo>
                  <a:pt x="30432" y="68199"/>
                </a:lnTo>
                <a:lnTo>
                  <a:pt x="41148" y="70104"/>
                </a:lnTo>
                <a:lnTo>
                  <a:pt x="70104" y="70104"/>
                </a:lnTo>
                <a:lnTo>
                  <a:pt x="63627" y="75223"/>
                </a:lnTo>
                <a:lnTo>
                  <a:pt x="56007" y="79057"/>
                </a:lnTo>
                <a:lnTo>
                  <a:pt x="47815" y="81462"/>
                </a:lnTo>
                <a:lnTo>
                  <a:pt x="39624" y="82296"/>
                </a:lnTo>
                <a:close/>
              </a:path>
              <a:path w="306705" h="82550">
                <a:moveTo>
                  <a:pt x="62484" y="25908"/>
                </a:moveTo>
                <a:lnTo>
                  <a:pt x="56388" y="19812"/>
                </a:lnTo>
                <a:lnTo>
                  <a:pt x="48768" y="16764"/>
                </a:lnTo>
                <a:lnTo>
                  <a:pt x="70104" y="16764"/>
                </a:lnTo>
                <a:lnTo>
                  <a:pt x="62484" y="25908"/>
                </a:lnTo>
                <a:close/>
              </a:path>
              <a:path w="306705" h="82550">
                <a:moveTo>
                  <a:pt x="70104" y="70104"/>
                </a:moveTo>
                <a:lnTo>
                  <a:pt x="48768" y="70104"/>
                </a:lnTo>
                <a:lnTo>
                  <a:pt x="56388" y="67056"/>
                </a:lnTo>
                <a:lnTo>
                  <a:pt x="62484" y="60960"/>
                </a:lnTo>
                <a:lnTo>
                  <a:pt x="70104" y="70104"/>
                </a:lnTo>
                <a:close/>
              </a:path>
              <a:path w="306705" h="82550">
                <a:moveTo>
                  <a:pt x="94488" y="82296"/>
                </a:moveTo>
                <a:lnTo>
                  <a:pt x="82296" y="82296"/>
                </a:lnTo>
                <a:lnTo>
                  <a:pt x="82296" y="1524"/>
                </a:lnTo>
                <a:lnTo>
                  <a:pt x="94488" y="1524"/>
                </a:lnTo>
                <a:lnTo>
                  <a:pt x="94488" y="35052"/>
                </a:lnTo>
                <a:lnTo>
                  <a:pt x="102108" y="35052"/>
                </a:lnTo>
                <a:lnTo>
                  <a:pt x="94488" y="42672"/>
                </a:lnTo>
                <a:lnTo>
                  <a:pt x="94488" y="82296"/>
                </a:lnTo>
                <a:close/>
              </a:path>
              <a:path w="306705" h="82550">
                <a:moveTo>
                  <a:pt x="138684" y="82296"/>
                </a:moveTo>
                <a:lnTo>
                  <a:pt x="126492" y="82296"/>
                </a:lnTo>
                <a:lnTo>
                  <a:pt x="126492" y="41148"/>
                </a:lnTo>
                <a:lnTo>
                  <a:pt x="120396" y="35052"/>
                </a:lnTo>
                <a:lnTo>
                  <a:pt x="94488" y="35052"/>
                </a:lnTo>
                <a:lnTo>
                  <a:pt x="98488" y="29932"/>
                </a:lnTo>
                <a:lnTo>
                  <a:pt x="103632" y="26098"/>
                </a:lnTo>
                <a:lnTo>
                  <a:pt x="109918" y="23693"/>
                </a:lnTo>
                <a:lnTo>
                  <a:pt x="117348" y="22860"/>
                </a:lnTo>
                <a:lnTo>
                  <a:pt x="126468" y="24503"/>
                </a:lnTo>
                <a:lnTo>
                  <a:pt x="133159" y="29146"/>
                </a:lnTo>
                <a:lnTo>
                  <a:pt x="137279" y="36361"/>
                </a:lnTo>
                <a:lnTo>
                  <a:pt x="138684" y="45720"/>
                </a:lnTo>
                <a:lnTo>
                  <a:pt x="138684" y="82296"/>
                </a:lnTo>
                <a:close/>
              </a:path>
              <a:path w="306705" h="82550">
                <a:moveTo>
                  <a:pt x="166116" y="15240"/>
                </a:moveTo>
                <a:lnTo>
                  <a:pt x="156972" y="15240"/>
                </a:lnTo>
                <a:lnTo>
                  <a:pt x="153924" y="12192"/>
                </a:lnTo>
                <a:lnTo>
                  <a:pt x="153924" y="3048"/>
                </a:lnTo>
                <a:lnTo>
                  <a:pt x="156972" y="0"/>
                </a:lnTo>
                <a:lnTo>
                  <a:pt x="166116" y="0"/>
                </a:lnTo>
                <a:lnTo>
                  <a:pt x="169164" y="3048"/>
                </a:lnTo>
                <a:lnTo>
                  <a:pt x="169164" y="12192"/>
                </a:lnTo>
                <a:lnTo>
                  <a:pt x="166116" y="15240"/>
                </a:lnTo>
                <a:close/>
              </a:path>
              <a:path w="306705" h="82550">
                <a:moveTo>
                  <a:pt x="167640" y="82296"/>
                </a:moveTo>
                <a:lnTo>
                  <a:pt x="155448" y="82296"/>
                </a:lnTo>
                <a:lnTo>
                  <a:pt x="155448" y="24384"/>
                </a:lnTo>
                <a:lnTo>
                  <a:pt x="167640" y="24384"/>
                </a:lnTo>
                <a:lnTo>
                  <a:pt x="167640" y="82296"/>
                </a:lnTo>
                <a:close/>
              </a:path>
              <a:path w="306705" h="82550">
                <a:moveTo>
                  <a:pt x="242316" y="82296"/>
                </a:moveTo>
                <a:lnTo>
                  <a:pt x="230124" y="82296"/>
                </a:lnTo>
                <a:lnTo>
                  <a:pt x="230124" y="41148"/>
                </a:lnTo>
                <a:lnTo>
                  <a:pt x="224028" y="35052"/>
                </a:lnTo>
                <a:lnTo>
                  <a:pt x="199644" y="35052"/>
                </a:lnTo>
                <a:lnTo>
                  <a:pt x="202692" y="27432"/>
                </a:lnTo>
                <a:lnTo>
                  <a:pt x="210312" y="22860"/>
                </a:lnTo>
                <a:lnTo>
                  <a:pt x="220980" y="22860"/>
                </a:lnTo>
                <a:lnTo>
                  <a:pt x="230100" y="24503"/>
                </a:lnTo>
                <a:lnTo>
                  <a:pt x="236791" y="29146"/>
                </a:lnTo>
                <a:lnTo>
                  <a:pt x="240911" y="36361"/>
                </a:lnTo>
                <a:lnTo>
                  <a:pt x="242316" y="45720"/>
                </a:lnTo>
                <a:lnTo>
                  <a:pt x="242316" y="82296"/>
                </a:lnTo>
                <a:close/>
              </a:path>
              <a:path w="306705" h="82550">
                <a:moveTo>
                  <a:pt x="199644" y="82296"/>
                </a:moveTo>
                <a:lnTo>
                  <a:pt x="185928" y="82296"/>
                </a:lnTo>
                <a:lnTo>
                  <a:pt x="185928" y="24384"/>
                </a:lnTo>
                <a:lnTo>
                  <a:pt x="199644" y="24384"/>
                </a:lnTo>
                <a:lnTo>
                  <a:pt x="199644" y="35052"/>
                </a:lnTo>
                <a:lnTo>
                  <a:pt x="205740" y="35052"/>
                </a:lnTo>
                <a:lnTo>
                  <a:pt x="199644" y="42672"/>
                </a:lnTo>
                <a:lnTo>
                  <a:pt x="199644" y="82296"/>
                </a:lnTo>
                <a:close/>
              </a:path>
              <a:path w="306705" h="82550">
                <a:moveTo>
                  <a:pt x="262128" y="39624"/>
                </a:moveTo>
                <a:lnTo>
                  <a:pt x="281940" y="22860"/>
                </a:lnTo>
                <a:lnTo>
                  <a:pt x="292179" y="24264"/>
                </a:lnTo>
                <a:lnTo>
                  <a:pt x="299847" y="28384"/>
                </a:lnTo>
                <a:lnTo>
                  <a:pt x="303544" y="33528"/>
                </a:lnTo>
                <a:lnTo>
                  <a:pt x="274320" y="33528"/>
                </a:lnTo>
                <a:lnTo>
                  <a:pt x="268224" y="35052"/>
                </a:lnTo>
                <a:lnTo>
                  <a:pt x="262128" y="39624"/>
                </a:lnTo>
                <a:close/>
              </a:path>
              <a:path w="306705" h="82550">
                <a:moveTo>
                  <a:pt x="283464" y="82296"/>
                </a:moveTo>
                <a:lnTo>
                  <a:pt x="274320" y="82296"/>
                </a:lnTo>
                <a:lnTo>
                  <a:pt x="266080" y="80938"/>
                </a:lnTo>
                <a:lnTo>
                  <a:pt x="259842" y="77152"/>
                </a:lnTo>
                <a:lnTo>
                  <a:pt x="255889" y="71366"/>
                </a:lnTo>
                <a:lnTo>
                  <a:pt x="254508" y="64008"/>
                </a:lnTo>
                <a:lnTo>
                  <a:pt x="255912" y="56888"/>
                </a:lnTo>
                <a:lnTo>
                  <a:pt x="260032" y="51625"/>
                </a:lnTo>
                <a:lnTo>
                  <a:pt x="266723" y="48363"/>
                </a:lnTo>
                <a:lnTo>
                  <a:pt x="275844" y="47244"/>
                </a:lnTo>
                <a:lnTo>
                  <a:pt x="294132" y="47244"/>
                </a:lnTo>
                <a:lnTo>
                  <a:pt x="294132" y="38100"/>
                </a:lnTo>
                <a:lnTo>
                  <a:pt x="289560" y="33528"/>
                </a:lnTo>
                <a:lnTo>
                  <a:pt x="303544" y="33528"/>
                </a:lnTo>
                <a:lnTo>
                  <a:pt x="304657" y="35075"/>
                </a:lnTo>
                <a:lnTo>
                  <a:pt x="306324" y="44196"/>
                </a:lnTo>
                <a:lnTo>
                  <a:pt x="306324" y="56388"/>
                </a:lnTo>
                <a:lnTo>
                  <a:pt x="269748" y="56388"/>
                </a:lnTo>
                <a:lnTo>
                  <a:pt x="266700" y="57912"/>
                </a:lnTo>
                <a:lnTo>
                  <a:pt x="266700" y="70104"/>
                </a:lnTo>
                <a:lnTo>
                  <a:pt x="269748" y="73152"/>
                </a:lnTo>
                <a:lnTo>
                  <a:pt x="306324" y="73152"/>
                </a:lnTo>
                <a:lnTo>
                  <a:pt x="306324" y="74676"/>
                </a:lnTo>
                <a:lnTo>
                  <a:pt x="294132" y="74676"/>
                </a:lnTo>
                <a:lnTo>
                  <a:pt x="289560" y="80772"/>
                </a:lnTo>
                <a:lnTo>
                  <a:pt x="283464" y="82296"/>
                </a:lnTo>
                <a:close/>
              </a:path>
              <a:path w="306705" h="82550">
                <a:moveTo>
                  <a:pt x="306324" y="73152"/>
                </a:moveTo>
                <a:lnTo>
                  <a:pt x="286512" y="73152"/>
                </a:lnTo>
                <a:lnTo>
                  <a:pt x="292608" y="68580"/>
                </a:lnTo>
                <a:lnTo>
                  <a:pt x="294132" y="60960"/>
                </a:lnTo>
                <a:lnTo>
                  <a:pt x="294132" y="56388"/>
                </a:lnTo>
                <a:lnTo>
                  <a:pt x="306324" y="56388"/>
                </a:lnTo>
                <a:lnTo>
                  <a:pt x="306324" y="73152"/>
                </a:lnTo>
                <a:close/>
              </a:path>
              <a:path w="306705" h="82550">
                <a:moveTo>
                  <a:pt x="306324" y="82296"/>
                </a:moveTo>
                <a:lnTo>
                  <a:pt x="294132" y="82296"/>
                </a:lnTo>
                <a:lnTo>
                  <a:pt x="294132" y="74676"/>
                </a:lnTo>
                <a:lnTo>
                  <a:pt x="306324" y="74676"/>
                </a:lnTo>
                <a:lnTo>
                  <a:pt x="306324" y="8229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44524" y="1671827"/>
            <a:ext cx="670560" cy="568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81100" y="2327148"/>
            <a:ext cx="630935" cy="7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14627" y="3140964"/>
            <a:ext cx="597535" cy="104139"/>
          </a:xfrm>
          <a:custGeom>
            <a:avLst/>
            <a:gdLst/>
            <a:ahLst/>
            <a:cxnLst/>
            <a:rect l="l" t="t" r="r" b="b"/>
            <a:pathLst>
              <a:path w="597535" h="104139">
                <a:moveTo>
                  <a:pt x="13716" y="82296"/>
                </a:moveTo>
                <a:lnTo>
                  <a:pt x="0" y="82296"/>
                </a:lnTo>
                <a:lnTo>
                  <a:pt x="0" y="6096"/>
                </a:lnTo>
                <a:lnTo>
                  <a:pt x="30480" y="6096"/>
                </a:lnTo>
                <a:lnTo>
                  <a:pt x="43600" y="7786"/>
                </a:lnTo>
                <a:lnTo>
                  <a:pt x="53149" y="12763"/>
                </a:lnTo>
                <a:lnTo>
                  <a:pt x="56023" y="16764"/>
                </a:lnTo>
                <a:lnTo>
                  <a:pt x="13716" y="16764"/>
                </a:lnTo>
                <a:lnTo>
                  <a:pt x="13716" y="47244"/>
                </a:lnTo>
                <a:lnTo>
                  <a:pt x="56363" y="47244"/>
                </a:lnTo>
                <a:lnTo>
                  <a:pt x="53149" y="52006"/>
                </a:lnTo>
                <a:lnTo>
                  <a:pt x="43600" y="57507"/>
                </a:lnTo>
                <a:lnTo>
                  <a:pt x="30480" y="59436"/>
                </a:lnTo>
                <a:lnTo>
                  <a:pt x="13716" y="59436"/>
                </a:lnTo>
                <a:lnTo>
                  <a:pt x="13716" y="82296"/>
                </a:lnTo>
                <a:close/>
              </a:path>
              <a:path w="597535" h="104139">
                <a:moveTo>
                  <a:pt x="56363" y="47244"/>
                </a:moveTo>
                <a:lnTo>
                  <a:pt x="42672" y="47244"/>
                </a:lnTo>
                <a:lnTo>
                  <a:pt x="48768" y="42672"/>
                </a:lnTo>
                <a:lnTo>
                  <a:pt x="48768" y="21336"/>
                </a:lnTo>
                <a:lnTo>
                  <a:pt x="42672" y="16764"/>
                </a:lnTo>
                <a:lnTo>
                  <a:pt x="56023" y="16764"/>
                </a:lnTo>
                <a:lnTo>
                  <a:pt x="58983" y="20883"/>
                </a:lnTo>
                <a:lnTo>
                  <a:pt x="60960" y="32004"/>
                </a:lnTo>
                <a:lnTo>
                  <a:pt x="58983" y="43362"/>
                </a:lnTo>
                <a:lnTo>
                  <a:pt x="56363" y="47244"/>
                </a:lnTo>
                <a:close/>
              </a:path>
              <a:path w="597535" h="104139">
                <a:moveTo>
                  <a:pt x="86868" y="82296"/>
                </a:moveTo>
                <a:lnTo>
                  <a:pt x="74676" y="82296"/>
                </a:lnTo>
                <a:lnTo>
                  <a:pt x="74676" y="1524"/>
                </a:lnTo>
                <a:lnTo>
                  <a:pt x="86868" y="1524"/>
                </a:lnTo>
                <a:lnTo>
                  <a:pt x="86868" y="35052"/>
                </a:lnTo>
                <a:lnTo>
                  <a:pt x="92964" y="35052"/>
                </a:lnTo>
                <a:lnTo>
                  <a:pt x="86868" y="42672"/>
                </a:lnTo>
                <a:lnTo>
                  <a:pt x="86868" y="82296"/>
                </a:lnTo>
                <a:close/>
              </a:path>
              <a:path w="597535" h="104139">
                <a:moveTo>
                  <a:pt x="129540" y="82296"/>
                </a:moveTo>
                <a:lnTo>
                  <a:pt x="117348" y="82296"/>
                </a:lnTo>
                <a:lnTo>
                  <a:pt x="117348" y="41148"/>
                </a:lnTo>
                <a:lnTo>
                  <a:pt x="112776" y="35052"/>
                </a:lnTo>
                <a:lnTo>
                  <a:pt x="86868" y="35052"/>
                </a:lnTo>
                <a:lnTo>
                  <a:pt x="91440" y="27432"/>
                </a:lnTo>
                <a:lnTo>
                  <a:pt x="99060" y="22860"/>
                </a:lnTo>
                <a:lnTo>
                  <a:pt x="108204" y="22860"/>
                </a:lnTo>
                <a:lnTo>
                  <a:pt x="117324" y="24503"/>
                </a:lnTo>
                <a:lnTo>
                  <a:pt x="124015" y="29146"/>
                </a:lnTo>
                <a:lnTo>
                  <a:pt x="128135" y="36361"/>
                </a:lnTo>
                <a:lnTo>
                  <a:pt x="129540" y="45720"/>
                </a:lnTo>
                <a:lnTo>
                  <a:pt x="129540" y="82296"/>
                </a:lnTo>
                <a:close/>
              </a:path>
              <a:path w="597535" h="104139">
                <a:moveTo>
                  <a:pt x="156972" y="15240"/>
                </a:moveTo>
                <a:lnTo>
                  <a:pt x="149352" y="15240"/>
                </a:lnTo>
                <a:lnTo>
                  <a:pt x="146304" y="12192"/>
                </a:lnTo>
                <a:lnTo>
                  <a:pt x="146304" y="3048"/>
                </a:lnTo>
                <a:lnTo>
                  <a:pt x="149352" y="0"/>
                </a:lnTo>
                <a:lnTo>
                  <a:pt x="156972" y="0"/>
                </a:lnTo>
                <a:lnTo>
                  <a:pt x="160020" y="3048"/>
                </a:lnTo>
                <a:lnTo>
                  <a:pt x="160020" y="12192"/>
                </a:lnTo>
                <a:lnTo>
                  <a:pt x="156972" y="15240"/>
                </a:lnTo>
                <a:close/>
              </a:path>
              <a:path w="597535" h="104139">
                <a:moveTo>
                  <a:pt x="160020" y="82296"/>
                </a:moveTo>
                <a:lnTo>
                  <a:pt x="146304" y="82296"/>
                </a:lnTo>
                <a:lnTo>
                  <a:pt x="146304" y="24384"/>
                </a:lnTo>
                <a:lnTo>
                  <a:pt x="160020" y="24384"/>
                </a:lnTo>
                <a:lnTo>
                  <a:pt x="160020" y="82296"/>
                </a:lnTo>
                <a:close/>
              </a:path>
              <a:path w="597535" h="104139">
                <a:moveTo>
                  <a:pt x="190500" y="82296"/>
                </a:moveTo>
                <a:lnTo>
                  <a:pt x="178308" y="82296"/>
                </a:lnTo>
                <a:lnTo>
                  <a:pt x="178308" y="1524"/>
                </a:lnTo>
                <a:lnTo>
                  <a:pt x="190500" y="1524"/>
                </a:lnTo>
                <a:lnTo>
                  <a:pt x="190500" y="82296"/>
                </a:lnTo>
                <a:close/>
              </a:path>
              <a:path w="597535" h="104139">
                <a:moveTo>
                  <a:pt x="220980" y="15240"/>
                </a:moveTo>
                <a:lnTo>
                  <a:pt x="211836" y="15240"/>
                </a:lnTo>
                <a:lnTo>
                  <a:pt x="208788" y="12192"/>
                </a:lnTo>
                <a:lnTo>
                  <a:pt x="208788" y="3048"/>
                </a:lnTo>
                <a:lnTo>
                  <a:pt x="211836" y="0"/>
                </a:lnTo>
                <a:lnTo>
                  <a:pt x="220980" y="0"/>
                </a:lnTo>
                <a:lnTo>
                  <a:pt x="224028" y="3048"/>
                </a:lnTo>
                <a:lnTo>
                  <a:pt x="224028" y="12192"/>
                </a:lnTo>
                <a:lnTo>
                  <a:pt x="220980" y="15240"/>
                </a:lnTo>
                <a:close/>
              </a:path>
              <a:path w="597535" h="104139">
                <a:moveTo>
                  <a:pt x="222504" y="82296"/>
                </a:moveTo>
                <a:lnTo>
                  <a:pt x="210312" y="82296"/>
                </a:lnTo>
                <a:lnTo>
                  <a:pt x="210312" y="24384"/>
                </a:lnTo>
                <a:lnTo>
                  <a:pt x="222504" y="24384"/>
                </a:lnTo>
                <a:lnTo>
                  <a:pt x="222504" y="82296"/>
                </a:lnTo>
                <a:close/>
              </a:path>
              <a:path w="597535" h="104139">
                <a:moveTo>
                  <a:pt x="274320" y="82296"/>
                </a:moveTo>
                <a:lnTo>
                  <a:pt x="265176" y="82296"/>
                </a:lnTo>
                <a:lnTo>
                  <a:pt x="259080" y="79248"/>
                </a:lnTo>
                <a:lnTo>
                  <a:pt x="254508" y="71628"/>
                </a:lnTo>
                <a:lnTo>
                  <a:pt x="281940" y="71628"/>
                </a:lnTo>
                <a:lnTo>
                  <a:pt x="289560" y="64008"/>
                </a:lnTo>
                <a:lnTo>
                  <a:pt x="289560" y="53340"/>
                </a:lnTo>
                <a:lnTo>
                  <a:pt x="288226" y="45743"/>
                </a:lnTo>
                <a:lnTo>
                  <a:pt x="284607" y="39433"/>
                </a:lnTo>
                <a:lnTo>
                  <a:pt x="279273" y="35123"/>
                </a:lnTo>
                <a:lnTo>
                  <a:pt x="272796" y="33528"/>
                </a:lnTo>
                <a:lnTo>
                  <a:pt x="254508" y="33528"/>
                </a:lnTo>
                <a:lnTo>
                  <a:pt x="259080" y="27432"/>
                </a:lnTo>
                <a:lnTo>
                  <a:pt x="265176" y="22860"/>
                </a:lnTo>
                <a:lnTo>
                  <a:pt x="274320" y="22860"/>
                </a:lnTo>
                <a:lnTo>
                  <a:pt x="285916" y="25050"/>
                </a:lnTo>
                <a:lnTo>
                  <a:pt x="295084" y="31242"/>
                </a:lnTo>
                <a:lnTo>
                  <a:pt x="301109" y="40862"/>
                </a:lnTo>
                <a:lnTo>
                  <a:pt x="303276" y="53340"/>
                </a:lnTo>
                <a:lnTo>
                  <a:pt x="301109" y="64936"/>
                </a:lnTo>
                <a:lnTo>
                  <a:pt x="295084" y="74104"/>
                </a:lnTo>
                <a:lnTo>
                  <a:pt x="285916" y="80129"/>
                </a:lnTo>
                <a:lnTo>
                  <a:pt x="274320" y="82296"/>
                </a:lnTo>
                <a:close/>
              </a:path>
              <a:path w="597535" h="104139">
                <a:moveTo>
                  <a:pt x="254508" y="103632"/>
                </a:moveTo>
                <a:lnTo>
                  <a:pt x="242316" y="103632"/>
                </a:lnTo>
                <a:lnTo>
                  <a:pt x="242316" y="24384"/>
                </a:lnTo>
                <a:lnTo>
                  <a:pt x="254508" y="24384"/>
                </a:lnTo>
                <a:lnTo>
                  <a:pt x="254508" y="33528"/>
                </a:lnTo>
                <a:lnTo>
                  <a:pt x="272796" y="33528"/>
                </a:lnTo>
                <a:lnTo>
                  <a:pt x="265437" y="35123"/>
                </a:lnTo>
                <a:lnTo>
                  <a:pt x="259651" y="39433"/>
                </a:lnTo>
                <a:lnTo>
                  <a:pt x="255865" y="45743"/>
                </a:lnTo>
                <a:lnTo>
                  <a:pt x="254508" y="53340"/>
                </a:lnTo>
                <a:lnTo>
                  <a:pt x="255865" y="60698"/>
                </a:lnTo>
                <a:lnTo>
                  <a:pt x="259651" y="66484"/>
                </a:lnTo>
                <a:lnTo>
                  <a:pt x="265437" y="70270"/>
                </a:lnTo>
                <a:lnTo>
                  <a:pt x="272796" y="71628"/>
                </a:lnTo>
                <a:lnTo>
                  <a:pt x="254508" y="71628"/>
                </a:lnTo>
                <a:lnTo>
                  <a:pt x="254508" y="103632"/>
                </a:lnTo>
                <a:close/>
              </a:path>
              <a:path w="597535" h="104139">
                <a:moveTo>
                  <a:pt x="348996" y="82296"/>
                </a:moveTo>
                <a:lnTo>
                  <a:pt x="339852" y="82296"/>
                </a:lnTo>
                <a:lnTo>
                  <a:pt x="333756" y="79248"/>
                </a:lnTo>
                <a:lnTo>
                  <a:pt x="329184" y="71628"/>
                </a:lnTo>
                <a:lnTo>
                  <a:pt x="345948" y="71628"/>
                </a:lnTo>
                <a:lnTo>
                  <a:pt x="353306" y="70270"/>
                </a:lnTo>
                <a:lnTo>
                  <a:pt x="359092" y="66484"/>
                </a:lnTo>
                <a:lnTo>
                  <a:pt x="362878" y="60698"/>
                </a:lnTo>
                <a:lnTo>
                  <a:pt x="364236" y="53340"/>
                </a:lnTo>
                <a:lnTo>
                  <a:pt x="362878" y="45743"/>
                </a:lnTo>
                <a:lnTo>
                  <a:pt x="359092" y="39433"/>
                </a:lnTo>
                <a:lnTo>
                  <a:pt x="353306" y="35123"/>
                </a:lnTo>
                <a:lnTo>
                  <a:pt x="345948" y="33528"/>
                </a:lnTo>
                <a:lnTo>
                  <a:pt x="329184" y="33528"/>
                </a:lnTo>
                <a:lnTo>
                  <a:pt x="333756" y="27432"/>
                </a:lnTo>
                <a:lnTo>
                  <a:pt x="339852" y="22860"/>
                </a:lnTo>
                <a:lnTo>
                  <a:pt x="348996" y="22860"/>
                </a:lnTo>
                <a:lnTo>
                  <a:pt x="360354" y="25050"/>
                </a:lnTo>
                <a:lnTo>
                  <a:pt x="368998" y="31242"/>
                </a:lnTo>
                <a:lnTo>
                  <a:pt x="374499" y="40862"/>
                </a:lnTo>
                <a:lnTo>
                  <a:pt x="376428" y="53340"/>
                </a:lnTo>
                <a:lnTo>
                  <a:pt x="374499" y="64936"/>
                </a:lnTo>
                <a:lnTo>
                  <a:pt x="368998" y="74104"/>
                </a:lnTo>
                <a:lnTo>
                  <a:pt x="360354" y="80129"/>
                </a:lnTo>
                <a:lnTo>
                  <a:pt x="348996" y="82296"/>
                </a:lnTo>
                <a:close/>
              </a:path>
              <a:path w="597535" h="104139">
                <a:moveTo>
                  <a:pt x="329184" y="103632"/>
                </a:moveTo>
                <a:lnTo>
                  <a:pt x="316992" y="103632"/>
                </a:lnTo>
                <a:lnTo>
                  <a:pt x="316992" y="24384"/>
                </a:lnTo>
                <a:lnTo>
                  <a:pt x="329184" y="24384"/>
                </a:lnTo>
                <a:lnTo>
                  <a:pt x="329184" y="33528"/>
                </a:lnTo>
                <a:lnTo>
                  <a:pt x="345948" y="33528"/>
                </a:lnTo>
                <a:lnTo>
                  <a:pt x="339471" y="35123"/>
                </a:lnTo>
                <a:lnTo>
                  <a:pt x="334137" y="39433"/>
                </a:lnTo>
                <a:lnTo>
                  <a:pt x="330517" y="45743"/>
                </a:lnTo>
                <a:lnTo>
                  <a:pt x="329184" y="53340"/>
                </a:lnTo>
                <a:lnTo>
                  <a:pt x="329184" y="64008"/>
                </a:lnTo>
                <a:lnTo>
                  <a:pt x="336804" y="71628"/>
                </a:lnTo>
                <a:lnTo>
                  <a:pt x="329184" y="71628"/>
                </a:lnTo>
                <a:lnTo>
                  <a:pt x="329184" y="103632"/>
                </a:lnTo>
                <a:close/>
              </a:path>
              <a:path w="597535" h="104139">
                <a:moveTo>
                  <a:pt x="400812" y="15240"/>
                </a:moveTo>
                <a:lnTo>
                  <a:pt x="391668" y="15240"/>
                </a:lnTo>
                <a:lnTo>
                  <a:pt x="388620" y="12192"/>
                </a:lnTo>
                <a:lnTo>
                  <a:pt x="388620" y="3048"/>
                </a:lnTo>
                <a:lnTo>
                  <a:pt x="391668" y="0"/>
                </a:lnTo>
                <a:lnTo>
                  <a:pt x="400812" y="0"/>
                </a:lnTo>
                <a:lnTo>
                  <a:pt x="403860" y="3048"/>
                </a:lnTo>
                <a:lnTo>
                  <a:pt x="403860" y="12192"/>
                </a:lnTo>
                <a:lnTo>
                  <a:pt x="400812" y="15240"/>
                </a:lnTo>
                <a:close/>
              </a:path>
              <a:path w="597535" h="104139">
                <a:moveTo>
                  <a:pt x="402336" y="82296"/>
                </a:moveTo>
                <a:lnTo>
                  <a:pt x="390144" y="82296"/>
                </a:lnTo>
                <a:lnTo>
                  <a:pt x="390144" y="24384"/>
                </a:lnTo>
                <a:lnTo>
                  <a:pt x="402336" y="24384"/>
                </a:lnTo>
                <a:lnTo>
                  <a:pt x="402336" y="82296"/>
                </a:lnTo>
                <a:close/>
              </a:path>
              <a:path w="597535" h="104139">
                <a:moveTo>
                  <a:pt x="477012" y="82296"/>
                </a:moveTo>
                <a:lnTo>
                  <a:pt x="464820" y="82296"/>
                </a:lnTo>
                <a:lnTo>
                  <a:pt x="464820" y="41148"/>
                </a:lnTo>
                <a:lnTo>
                  <a:pt x="458724" y="35052"/>
                </a:lnTo>
                <a:lnTo>
                  <a:pt x="434340" y="35052"/>
                </a:lnTo>
                <a:lnTo>
                  <a:pt x="437388" y="27432"/>
                </a:lnTo>
                <a:lnTo>
                  <a:pt x="445008" y="22860"/>
                </a:lnTo>
                <a:lnTo>
                  <a:pt x="455676" y="22860"/>
                </a:lnTo>
                <a:lnTo>
                  <a:pt x="464796" y="24503"/>
                </a:lnTo>
                <a:lnTo>
                  <a:pt x="471487" y="29146"/>
                </a:lnTo>
                <a:lnTo>
                  <a:pt x="475607" y="36361"/>
                </a:lnTo>
                <a:lnTo>
                  <a:pt x="477012" y="45720"/>
                </a:lnTo>
                <a:lnTo>
                  <a:pt x="477012" y="82296"/>
                </a:lnTo>
                <a:close/>
              </a:path>
              <a:path w="597535" h="104139">
                <a:moveTo>
                  <a:pt x="434340" y="82296"/>
                </a:moveTo>
                <a:lnTo>
                  <a:pt x="420624" y="82296"/>
                </a:lnTo>
                <a:lnTo>
                  <a:pt x="420624" y="24384"/>
                </a:lnTo>
                <a:lnTo>
                  <a:pt x="434340" y="24384"/>
                </a:lnTo>
                <a:lnTo>
                  <a:pt x="434340" y="35052"/>
                </a:lnTo>
                <a:lnTo>
                  <a:pt x="440436" y="35052"/>
                </a:lnTo>
                <a:lnTo>
                  <a:pt x="434340" y="42672"/>
                </a:lnTo>
                <a:lnTo>
                  <a:pt x="434340" y="82296"/>
                </a:lnTo>
                <a:close/>
              </a:path>
              <a:path w="597535" h="104139">
                <a:moveTo>
                  <a:pt x="518160" y="82296"/>
                </a:moveTo>
                <a:lnTo>
                  <a:pt x="505920" y="80129"/>
                </a:lnTo>
                <a:lnTo>
                  <a:pt x="496824" y="74104"/>
                </a:lnTo>
                <a:lnTo>
                  <a:pt x="491156" y="64936"/>
                </a:lnTo>
                <a:lnTo>
                  <a:pt x="489204" y="53340"/>
                </a:lnTo>
                <a:lnTo>
                  <a:pt x="491156" y="41076"/>
                </a:lnTo>
                <a:lnTo>
                  <a:pt x="496824" y="31813"/>
                </a:lnTo>
                <a:lnTo>
                  <a:pt x="505920" y="25693"/>
                </a:lnTo>
                <a:lnTo>
                  <a:pt x="518160" y="22860"/>
                </a:lnTo>
                <a:lnTo>
                  <a:pt x="531018" y="25336"/>
                </a:lnTo>
                <a:lnTo>
                  <a:pt x="539877" y="32385"/>
                </a:lnTo>
                <a:lnTo>
                  <a:pt x="540379" y="33528"/>
                </a:lnTo>
                <a:lnTo>
                  <a:pt x="509016" y="33528"/>
                </a:lnTo>
                <a:lnTo>
                  <a:pt x="502920" y="39624"/>
                </a:lnTo>
                <a:lnTo>
                  <a:pt x="501396" y="48768"/>
                </a:lnTo>
                <a:lnTo>
                  <a:pt x="545050" y="48768"/>
                </a:lnTo>
                <a:lnTo>
                  <a:pt x="545592" y="57912"/>
                </a:lnTo>
                <a:lnTo>
                  <a:pt x="501396" y="57912"/>
                </a:lnTo>
                <a:lnTo>
                  <a:pt x="502920" y="67056"/>
                </a:lnTo>
                <a:lnTo>
                  <a:pt x="510540" y="73152"/>
                </a:lnTo>
                <a:lnTo>
                  <a:pt x="542544" y="73152"/>
                </a:lnTo>
                <a:lnTo>
                  <a:pt x="537662" y="77152"/>
                </a:lnTo>
                <a:lnTo>
                  <a:pt x="532066" y="80010"/>
                </a:lnTo>
                <a:lnTo>
                  <a:pt x="525613" y="81724"/>
                </a:lnTo>
                <a:lnTo>
                  <a:pt x="518160" y="82296"/>
                </a:lnTo>
                <a:close/>
              </a:path>
              <a:path w="597535" h="104139">
                <a:moveTo>
                  <a:pt x="545050" y="48768"/>
                </a:moveTo>
                <a:lnTo>
                  <a:pt x="534924" y="48768"/>
                </a:lnTo>
                <a:lnTo>
                  <a:pt x="533400" y="39624"/>
                </a:lnTo>
                <a:lnTo>
                  <a:pt x="527304" y="33528"/>
                </a:lnTo>
                <a:lnTo>
                  <a:pt x="540379" y="33528"/>
                </a:lnTo>
                <a:lnTo>
                  <a:pt x="544734" y="43434"/>
                </a:lnTo>
                <a:lnTo>
                  <a:pt x="545050" y="48768"/>
                </a:lnTo>
                <a:close/>
              </a:path>
              <a:path w="597535" h="104139">
                <a:moveTo>
                  <a:pt x="542544" y="73152"/>
                </a:moveTo>
                <a:lnTo>
                  <a:pt x="525780" y="73152"/>
                </a:lnTo>
                <a:lnTo>
                  <a:pt x="531876" y="70104"/>
                </a:lnTo>
                <a:lnTo>
                  <a:pt x="534924" y="65532"/>
                </a:lnTo>
                <a:lnTo>
                  <a:pt x="542544" y="73152"/>
                </a:lnTo>
                <a:close/>
              </a:path>
              <a:path w="597535" h="104139">
                <a:moveTo>
                  <a:pt x="595584" y="73152"/>
                </a:moveTo>
                <a:lnTo>
                  <a:pt x="580644" y="73152"/>
                </a:lnTo>
                <a:lnTo>
                  <a:pt x="585216" y="71628"/>
                </a:lnTo>
                <a:lnTo>
                  <a:pt x="585216" y="67056"/>
                </a:lnTo>
                <a:lnTo>
                  <a:pt x="580453" y="60626"/>
                </a:lnTo>
                <a:lnTo>
                  <a:pt x="569976" y="56769"/>
                </a:lnTo>
                <a:lnTo>
                  <a:pt x="559498" y="51196"/>
                </a:lnTo>
                <a:lnTo>
                  <a:pt x="554736" y="39624"/>
                </a:lnTo>
                <a:lnTo>
                  <a:pt x="556355" y="32504"/>
                </a:lnTo>
                <a:lnTo>
                  <a:pt x="560832" y="27241"/>
                </a:lnTo>
                <a:lnTo>
                  <a:pt x="567594" y="23979"/>
                </a:lnTo>
                <a:lnTo>
                  <a:pt x="576072" y="22860"/>
                </a:lnTo>
                <a:lnTo>
                  <a:pt x="583692" y="22860"/>
                </a:lnTo>
                <a:lnTo>
                  <a:pt x="591312" y="25908"/>
                </a:lnTo>
                <a:lnTo>
                  <a:pt x="595884" y="28956"/>
                </a:lnTo>
                <a:lnTo>
                  <a:pt x="593598" y="33528"/>
                </a:lnTo>
                <a:lnTo>
                  <a:pt x="569976" y="33528"/>
                </a:lnTo>
                <a:lnTo>
                  <a:pt x="566928" y="35052"/>
                </a:lnTo>
                <a:lnTo>
                  <a:pt x="566928" y="39624"/>
                </a:lnTo>
                <a:lnTo>
                  <a:pt x="571690" y="45172"/>
                </a:lnTo>
                <a:lnTo>
                  <a:pt x="582168" y="48577"/>
                </a:lnTo>
                <a:lnTo>
                  <a:pt x="592645" y="53982"/>
                </a:lnTo>
                <a:lnTo>
                  <a:pt x="597408" y="65532"/>
                </a:lnTo>
                <a:lnTo>
                  <a:pt x="595584" y="73152"/>
                </a:lnTo>
                <a:close/>
              </a:path>
              <a:path w="597535" h="104139">
                <a:moveTo>
                  <a:pt x="591312" y="38100"/>
                </a:moveTo>
                <a:lnTo>
                  <a:pt x="586740" y="35052"/>
                </a:lnTo>
                <a:lnTo>
                  <a:pt x="579120" y="33528"/>
                </a:lnTo>
                <a:lnTo>
                  <a:pt x="593598" y="33528"/>
                </a:lnTo>
                <a:lnTo>
                  <a:pt x="591312" y="38100"/>
                </a:lnTo>
                <a:close/>
              </a:path>
              <a:path w="597535" h="104139">
                <a:moveTo>
                  <a:pt x="574548" y="82296"/>
                </a:moveTo>
                <a:lnTo>
                  <a:pt x="566928" y="82296"/>
                </a:lnTo>
                <a:lnTo>
                  <a:pt x="557784" y="79248"/>
                </a:lnTo>
                <a:lnTo>
                  <a:pt x="551688" y="74676"/>
                </a:lnTo>
                <a:lnTo>
                  <a:pt x="556260" y="65532"/>
                </a:lnTo>
                <a:lnTo>
                  <a:pt x="560832" y="70104"/>
                </a:lnTo>
                <a:lnTo>
                  <a:pt x="568452" y="73152"/>
                </a:lnTo>
                <a:lnTo>
                  <a:pt x="595584" y="73152"/>
                </a:lnTo>
                <a:lnTo>
                  <a:pt x="595550" y="73294"/>
                </a:lnTo>
                <a:lnTo>
                  <a:pt x="590550" y="78486"/>
                </a:lnTo>
                <a:lnTo>
                  <a:pt x="583263" y="81391"/>
                </a:lnTo>
                <a:lnTo>
                  <a:pt x="574548" y="8229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45691" y="3304032"/>
            <a:ext cx="459105" cy="83820"/>
          </a:xfrm>
          <a:custGeom>
            <a:avLst/>
            <a:gdLst/>
            <a:ahLst/>
            <a:cxnLst/>
            <a:rect l="l" t="t" r="r" b="b"/>
            <a:pathLst>
              <a:path w="459105" h="83820">
                <a:moveTo>
                  <a:pt x="62484" y="18288"/>
                </a:moveTo>
                <a:lnTo>
                  <a:pt x="0" y="18288"/>
                </a:lnTo>
                <a:lnTo>
                  <a:pt x="0" y="6096"/>
                </a:lnTo>
                <a:lnTo>
                  <a:pt x="62484" y="6096"/>
                </a:lnTo>
                <a:lnTo>
                  <a:pt x="62484" y="18288"/>
                </a:lnTo>
                <a:close/>
              </a:path>
              <a:path w="459105" h="83820">
                <a:moveTo>
                  <a:pt x="38100" y="83820"/>
                </a:moveTo>
                <a:lnTo>
                  <a:pt x="24384" y="83820"/>
                </a:lnTo>
                <a:lnTo>
                  <a:pt x="24384" y="18288"/>
                </a:lnTo>
                <a:lnTo>
                  <a:pt x="38100" y="18288"/>
                </a:lnTo>
                <a:lnTo>
                  <a:pt x="38100" y="83820"/>
                </a:lnTo>
                <a:close/>
              </a:path>
              <a:path w="459105" h="83820">
                <a:moveTo>
                  <a:pt x="79248" y="83820"/>
                </a:moveTo>
                <a:lnTo>
                  <a:pt x="67056" y="83820"/>
                </a:lnTo>
                <a:lnTo>
                  <a:pt x="67056" y="1524"/>
                </a:lnTo>
                <a:lnTo>
                  <a:pt x="79248" y="1524"/>
                </a:lnTo>
                <a:lnTo>
                  <a:pt x="79248" y="36576"/>
                </a:lnTo>
                <a:lnTo>
                  <a:pt x="85344" y="36576"/>
                </a:lnTo>
                <a:lnTo>
                  <a:pt x="79248" y="44196"/>
                </a:lnTo>
                <a:lnTo>
                  <a:pt x="79248" y="83820"/>
                </a:lnTo>
                <a:close/>
              </a:path>
              <a:path w="459105" h="83820">
                <a:moveTo>
                  <a:pt x="123444" y="83820"/>
                </a:moveTo>
                <a:lnTo>
                  <a:pt x="109728" y="83820"/>
                </a:lnTo>
                <a:lnTo>
                  <a:pt x="109728" y="41148"/>
                </a:lnTo>
                <a:lnTo>
                  <a:pt x="105156" y="36576"/>
                </a:lnTo>
                <a:lnTo>
                  <a:pt x="79248" y="36576"/>
                </a:lnTo>
                <a:lnTo>
                  <a:pt x="83820" y="27432"/>
                </a:lnTo>
                <a:lnTo>
                  <a:pt x="91440" y="24384"/>
                </a:lnTo>
                <a:lnTo>
                  <a:pt x="100584" y="24384"/>
                </a:lnTo>
                <a:lnTo>
                  <a:pt x="109942" y="26027"/>
                </a:lnTo>
                <a:lnTo>
                  <a:pt x="117157" y="30670"/>
                </a:lnTo>
                <a:lnTo>
                  <a:pt x="121800" y="37885"/>
                </a:lnTo>
                <a:lnTo>
                  <a:pt x="123444" y="47244"/>
                </a:lnTo>
                <a:lnTo>
                  <a:pt x="123444" y="83820"/>
                </a:lnTo>
                <a:close/>
              </a:path>
              <a:path w="459105" h="83820">
                <a:moveTo>
                  <a:pt x="143256" y="41148"/>
                </a:moveTo>
                <a:lnTo>
                  <a:pt x="163068" y="24384"/>
                </a:lnTo>
                <a:lnTo>
                  <a:pt x="173307" y="25765"/>
                </a:lnTo>
                <a:lnTo>
                  <a:pt x="180975" y="29718"/>
                </a:lnTo>
                <a:lnTo>
                  <a:pt x="185087" y="35052"/>
                </a:lnTo>
                <a:lnTo>
                  <a:pt x="155448" y="35052"/>
                </a:lnTo>
                <a:lnTo>
                  <a:pt x="149352" y="36576"/>
                </a:lnTo>
                <a:lnTo>
                  <a:pt x="143256" y="41148"/>
                </a:lnTo>
                <a:close/>
              </a:path>
              <a:path w="459105" h="83820">
                <a:moveTo>
                  <a:pt x="163068" y="83820"/>
                </a:moveTo>
                <a:lnTo>
                  <a:pt x="155448" y="83820"/>
                </a:lnTo>
                <a:lnTo>
                  <a:pt x="147208" y="82462"/>
                </a:lnTo>
                <a:lnTo>
                  <a:pt x="140970" y="78676"/>
                </a:lnTo>
                <a:lnTo>
                  <a:pt x="137017" y="72890"/>
                </a:lnTo>
                <a:lnTo>
                  <a:pt x="135636" y="65532"/>
                </a:lnTo>
                <a:lnTo>
                  <a:pt x="137040" y="58412"/>
                </a:lnTo>
                <a:lnTo>
                  <a:pt x="141160" y="53149"/>
                </a:lnTo>
                <a:lnTo>
                  <a:pt x="147851" y="49887"/>
                </a:lnTo>
                <a:lnTo>
                  <a:pt x="156972" y="48768"/>
                </a:lnTo>
                <a:lnTo>
                  <a:pt x="175260" y="48768"/>
                </a:lnTo>
                <a:lnTo>
                  <a:pt x="175260" y="39624"/>
                </a:lnTo>
                <a:lnTo>
                  <a:pt x="169164" y="35052"/>
                </a:lnTo>
                <a:lnTo>
                  <a:pt x="185087" y="35052"/>
                </a:lnTo>
                <a:lnTo>
                  <a:pt x="185785" y="35956"/>
                </a:lnTo>
                <a:lnTo>
                  <a:pt x="187452" y="44196"/>
                </a:lnTo>
                <a:lnTo>
                  <a:pt x="187452" y="57912"/>
                </a:lnTo>
                <a:lnTo>
                  <a:pt x="150876" y="57912"/>
                </a:lnTo>
                <a:lnTo>
                  <a:pt x="146304" y="59436"/>
                </a:lnTo>
                <a:lnTo>
                  <a:pt x="146304" y="70104"/>
                </a:lnTo>
                <a:lnTo>
                  <a:pt x="150876" y="73152"/>
                </a:lnTo>
                <a:lnTo>
                  <a:pt x="187452" y="73152"/>
                </a:lnTo>
                <a:lnTo>
                  <a:pt x="187452" y="76200"/>
                </a:lnTo>
                <a:lnTo>
                  <a:pt x="175260" y="76200"/>
                </a:lnTo>
                <a:lnTo>
                  <a:pt x="170688" y="80772"/>
                </a:lnTo>
                <a:lnTo>
                  <a:pt x="163068" y="83820"/>
                </a:lnTo>
                <a:close/>
              </a:path>
              <a:path w="459105" h="83820">
                <a:moveTo>
                  <a:pt x="187452" y="73152"/>
                </a:moveTo>
                <a:lnTo>
                  <a:pt x="167640" y="73152"/>
                </a:lnTo>
                <a:lnTo>
                  <a:pt x="173736" y="68580"/>
                </a:lnTo>
                <a:lnTo>
                  <a:pt x="175260" y="62484"/>
                </a:lnTo>
                <a:lnTo>
                  <a:pt x="175260" y="57912"/>
                </a:lnTo>
                <a:lnTo>
                  <a:pt x="187452" y="57912"/>
                </a:lnTo>
                <a:lnTo>
                  <a:pt x="187452" y="73152"/>
                </a:lnTo>
                <a:close/>
              </a:path>
              <a:path w="459105" h="83820">
                <a:moveTo>
                  <a:pt x="187452" y="83820"/>
                </a:moveTo>
                <a:lnTo>
                  <a:pt x="175260" y="83820"/>
                </a:lnTo>
                <a:lnTo>
                  <a:pt x="175260" y="76200"/>
                </a:lnTo>
                <a:lnTo>
                  <a:pt x="187452" y="76200"/>
                </a:lnTo>
                <a:lnTo>
                  <a:pt x="187452" y="83820"/>
                </a:lnTo>
                <a:close/>
              </a:path>
              <a:path w="459105" h="83820">
                <a:moveTo>
                  <a:pt x="214884" y="15240"/>
                </a:moveTo>
                <a:lnTo>
                  <a:pt x="205740" y="15240"/>
                </a:lnTo>
                <a:lnTo>
                  <a:pt x="202692" y="12192"/>
                </a:lnTo>
                <a:lnTo>
                  <a:pt x="202692" y="3048"/>
                </a:lnTo>
                <a:lnTo>
                  <a:pt x="205740" y="0"/>
                </a:lnTo>
                <a:lnTo>
                  <a:pt x="214884" y="0"/>
                </a:lnTo>
                <a:lnTo>
                  <a:pt x="217932" y="3048"/>
                </a:lnTo>
                <a:lnTo>
                  <a:pt x="217932" y="12192"/>
                </a:lnTo>
                <a:lnTo>
                  <a:pt x="214884" y="15240"/>
                </a:lnTo>
                <a:close/>
              </a:path>
              <a:path w="459105" h="83820">
                <a:moveTo>
                  <a:pt x="216408" y="83820"/>
                </a:moveTo>
                <a:lnTo>
                  <a:pt x="204216" y="83820"/>
                </a:lnTo>
                <a:lnTo>
                  <a:pt x="204216" y="24384"/>
                </a:lnTo>
                <a:lnTo>
                  <a:pt x="216408" y="24384"/>
                </a:lnTo>
                <a:lnTo>
                  <a:pt x="216408" y="83820"/>
                </a:lnTo>
                <a:close/>
              </a:path>
              <a:path w="459105" h="83820">
                <a:moveTo>
                  <a:pt x="248412" y="83820"/>
                </a:moveTo>
                <a:lnTo>
                  <a:pt x="236220" y="83820"/>
                </a:lnTo>
                <a:lnTo>
                  <a:pt x="236220" y="1524"/>
                </a:lnTo>
                <a:lnTo>
                  <a:pt x="248412" y="1524"/>
                </a:lnTo>
                <a:lnTo>
                  <a:pt x="248412" y="83820"/>
                </a:lnTo>
                <a:close/>
              </a:path>
              <a:path w="459105" h="83820">
                <a:moveTo>
                  <a:pt x="271272" y="41148"/>
                </a:moveTo>
                <a:lnTo>
                  <a:pt x="291084" y="24384"/>
                </a:lnTo>
                <a:lnTo>
                  <a:pt x="301085" y="25765"/>
                </a:lnTo>
                <a:lnTo>
                  <a:pt x="308229" y="29718"/>
                </a:lnTo>
                <a:lnTo>
                  <a:pt x="311893" y="35052"/>
                </a:lnTo>
                <a:lnTo>
                  <a:pt x="281940" y="35052"/>
                </a:lnTo>
                <a:lnTo>
                  <a:pt x="277368" y="36576"/>
                </a:lnTo>
                <a:lnTo>
                  <a:pt x="271272" y="41148"/>
                </a:lnTo>
                <a:close/>
              </a:path>
              <a:path w="459105" h="83820">
                <a:moveTo>
                  <a:pt x="291084" y="83820"/>
                </a:moveTo>
                <a:lnTo>
                  <a:pt x="283464" y="83820"/>
                </a:lnTo>
                <a:lnTo>
                  <a:pt x="274343" y="82462"/>
                </a:lnTo>
                <a:lnTo>
                  <a:pt x="267652" y="78676"/>
                </a:lnTo>
                <a:lnTo>
                  <a:pt x="263532" y="72890"/>
                </a:lnTo>
                <a:lnTo>
                  <a:pt x="262128" y="65532"/>
                </a:lnTo>
                <a:lnTo>
                  <a:pt x="263556" y="58412"/>
                </a:lnTo>
                <a:lnTo>
                  <a:pt x="267843" y="53149"/>
                </a:lnTo>
                <a:lnTo>
                  <a:pt x="274986" y="49887"/>
                </a:lnTo>
                <a:lnTo>
                  <a:pt x="284988" y="48768"/>
                </a:lnTo>
                <a:lnTo>
                  <a:pt x="301752" y="48768"/>
                </a:lnTo>
                <a:lnTo>
                  <a:pt x="301752" y="39624"/>
                </a:lnTo>
                <a:lnTo>
                  <a:pt x="297180" y="35052"/>
                </a:lnTo>
                <a:lnTo>
                  <a:pt x="311893" y="35052"/>
                </a:lnTo>
                <a:lnTo>
                  <a:pt x="312515" y="35956"/>
                </a:lnTo>
                <a:lnTo>
                  <a:pt x="313944" y="44196"/>
                </a:lnTo>
                <a:lnTo>
                  <a:pt x="313944" y="57912"/>
                </a:lnTo>
                <a:lnTo>
                  <a:pt x="277368" y="57912"/>
                </a:lnTo>
                <a:lnTo>
                  <a:pt x="274320" y="59436"/>
                </a:lnTo>
                <a:lnTo>
                  <a:pt x="274320" y="70104"/>
                </a:lnTo>
                <a:lnTo>
                  <a:pt x="278892" y="73152"/>
                </a:lnTo>
                <a:lnTo>
                  <a:pt x="313944" y="73152"/>
                </a:lnTo>
                <a:lnTo>
                  <a:pt x="313944" y="76200"/>
                </a:lnTo>
                <a:lnTo>
                  <a:pt x="301752" y="76200"/>
                </a:lnTo>
                <a:lnTo>
                  <a:pt x="298704" y="80772"/>
                </a:lnTo>
                <a:lnTo>
                  <a:pt x="291084" y="83820"/>
                </a:lnTo>
                <a:close/>
              </a:path>
              <a:path w="459105" h="83820">
                <a:moveTo>
                  <a:pt x="313944" y="73152"/>
                </a:moveTo>
                <a:lnTo>
                  <a:pt x="294132" y="73152"/>
                </a:lnTo>
                <a:lnTo>
                  <a:pt x="301752" y="68580"/>
                </a:lnTo>
                <a:lnTo>
                  <a:pt x="301752" y="57912"/>
                </a:lnTo>
                <a:lnTo>
                  <a:pt x="313944" y="57912"/>
                </a:lnTo>
                <a:lnTo>
                  <a:pt x="313944" y="73152"/>
                </a:lnTo>
                <a:close/>
              </a:path>
              <a:path w="459105" h="83820">
                <a:moveTo>
                  <a:pt x="313944" y="83820"/>
                </a:moveTo>
                <a:lnTo>
                  <a:pt x="301752" y="83820"/>
                </a:lnTo>
                <a:lnTo>
                  <a:pt x="301752" y="76200"/>
                </a:lnTo>
                <a:lnTo>
                  <a:pt x="313944" y="76200"/>
                </a:lnTo>
                <a:lnTo>
                  <a:pt x="313944" y="83820"/>
                </a:lnTo>
                <a:close/>
              </a:path>
              <a:path w="459105" h="83820">
                <a:moveTo>
                  <a:pt x="344424" y="83820"/>
                </a:moveTo>
                <a:lnTo>
                  <a:pt x="330708" y="83820"/>
                </a:lnTo>
                <a:lnTo>
                  <a:pt x="330708" y="24384"/>
                </a:lnTo>
                <a:lnTo>
                  <a:pt x="344424" y="24384"/>
                </a:lnTo>
                <a:lnTo>
                  <a:pt x="344424" y="36576"/>
                </a:lnTo>
                <a:lnTo>
                  <a:pt x="350520" y="36576"/>
                </a:lnTo>
                <a:lnTo>
                  <a:pt x="344424" y="42672"/>
                </a:lnTo>
                <a:lnTo>
                  <a:pt x="344424" y="83820"/>
                </a:lnTo>
                <a:close/>
              </a:path>
              <a:path w="459105" h="83820">
                <a:moveTo>
                  <a:pt x="387096" y="83820"/>
                </a:moveTo>
                <a:lnTo>
                  <a:pt x="374904" y="83820"/>
                </a:lnTo>
                <a:lnTo>
                  <a:pt x="374904" y="41148"/>
                </a:lnTo>
                <a:lnTo>
                  <a:pt x="368808" y="36576"/>
                </a:lnTo>
                <a:lnTo>
                  <a:pt x="344424" y="36576"/>
                </a:lnTo>
                <a:lnTo>
                  <a:pt x="347472" y="27432"/>
                </a:lnTo>
                <a:lnTo>
                  <a:pt x="355092" y="24384"/>
                </a:lnTo>
                <a:lnTo>
                  <a:pt x="365760" y="24384"/>
                </a:lnTo>
                <a:lnTo>
                  <a:pt x="374880" y="26027"/>
                </a:lnTo>
                <a:lnTo>
                  <a:pt x="381571" y="30670"/>
                </a:lnTo>
                <a:lnTo>
                  <a:pt x="385691" y="37885"/>
                </a:lnTo>
                <a:lnTo>
                  <a:pt x="387096" y="47244"/>
                </a:lnTo>
                <a:lnTo>
                  <a:pt x="387096" y="83820"/>
                </a:lnTo>
                <a:close/>
              </a:path>
              <a:path w="459105" h="83820">
                <a:moveTo>
                  <a:pt x="458724" y="83820"/>
                </a:moveTo>
                <a:lnTo>
                  <a:pt x="446532" y="83820"/>
                </a:lnTo>
                <a:lnTo>
                  <a:pt x="446532" y="73152"/>
                </a:lnTo>
                <a:lnTo>
                  <a:pt x="438912" y="73152"/>
                </a:lnTo>
                <a:lnTo>
                  <a:pt x="446532" y="65532"/>
                </a:lnTo>
                <a:lnTo>
                  <a:pt x="446532" y="54864"/>
                </a:lnTo>
                <a:lnTo>
                  <a:pt x="445198" y="46624"/>
                </a:lnTo>
                <a:lnTo>
                  <a:pt x="441579" y="40386"/>
                </a:lnTo>
                <a:lnTo>
                  <a:pt x="436245" y="36433"/>
                </a:lnTo>
                <a:lnTo>
                  <a:pt x="429768" y="35052"/>
                </a:lnTo>
                <a:lnTo>
                  <a:pt x="446532" y="35052"/>
                </a:lnTo>
                <a:lnTo>
                  <a:pt x="446532" y="1524"/>
                </a:lnTo>
                <a:lnTo>
                  <a:pt x="458724" y="1524"/>
                </a:lnTo>
                <a:lnTo>
                  <a:pt x="458724" y="83820"/>
                </a:lnTo>
                <a:close/>
              </a:path>
              <a:path w="459105" h="83820">
                <a:moveTo>
                  <a:pt x="435864" y="83820"/>
                </a:moveTo>
                <a:lnTo>
                  <a:pt x="426720" y="83820"/>
                </a:lnTo>
                <a:lnTo>
                  <a:pt x="415123" y="81629"/>
                </a:lnTo>
                <a:lnTo>
                  <a:pt x="405955" y="75438"/>
                </a:lnTo>
                <a:lnTo>
                  <a:pt x="399930" y="65817"/>
                </a:lnTo>
                <a:lnTo>
                  <a:pt x="397764" y="53340"/>
                </a:lnTo>
                <a:lnTo>
                  <a:pt x="399930" y="41743"/>
                </a:lnTo>
                <a:lnTo>
                  <a:pt x="405955" y="32575"/>
                </a:lnTo>
                <a:lnTo>
                  <a:pt x="415123" y="26550"/>
                </a:lnTo>
                <a:lnTo>
                  <a:pt x="426720" y="24384"/>
                </a:lnTo>
                <a:lnTo>
                  <a:pt x="435864" y="24384"/>
                </a:lnTo>
                <a:lnTo>
                  <a:pt x="441960" y="27432"/>
                </a:lnTo>
                <a:lnTo>
                  <a:pt x="446532" y="35052"/>
                </a:lnTo>
                <a:lnTo>
                  <a:pt x="429768" y="35052"/>
                </a:lnTo>
                <a:lnTo>
                  <a:pt x="422409" y="36433"/>
                </a:lnTo>
                <a:lnTo>
                  <a:pt x="416623" y="40386"/>
                </a:lnTo>
                <a:lnTo>
                  <a:pt x="412837" y="46624"/>
                </a:lnTo>
                <a:lnTo>
                  <a:pt x="411480" y="54864"/>
                </a:lnTo>
                <a:lnTo>
                  <a:pt x="412837" y="62222"/>
                </a:lnTo>
                <a:lnTo>
                  <a:pt x="416623" y="68008"/>
                </a:lnTo>
                <a:lnTo>
                  <a:pt x="422409" y="71794"/>
                </a:lnTo>
                <a:lnTo>
                  <a:pt x="429768" y="73152"/>
                </a:lnTo>
                <a:lnTo>
                  <a:pt x="446532" y="73152"/>
                </a:lnTo>
                <a:lnTo>
                  <a:pt x="443484" y="79248"/>
                </a:lnTo>
                <a:lnTo>
                  <a:pt x="435864" y="8382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0452" y="3468623"/>
            <a:ext cx="477520" cy="82550"/>
          </a:xfrm>
          <a:custGeom>
            <a:avLst/>
            <a:gdLst/>
            <a:ahLst/>
            <a:cxnLst/>
            <a:rect l="l" t="t" r="r" b="b"/>
            <a:pathLst>
              <a:path w="477519" h="82550">
                <a:moveTo>
                  <a:pt x="13716" y="82296"/>
                </a:moveTo>
                <a:lnTo>
                  <a:pt x="0" y="82296"/>
                </a:lnTo>
                <a:lnTo>
                  <a:pt x="0" y="6096"/>
                </a:lnTo>
                <a:lnTo>
                  <a:pt x="32004" y="6096"/>
                </a:lnTo>
                <a:lnTo>
                  <a:pt x="45124" y="7786"/>
                </a:lnTo>
                <a:lnTo>
                  <a:pt x="54673" y="12763"/>
                </a:lnTo>
                <a:lnTo>
                  <a:pt x="57547" y="16764"/>
                </a:lnTo>
                <a:lnTo>
                  <a:pt x="13716" y="16764"/>
                </a:lnTo>
                <a:lnTo>
                  <a:pt x="13716" y="47244"/>
                </a:lnTo>
                <a:lnTo>
                  <a:pt x="58459" y="47244"/>
                </a:lnTo>
                <a:lnTo>
                  <a:pt x="58293" y="47625"/>
                </a:lnTo>
                <a:lnTo>
                  <a:pt x="53482" y="53006"/>
                </a:lnTo>
                <a:lnTo>
                  <a:pt x="47244" y="56388"/>
                </a:lnTo>
                <a:lnTo>
                  <a:pt x="49216" y="59436"/>
                </a:lnTo>
                <a:lnTo>
                  <a:pt x="13716" y="59436"/>
                </a:lnTo>
                <a:lnTo>
                  <a:pt x="13716" y="82296"/>
                </a:lnTo>
                <a:close/>
              </a:path>
              <a:path w="477519" h="82550">
                <a:moveTo>
                  <a:pt x="58459" y="47244"/>
                </a:moveTo>
                <a:lnTo>
                  <a:pt x="44196" y="47244"/>
                </a:lnTo>
                <a:lnTo>
                  <a:pt x="50292" y="42672"/>
                </a:lnTo>
                <a:lnTo>
                  <a:pt x="50292" y="22860"/>
                </a:lnTo>
                <a:lnTo>
                  <a:pt x="44196" y="16764"/>
                </a:lnTo>
                <a:lnTo>
                  <a:pt x="57547" y="16764"/>
                </a:lnTo>
                <a:lnTo>
                  <a:pt x="60507" y="20883"/>
                </a:lnTo>
                <a:lnTo>
                  <a:pt x="62484" y="32004"/>
                </a:lnTo>
                <a:lnTo>
                  <a:pt x="61388" y="40528"/>
                </a:lnTo>
                <a:lnTo>
                  <a:pt x="58459" y="47244"/>
                </a:lnTo>
                <a:close/>
              </a:path>
              <a:path w="477519" h="82550">
                <a:moveTo>
                  <a:pt x="64008" y="82296"/>
                </a:moveTo>
                <a:lnTo>
                  <a:pt x="48768" y="82296"/>
                </a:lnTo>
                <a:lnTo>
                  <a:pt x="35052" y="59436"/>
                </a:lnTo>
                <a:lnTo>
                  <a:pt x="49216" y="59436"/>
                </a:lnTo>
                <a:lnTo>
                  <a:pt x="64008" y="82296"/>
                </a:lnTo>
                <a:close/>
              </a:path>
              <a:path w="477519" h="82550">
                <a:moveTo>
                  <a:pt x="103632" y="82296"/>
                </a:moveTo>
                <a:lnTo>
                  <a:pt x="91154" y="80129"/>
                </a:lnTo>
                <a:lnTo>
                  <a:pt x="81534" y="74104"/>
                </a:lnTo>
                <a:lnTo>
                  <a:pt x="75342" y="64936"/>
                </a:lnTo>
                <a:lnTo>
                  <a:pt x="73152" y="53340"/>
                </a:lnTo>
                <a:lnTo>
                  <a:pt x="75342" y="41100"/>
                </a:lnTo>
                <a:lnTo>
                  <a:pt x="81534" y="32004"/>
                </a:lnTo>
                <a:lnTo>
                  <a:pt x="91154" y="26336"/>
                </a:lnTo>
                <a:lnTo>
                  <a:pt x="103632" y="24384"/>
                </a:lnTo>
                <a:lnTo>
                  <a:pt x="116109" y="26336"/>
                </a:lnTo>
                <a:lnTo>
                  <a:pt x="125730" y="32004"/>
                </a:lnTo>
                <a:lnTo>
                  <a:pt x="127804" y="35052"/>
                </a:lnTo>
                <a:lnTo>
                  <a:pt x="92964" y="35052"/>
                </a:lnTo>
                <a:lnTo>
                  <a:pt x="86868" y="42672"/>
                </a:lnTo>
                <a:lnTo>
                  <a:pt x="86868" y="64008"/>
                </a:lnTo>
                <a:lnTo>
                  <a:pt x="92964" y="71628"/>
                </a:lnTo>
                <a:lnTo>
                  <a:pt x="127402" y="71628"/>
                </a:lnTo>
                <a:lnTo>
                  <a:pt x="125730" y="74104"/>
                </a:lnTo>
                <a:lnTo>
                  <a:pt x="116109" y="80129"/>
                </a:lnTo>
                <a:lnTo>
                  <a:pt x="103632" y="82296"/>
                </a:lnTo>
                <a:close/>
              </a:path>
              <a:path w="477519" h="82550">
                <a:moveTo>
                  <a:pt x="127402" y="71628"/>
                </a:moveTo>
                <a:lnTo>
                  <a:pt x="103632" y="71628"/>
                </a:lnTo>
                <a:lnTo>
                  <a:pt x="110990" y="70270"/>
                </a:lnTo>
                <a:lnTo>
                  <a:pt x="116776" y="66484"/>
                </a:lnTo>
                <a:lnTo>
                  <a:pt x="120562" y="60698"/>
                </a:lnTo>
                <a:lnTo>
                  <a:pt x="121920" y="53340"/>
                </a:lnTo>
                <a:lnTo>
                  <a:pt x="120562" y="45981"/>
                </a:lnTo>
                <a:lnTo>
                  <a:pt x="116776" y="40195"/>
                </a:lnTo>
                <a:lnTo>
                  <a:pt x="110990" y="36409"/>
                </a:lnTo>
                <a:lnTo>
                  <a:pt x="103632" y="35052"/>
                </a:lnTo>
                <a:lnTo>
                  <a:pt x="127804" y="35052"/>
                </a:lnTo>
                <a:lnTo>
                  <a:pt x="131921" y="41100"/>
                </a:lnTo>
                <a:lnTo>
                  <a:pt x="134112" y="53340"/>
                </a:lnTo>
                <a:lnTo>
                  <a:pt x="131921" y="64936"/>
                </a:lnTo>
                <a:lnTo>
                  <a:pt x="127402" y="71628"/>
                </a:lnTo>
                <a:close/>
              </a:path>
              <a:path w="477519" h="82550">
                <a:moveTo>
                  <a:pt x="160020" y="82296"/>
                </a:moveTo>
                <a:lnTo>
                  <a:pt x="147828" y="82296"/>
                </a:lnTo>
                <a:lnTo>
                  <a:pt x="147828" y="24384"/>
                </a:lnTo>
                <a:lnTo>
                  <a:pt x="160020" y="24384"/>
                </a:lnTo>
                <a:lnTo>
                  <a:pt x="160020" y="35052"/>
                </a:lnTo>
                <a:lnTo>
                  <a:pt x="166116" y="35052"/>
                </a:lnTo>
                <a:lnTo>
                  <a:pt x="160020" y="42672"/>
                </a:lnTo>
                <a:lnTo>
                  <a:pt x="160020" y="82296"/>
                </a:lnTo>
                <a:close/>
              </a:path>
              <a:path w="477519" h="82550">
                <a:moveTo>
                  <a:pt x="202692" y="82296"/>
                </a:moveTo>
                <a:lnTo>
                  <a:pt x="190500" y="82296"/>
                </a:lnTo>
                <a:lnTo>
                  <a:pt x="190500" y="41148"/>
                </a:lnTo>
                <a:lnTo>
                  <a:pt x="184404" y="35052"/>
                </a:lnTo>
                <a:lnTo>
                  <a:pt x="160020" y="35052"/>
                </a:lnTo>
                <a:lnTo>
                  <a:pt x="164592" y="27432"/>
                </a:lnTo>
                <a:lnTo>
                  <a:pt x="172212" y="24384"/>
                </a:lnTo>
                <a:lnTo>
                  <a:pt x="192024" y="24384"/>
                </a:lnTo>
                <a:lnTo>
                  <a:pt x="198120" y="28956"/>
                </a:lnTo>
                <a:lnTo>
                  <a:pt x="201168" y="38100"/>
                </a:lnTo>
                <a:lnTo>
                  <a:pt x="206349" y="38100"/>
                </a:lnTo>
                <a:lnTo>
                  <a:pt x="202692" y="42672"/>
                </a:lnTo>
                <a:lnTo>
                  <a:pt x="202692" y="82296"/>
                </a:lnTo>
                <a:close/>
              </a:path>
              <a:path w="477519" h="82550">
                <a:moveTo>
                  <a:pt x="206349" y="38100"/>
                </a:moveTo>
                <a:lnTo>
                  <a:pt x="201168" y="38100"/>
                </a:lnTo>
                <a:lnTo>
                  <a:pt x="205168" y="31456"/>
                </a:lnTo>
                <a:lnTo>
                  <a:pt x="210312" y="27241"/>
                </a:lnTo>
                <a:lnTo>
                  <a:pt x="216598" y="25026"/>
                </a:lnTo>
                <a:lnTo>
                  <a:pt x="224028" y="24384"/>
                </a:lnTo>
                <a:lnTo>
                  <a:pt x="233148" y="25788"/>
                </a:lnTo>
                <a:lnTo>
                  <a:pt x="239839" y="29908"/>
                </a:lnTo>
                <a:lnTo>
                  <a:pt x="243006" y="35052"/>
                </a:lnTo>
                <a:lnTo>
                  <a:pt x="208788" y="35052"/>
                </a:lnTo>
                <a:lnTo>
                  <a:pt x="206349" y="38100"/>
                </a:lnTo>
                <a:close/>
              </a:path>
              <a:path w="477519" h="82550">
                <a:moveTo>
                  <a:pt x="245364" y="82296"/>
                </a:moveTo>
                <a:lnTo>
                  <a:pt x="231648" y="82296"/>
                </a:lnTo>
                <a:lnTo>
                  <a:pt x="231648" y="41148"/>
                </a:lnTo>
                <a:lnTo>
                  <a:pt x="227076" y="35052"/>
                </a:lnTo>
                <a:lnTo>
                  <a:pt x="243006" y="35052"/>
                </a:lnTo>
                <a:lnTo>
                  <a:pt x="243959" y="36599"/>
                </a:lnTo>
                <a:lnTo>
                  <a:pt x="245364" y="45720"/>
                </a:lnTo>
                <a:lnTo>
                  <a:pt x="245364" y="82296"/>
                </a:lnTo>
                <a:close/>
              </a:path>
              <a:path w="477519" h="82550">
                <a:moveTo>
                  <a:pt x="265176" y="39624"/>
                </a:moveTo>
                <a:lnTo>
                  <a:pt x="260604" y="30480"/>
                </a:lnTo>
                <a:lnTo>
                  <a:pt x="268224" y="25908"/>
                </a:lnTo>
                <a:lnTo>
                  <a:pt x="274320" y="24384"/>
                </a:lnTo>
                <a:lnTo>
                  <a:pt x="284988" y="24384"/>
                </a:lnTo>
                <a:lnTo>
                  <a:pt x="295227" y="25765"/>
                </a:lnTo>
                <a:lnTo>
                  <a:pt x="302895" y="29718"/>
                </a:lnTo>
                <a:lnTo>
                  <a:pt x="305832" y="33528"/>
                </a:lnTo>
                <a:lnTo>
                  <a:pt x="277368" y="33528"/>
                </a:lnTo>
                <a:lnTo>
                  <a:pt x="271272" y="35052"/>
                </a:lnTo>
                <a:lnTo>
                  <a:pt x="265176" y="39624"/>
                </a:lnTo>
                <a:close/>
              </a:path>
              <a:path w="477519" h="82550">
                <a:moveTo>
                  <a:pt x="286512" y="82296"/>
                </a:moveTo>
                <a:lnTo>
                  <a:pt x="277368" y="82296"/>
                </a:lnTo>
                <a:lnTo>
                  <a:pt x="269128" y="80962"/>
                </a:lnTo>
                <a:lnTo>
                  <a:pt x="262890" y="77343"/>
                </a:lnTo>
                <a:lnTo>
                  <a:pt x="258937" y="72009"/>
                </a:lnTo>
                <a:lnTo>
                  <a:pt x="257556" y="65532"/>
                </a:lnTo>
                <a:lnTo>
                  <a:pt x="258960" y="58173"/>
                </a:lnTo>
                <a:lnTo>
                  <a:pt x="263080" y="52387"/>
                </a:lnTo>
                <a:lnTo>
                  <a:pt x="269771" y="48601"/>
                </a:lnTo>
                <a:lnTo>
                  <a:pt x="278892" y="47244"/>
                </a:lnTo>
                <a:lnTo>
                  <a:pt x="297180" y="47244"/>
                </a:lnTo>
                <a:lnTo>
                  <a:pt x="297180" y="38100"/>
                </a:lnTo>
                <a:lnTo>
                  <a:pt x="292608" y="33528"/>
                </a:lnTo>
                <a:lnTo>
                  <a:pt x="305832" y="33528"/>
                </a:lnTo>
                <a:lnTo>
                  <a:pt x="307705" y="35956"/>
                </a:lnTo>
                <a:lnTo>
                  <a:pt x="309372" y="44196"/>
                </a:lnTo>
                <a:lnTo>
                  <a:pt x="309372" y="56388"/>
                </a:lnTo>
                <a:lnTo>
                  <a:pt x="272796" y="56388"/>
                </a:lnTo>
                <a:lnTo>
                  <a:pt x="268224" y="59436"/>
                </a:lnTo>
                <a:lnTo>
                  <a:pt x="268224" y="70104"/>
                </a:lnTo>
                <a:lnTo>
                  <a:pt x="272796" y="73152"/>
                </a:lnTo>
                <a:lnTo>
                  <a:pt x="309372" y="73152"/>
                </a:lnTo>
                <a:lnTo>
                  <a:pt x="309372" y="74676"/>
                </a:lnTo>
                <a:lnTo>
                  <a:pt x="297180" y="74676"/>
                </a:lnTo>
                <a:lnTo>
                  <a:pt x="292608" y="80772"/>
                </a:lnTo>
                <a:lnTo>
                  <a:pt x="286512" y="82296"/>
                </a:lnTo>
                <a:close/>
              </a:path>
              <a:path w="477519" h="82550">
                <a:moveTo>
                  <a:pt x="309372" y="73152"/>
                </a:moveTo>
                <a:lnTo>
                  <a:pt x="289560" y="73152"/>
                </a:lnTo>
                <a:lnTo>
                  <a:pt x="295656" y="68580"/>
                </a:lnTo>
                <a:lnTo>
                  <a:pt x="297180" y="62484"/>
                </a:lnTo>
                <a:lnTo>
                  <a:pt x="297180" y="56388"/>
                </a:lnTo>
                <a:lnTo>
                  <a:pt x="309372" y="56388"/>
                </a:lnTo>
                <a:lnTo>
                  <a:pt x="309372" y="73152"/>
                </a:lnTo>
                <a:close/>
              </a:path>
              <a:path w="477519" h="82550">
                <a:moveTo>
                  <a:pt x="309372" y="82296"/>
                </a:moveTo>
                <a:lnTo>
                  <a:pt x="297180" y="82296"/>
                </a:lnTo>
                <a:lnTo>
                  <a:pt x="297180" y="74676"/>
                </a:lnTo>
                <a:lnTo>
                  <a:pt x="309372" y="74676"/>
                </a:lnTo>
                <a:lnTo>
                  <a:pt x="309372" y="82296"/>
                </a:lnTo>
                <a:close/>
              </a:path>
              <a:path w="477519" h="82550">
                <a:moveTo>
                  <a:pt x="338328" y="82296"/>
                </a:moveTo>
                <a:lnTo>
                  <a:pt x="326136" y="82296"/>
                </a:lnTo>
                <a:lnTo>
                  <a:pt x="326136" y="24384"/>
                </a:lnTo>
                <a:lnTo>
                  <a:pt x="338328" y="24384"/>
                </a:lnTo>
                <a:lnTo>
                  <a:pt x="338328" y="35052"/>
                </a:lnTo>
                <a:lnTo>
                  <a:pt x="345948" y="35052"/>
                </a:lnTo>
                <a:lnTo>
                  <a:pt x="339852" y="42672"/>
                </a:lnTo>
                <a:lnTo>
                  <a:pt x="338328" y="51816"/>
                </a:lnTo>
                <a:lnTo>
                  <a:pt x="338328" y="82296"/>
                </a:lnTo>
                <a:close/>
              </a:path>
              <a:path w="477519" h="82550">
                <a:moveTo>
                  <a:pt x="382524" y="82296"/>
                </a:moveTo>
                <a:lnTo>
                  <a:pt x="368808" y="82296"/>
                </a:lnTo>
                <a:lnTo>
                  <a:pt x="368808" y="41148"/>
                </a:lnTo>
                <a:lnTo>
                  <a:pt x="364236" y="35052"/>
                </a:lnTo>
                <a:lnTo>
                  <a:pt x="338328" y="35052"/>
                </a:lnTo>
                <a:lnTo>
                  <a:pt x="342900" y="27432"/>
                </a:lnTo>
                <a:lnTo>
                  <a:pt x="350520" y="24384"/>
                </a:lnTo>
                <a:lnTo>
                  <a:pt x="359664" y="24384"/>
                </a:lnTo>
                <a:lnTo>
                  <a:pt x="369022" y="25788"/>
                </a:lnTo>
                <a:lnTo>
                  <a:pt x="376237" y="29908"/>
                </a:lnTo>
                <a:lnTo>
                  <a:pt x="380880" y="36599"/>
                </a:lnTo>
                <a:lnTo>
                  <a:pt x="382524" y="45720"/>
                </a:lnTo>
                <a:lnTo>
                  <a:pt x="382524" y="82296"/>
                </a:lnTo>
                <a:close/>
              </a:path>
              <a:path w="477519" h="82550">
                <a:moveTo>
                  <a:pt x="408432" y="15240"/>
                </a:moveTo>
                <a:lnTo>
                  <a:pt x="400812" y="15240"/>
                </a:lnTo>
                <a:lnTo>
                  <a:pt x="397764" y="12192"/>
                </a:lnTo>
                <a:lnTo>
                  <a:pt x="397764" y="3048"/>
                </a:lnTo>
                <a:lnTo>
                  <a:pt x="400812" y="0"/>
                </a:lnTo>
                <a:lnTo>
                  <a:pt x="408432" y="0"/>
                </a:lnTo>
                <a:lnTo>
                  <a:pt x="411480" y="3048"/>
                </a:lnTo>
                <a:lnTo>
                  <a:pt x="411480" y="12192"/>
                </a:lnTo>
                <a:lnTo>
                  <a:pt x="408432" y="15240"/>
                </a:lnTo>
                <a:close/>
              </a:path>
              <a:path w="477519" h="82550">
                <a:moveTo>
                  <a:pt x="411480" y="82296"/>
                </a:moveTo>
                <a:lnTo>
                  <a:pt x="399288" y="82296"/>
                </a:lnTo>
                <a:lnTo>
                  <a:pt x="399288" y="24384"/>
                </a:lnTo>
                <a:lnTo>
                  <a:pt x="411480" y="24384"/>
                </a:lnTo>
                <a:lnTo>
                  <a:pt x="411480" y="82296"/>
                </a:lnTo>
                <a:close/>
              </a:path>
              <a:path w="477519" h="82550">
                <a:moveTo>
                  <a:pt x="432816" y="39624"/>
                </a:moveTo>
                <a:lnTo>
                  <a:pt x="428244" y="30480"/>
                </a:lnTo>
                <a:lnTo>
                  <a:pt x="435864" y="25908"/>
                </a:lnTo>
                <a:lnTo>
                  <a:pt x="441960" y="24384"/>
                </a:lnTo>
                <a:lnTo>
                  <a:pt x="452628" y="24384"/>
                </a:lnTo>
                <a:lnTo>
                  <a:pt x="462867" y="25765"/>
                </a:lnTo>
                <a:lnTo>
                  <a:pt x="470535" y="29718"/>
                </a:lnTo>
                <a:lnTo>
                  <a:pt x="473472" y="33528"/>
                </a:lnTo>
                <a:lnTo>
                  <a:pt x="445008" y="33528"/>
                </a:lnTo>
                <a:lnTo>
                  <a:pt x="438912" y="35052"/>
                </a:lnTo>
                <a:lnTo>
                  <a:pt x="432816" y="39624"/>
                </a:lnTo>
                <a:close/>
              </a:path>
              <a:path w="477519" h="82550">
                <a:moveTo>
                  <a:pt x="454152" y="82296"/>
                </a:moveTo>
                <a:lnTo>
                  <a:pt x="445008" y="82296"/>
                </a:lnTo>
                <a:lnTo>
                  <a:pt x="436768" y="80962"/>
                </a:lnTo>
                <a:lnTo>
                  <a:pt x="430530" y="77343"/>
                </a:lnTo>
                <a:lnTo>
                  <a:pt x="426577" y="72009"/>
                </a:lnTo>
                <a:lnTo>
                  <a:pt x="425196" y="65532"/>
                </a:lnTo>
                <a:lnTo>
                  <a:pt x="426600" y="58173"/>
                </a:lnTo>
                <a:lnTo>
                  <a:pt x="430720" y="52387"/>
                </a:lnTo>
                <a:lnTo>
                  <a:pt x="437411" y="48601"/>
                </a:lnTo>
                <a:lnTo>
                  <a:pt x="446532" y="47244"/>
                </a:lnTo>
                <a:lnTo>
                  <a:pt x="464820" y="47244"/>
                </a:lnTo>
                <a:lnTo>
                  <a:pt x="464820" y="38100"/>
                </a:lnTo>
                <a:lnTo>
                  <a:pt x="460248" y="33528"/>
                </a:lnTo>
                <a:lnTo>
                  <a:pt x="473472" y="33528"/>
                </a:lnTo>
                <a:lnTo>
                  <a:pt x="475345" y="35956"/>
                </a:lnTo>
                <a:lnTo>
                  <a:pt x="477012" y="44196"/>
                </a:lnTo>
                <a:lnTo>
                  <a:pt x="477012" y="56388"/>
                </a:lnTo>
                <a:lnTo>
                  <a:pt x="440436" y="56388"/>
                </a:lnTo>
                <a:lnTo>
                  <a:pt x="437388" y="59436"/>
                </a:lnTo>
                <a:lnTo>
                  <a:pt x="437388" y="70104"/>
                </a:lnTo>
                <a:lnTo>
                  <a:pt x="440436" y="73152"/>
                </a:lnTo>
                <a:lnTo>
                  <a:pt x="477012" y="73152"/>
                </a:lnTo>
                <a:lnTo>
                  <a:pt x="477012" y="74676"/>
                </a:lnTo>
                <a:lnTo>
                  <a:pt x="464820" y="74676"/>
                </a:lnTo>
                <a:lnTo>
                  <a:pt x="460248" y="80772"/>
                </a:lnTo>
                <a:lnTo>
                  <a:pt x="454152" y="82296"/>
                </a:lnTo>
                <a:close/>
              </a:path>
              <a:path w="477519" h="82550">
                <a:moveTo>
                  <a:pt x="477012" y="73152"/>
                </a:moveTo>
                <a:lnTo>
                  <a:pt x="457200" y="73152"/>
                </a:lnTo>
                <a:lnTo>
                  <a:pt x="463296" y="68580"/>
                </a:lnTo>
                <a:lnTo>
                  <a:pt x="464820" y="62484"/>
                </a:lnTo>
                <a:lnTo>
                  <a:pt x="464820" y="56388"/>
                </a:lnTo>
                <a:lnTo>
                  <a:pt x="477012" y="56388"/>
                </a:lnTo>
                <a:lnTo>
                  <a:pt x="477012" y="73152"/>
                </a:lnTo>
                <a:close/>
              </a:path>
              <a:path w="477519" h="82550">
                <a:moveTo>
                  <a:pt x="477012" y="82296"/>
                </a:moveTo>
                <a:lnTo>
                  <a:pt x="464820" y="82296"/>
                </a:lnTo>
                <a:lnTo>
                  <a:pt x="464820" y="74676"/>
                </a:lnTo>
                <a:lnTo>
                  <a:pt x="477012" y="74676"/>
                </a:lnTo>
                <a:lnTo>
                  <a:pt x="477012" y="8229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4963" y="3631692"/>
            <a:ext cx="952500" cy="246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63039" y="3960876"/>
            <a:ext cx="344805" cy="82550"/>
          </a:xfrm>
          <a:custGeom>
            <a:avLst/>
            <a:gdLst/>
            <a:ahLst/>
            <a:cxnLst/>
            <a:rect l="l" t="t" r="r" b="b"/>
            <a:pathLst>
              <a:path w="344805" h="82550">
                <a:moveTo>
                  <a:pt x="39624" y="82296"/>
                </a:moveTo>
                <a:lnTo>
                  <a:pt x="23788" y="79319"/>
                </a:lnTo>
                <a:lnTo>
                  <a:pt x="11239" y="71056"/>
                </a:lnTo>
                <a:lnTo>
                  <a:pt x="2976" y="58507"/>
                </a:lnTo>
                <a:lnTo>
                  <a:pt x="0" y="42672"/>
                </a:lnTo>
                <a:lnTo>
                  <a:pt x="3000" y="27717"/>
                </a:lnTo>
                <a:lnTo>
                  <a:pt x="11430" y="15621"/>
                </a:lnTo>
                <a:lnTo>
                  <a:pt x="24431" y="7524"/>
                </a:lnTo>
                <a:lnTo>
                  <a:pt x="41148" y="4572"/>
                </a:lnTo>
                <a:lnTo>
                  <a:pt x="49101" y="5381"/>
                </a:lnTo>
                <a:lnTo>
                  <a:pt x="56769" y="7620"/>
                </a:lnTo>
                <a:lnTo>
                  <a:pt x="63865" y="11001"/>
                </a:lnTo>
                <a:lnTo>
                  <a:pt x="70104" y="15240"/>
                </a:lnTo>
                <a:lnTo>
                  <a:pt x="68834" y="16764"/>
                </a:lnTo>
                <a:lnTo>
                  <a:pt x="41148" y="16764"/>
                </a:lnTo>
                <a:lnTo>
                  <a:pt x="29551" y="18669"/>
                </a:lnTo>
                <a:lnTo>
                  <a:pt x="20383" y="24003"/>
                </a:lnTo>
                <a:lnTo>
                  <a:pt x="14358" y="32194"/>
                </a:lnTo>
                <a:lnTo>
                  <a:pt x="12192" y="42672"/>
                </a:lnTo>
                <a:lnTo>
                  <a:pt x="14358" y="53387"/>
                </a:lnTo>
                <a:lnTo>
                  <a:pt x="20383" y="62103"/>
                </a:lnTo>
                <a:lnTo>
                  <a:pt x="29551" y="67960"/>
                </a:lnTo>
                <a:lnTo>
                  <a:pt x="41148" y="70104"/>
                </a:lnTo>
                <a:lnTo>
                  <a:pt x="70104" y="70104"/>
                </a:lnTo>
                <a:lnTo>
                  <a:pt x="70104" y="71628"/>
                </a:lnTo>
                <a:lnTo>
                  <a:pt x="63627" y="75866"/>
                </a:lnTo>
                <a:lnTo>
                  <a:pt x="56007" y="79248"/>
                </a:lnTo>
                <a:lnTo>
                  <a:pt x="47815" y="81486"/>
                </a:lnTo>
                <a:lnTo>
                  <a:pt x="39624" y="82296"/>
                </a:lnTo>
                <a:close/>
              </a:path>
              <a:path w="344805" h="82550">
                <a:moveTo>
                  <a:pt x="62484" y="24384"/>
                </a:moveTo>
                <a:lnTo>
                  <a:pt x="56388" y="19812"/>
                </a:lnTo>
                <a:lnTo>
                  <a:pt x="48768" y="16764"/>
                </a:lnTo>
                <a:lnTo>
                  <a:pt x="68834" y="16764"/>
                </a:lnTo>
                <a:lnTo>
                  <a:pt x="62484" y="24384"/>
                </a:lnTo>
                <a:close/>
              </a:path>
              <a:path w="344805" h="82550">
                <a:moveTo>
                  <a:pt x="70104" y="70104"/>
                </a:moveTo>
                <a:lnTo>
                  <a:pt x="45720" y="70104"/>
                </a:lnTo>
                <a:lnTo>
                  <a:pt x="53340" y="68580"/>
                </a:lnTo>
                <a:lnTo>
                  <a:pt x="57912" y="65532"/>
                </a:lnTo>
                <a:lnTo>
                  <a:pt x="57912" y="44196"/>
                </a:lnTo>
                <a:lnTo>
                  <a:pt x="70104" y="44196"/>
                </a:lnTo>
                <a:lnTo>
                  <a:pt x="70104" y="70104"/>
                </a:lnTo>
                <a:close/>
              </a:path>
              <a:path w="344805" h="82550">
                <a:moveTo>
                  <a:pt x="100584" y="82296"/>
                </a:moveTo>
                <a:lnTo>
                  <a:pt x="86868" y="82296"/>
                </a:lnTo>
                <a:lnTo>
                  <a:pt x="86868" y="0"/>
                </a:lnTo>
                <a:lnTo>
                  <a:pt x="100584" y="0"/>
                </a:lnTo>
                <a:lnTo>
                  <a:pt x="100584" y="35052"/>
                </a:lnTo>
                <a:lnTo>
                  <a:pt x="106680" y="35052"/>
                </a:lnTo>
                <a:lnTo>
                  <a:pt x="100584" y="42672"/>
                </a:lnTo>
                <a:lnTo>
                  <a:pt x="100584" y="82296"/>
                </a:lnTo>
                <a:close/>
              </a:path>
              <a:path w="344805" h="82550">
                <a:moveTo>
                  <a:pt x="143256" y="82296"/>
                </a:moveTo>
                <a:lnTo>
                  <a:pt x="131064" y="82296"/>
                </a:lnTo>
                <a:lnTo>
                  <a:pt x="131064" y="39624"/>
                </a:lnTo>
                <a:lnTo>
                  <a:pt x="124968" y="35052"/>
                </a:lnTo>
                <a:lnTo>
                  <a:pt x="100584" y="35052"/>
                </a:lnTo>
                <a:lnTo>
                  <a:pt x="103632" y="25908"/>
                </a:lnTo>
                <a:lnTo>
                  <a:pt x="111252" y="22860"/>
                </a:lnTo>
                <a:lnTo>
                  <a:pt x="121920" y="22860"/>
                </a:lnTo>
                <a:lnTo>
                  <a:pt x="131040" y="24503"/>
                </a:lnTo>
                <a:lnTo>
                  <a:pt x="137731" y="29146"/>
                </a:lnTo>
                <a:lnTo>
                  <a:pt x="141851" y="36361"/>
                </a:lnTo>
                <a:lnTo>
                  <a:pt x="143256" y="45720"/>
                </a:lnTo>
                <a:lnTo>
                  <a:pt x="143256" y="82296"/>
                </a:lnTo>
                <a:close/>
              </a:path>
              <a:path w="344805" h="82550">
                <a:moveTo>
                  <a:pt x="164592" y="39624"/>
                </a:moveTo>
                <a:lnTo>
                  <a:pt x="184404" y="22860"/>
                </a:lnTo>
                <a:lnTo>
                  <a:pt x="194405" y="24241"/>
                </a:lnTo>
                <a:lnTo>
                  <a:pt x="201549" y="28194"/>
                </a:lnTo>
                <a:lnTo>
                  <a:pt x="205213" y="33528"/>
                </a:lnTo>
                <a:lnTo>
                  <a:pt x="175260" y="33528"/>
                </a:lnTo>
                <a:lnTo>
                  <a:pt x="169164" y="35052"/>
                </a:lnTo>
                <a:lnTo>
                  <a:pt x="164592" y="39624"/>
                </a:lnTo>
                <a:close/>
              </a:path>
              <a:path w="344805" h="82550">
                <a:moveTo>
                  <a:pt x="184404" y="82296"/>
                </a:moveTo>
                <a:lnTo>
                  <a:pt x="175260" y="82296"/>
                </a:lnTo>
                <a:lnTo>
                  <a:pt x="167020" y="80938"/>
                </a:lnTo>
                <a:lnTo>
                  <a:pt x="160782" y="77152"/>
                </a:lnTo>
                <a:lnTo>
                  <a:pt x="156829" y="71366"/>
                </a:lnTo>
                <a:lnTo>
                  <a:pt x="155448" y="64008"/>
                </a:lnTo>
                <a:lnTo>
                  <a:pt x="156852" y="56888"/>
                </a:lnTo>
                <a:lnTo>
                  <a:pt x="160972" y="51625"/>
                </a:lnTo>
                <a:lnTo>
                  <a:pt x="167663" y="48363"/>
                </a:lnTo>
                <a:lnTo>
                  <a:pt x="176784" y="47244"/>
                </a:lnTo>
                <a:lnTo>
                  <a:pt x="195072" y="47244"/>
                </a:lnTo>
                <a:lnTo>
                  <a:pt x="195072" y="38100"/>
                </a:lnTo>
                <a:lnTo>
                  <a:pt x="190500" y="33528"/>
                </a:lnTo>
                <a:lnTo>
                  <a:pt x="205213" y="33528"/>
                </a:lnTo>
                <a:lnTo>
                  <a:pt x="205835" y="34432"/>
                </a:lnTo>
                <a:lnTo>
                  <a:pt x="207264" y="42672"/>
                </a:lnTo>
                <a:lnTo>
                  <a:pt x="207264" y="56388"/>
                </a:lnTo>
                <a:lnTo>
                  <a:pt x="170688" y="56388"/>
                </a:lnTo>
                <a:lnTo>
                  <a:pt x="167640" y="57912"/>
                </a:lnTo>
                <a:lnTo>
                  <a:pt x="167640" y="68580"/>
                </a:lnTo>
                <a:lnTo>
                  <a:pt x="172212" y="71628"/>
                </a:lnTo>
                <a:lnTo>
                  <a:pt x="207264" y="71628"/>
                </a:lnTo>
                <a:lnTo>
                  <a:pt x="207264" y="74676"/>
                </a:lnTo>
                <a:lnTo>
                  <a:pt x="195072" y="74676"/>
                </a:lnTo>
                <a:lnTo>
                  <a:pt x="190500" y="79248"/>
                </a:lnTo>
                <a:lnTo>
                  <a:pt x="184404" y="82296"/>
                </a:lnTo>
                <a:close/>
              </a:path>
              <a:path w="344805" h="82550">
                <a:moveTo>
                  <a:pt x="207264" y="71628"/>
                </a:moveTo>
                <a:lnTo>
                  <a:pt x="187452" y="71628"/>
                </a:lnTo>
                <a:lnTo>
                  <a:pt x="195072" y="67056"/>
                </a:lnTo>
                <a:lnTo>
                  <a:pt x="195072" y="56388"/>
                </a:lnTo>
                <a:lnTo>
                  <a:pt x="207264" y="56388"/>
                </a:lnTo>
                <a:lnTo>
                  <a:pt x="207264" y="71628"/>
                </a:lnTo>
                <a:close/>
              </a:path>
              <a:path w="344805" h="82550">
                <a:moveTo>
                  <a:pt x="207264" y="82296"/>
                </a:moveTo>
                <a:lnTo>
                  <a:pt x="195072" y="82296"/>
                </a:lnTo>
                <a:lnTo>
                  <a:pt x="195072" y="74676"/>
                </a:lnTo>
                <a:lnTo>
                  <a:pt x="207264" y="74676"/>
                </a:lnTo>
                <a:lnTo>
                  <a:pt x="207264" y="82296"/>
                </a:lnTo>
                <a:close/>
              </a:path>
              <a:path w="344805" h="82550">
                <a:moveTo>
                  <a:pt x="237744" y="82296"/>
                </a:moveTo>
                <a:lnTo>
                  <a:pt x="224028" y="82296"/>
                </a:lnTo>
                <a:lnTo>
                  <a:pt x="224028" y="22860"/>
                </a:lnTo>
                <a:lnTo>
                  <a:pt x="237744" y="22860"/>
                </a:lnTo>
                <a:lnTo>
                  <a:pt x="237744" y="35052"/>
                </a:lnTo>
                <a:lnTo>
                  <a:pt x="243840" y="35052"/>
                </a:lnTo>
                <a:lnTo>
                  <a:pt x="237744" y="41148"/>
                </a:lnTo>
                <a:lnTo>
                  <a:pt x="237744" y="82296"/>
                </a:lnTo>
                <a:close/>
              </a:path>
              <a:path w="344805" h="82550">
                <a:moveTo>
                  <a:pt x="280416" y="82296"/>
                </a:moveTo>
                <a:lnTo>
                  <a:pt x="268224" y="82296"/>
                </a:lnTo>
                <a:lnTo>
                  <a:pt x="268224" y="39624"/>
                </a:lnTo>
                <a:lnTo>
                  <a:pt x="262128" y="35052"/>
                </a:lnTo>
                <a:lnTo>
                  <a:pt x="237744" y="35052"/>
                </a:lnTo>
                <a:lnTo>
                  <a:pt x="240792" y="25908"/>
                </a:lnTo>
                <a:lnTo>
                  <a:pt x="248412" y="22860"/>
                </a:lnTo>
                <a:lnTo>
                  <a:pt x="259080" y="22860"/>
                </a:lnTo>
                <a:lnTo>
                  <a:pt x="268200" y="24503"/>
                </a:lnTo>
                <a:lnTo>
                  <a:pt x="274891" y="29146"/>
                </a:lnTo>
                <a:lnTo>
                  <a:pt x="279011" y="36361"/>
                </a:lnTo>
                <a:lnTo>
                  <a:pt x="280416" y="45720"/>
                </a:lnTo>
                <a:lnTo>
                  <a:pt x="280416" y="82296"/>
                </a:lnTo>
                <a:close/>
              </a:path>
              <a:path w="344805" h="82550">
                <a:moveTo>
                  <a:pt x="300228" y="39624"/>
                </a:moveTo>
                <a:lnTo>
                  <a:pt x="320040" y="22860"/>
                </a:lnTo>
                <a:lnTo>
                  <a:pt x="330279" y="24241"/>
                </a:lnTo>
                <a:lnTo>
                  <a:pt x="337947" y="28194"/>
                </a:lnTo>
                <a:lnTo>
                  <a:pt x="342059" y="33528"/>
                </a:lnTo>
                <a:lnTo>
                  <a:pt x="312420" y="33528"/>
                </a:lnTo>
                <a:lnTo>
                  <a:pt x="306324" y="35052"/>
                </a:lnTo>
                <a:lnTo>
                  <a:pt x="300228" y="39624"/>
                </a:lnTo>
                <a:close/>
              </a:path>
              <a:path w="344805" h="82550">
                <a:moveTo>
                  <a:pt x="321564" y="82296"/>
                </a:moveTo>
                <a:lnTo>
                  <a:pt x="312420" y="82296"/>
                </a:lnTo>
                <a:lnTo>
                  <a:pt x="304180" y="80938"/>
                </a:lnTo>
                <a:lnTo>
                  <a:pt x="297942" y="77152"/>
                </a:lnTo>
                <a:lnTo>
                  <a:pt x="293989" y="71366"/>
                </a:lnTo>
                <a:lnTo>
                  <a:pt x="292608" y="64008"/>
                </a:lnTo>
                <a:lnTo>
                  <a:pt x="294012" y="56888"/>
                </a:lnTo>
                <a:lnTo>
                  <a:pt x="298132" y="51625"/>
                </a:lnTo>
                <a:lnTo>
                  <a:pt x="304823" y="48363"/>
                </a:lnTo>
                <a:lnTo>
                  <a:pt x="313944" y="47244"/>
                </a:lnTo>
                <a:lnTo>
                  <a:pt x="332232" y="47244"/>
                </a:lnTo>
                <a:lnTo>
                  <a:pt x="332232" y="38100"/>
                </a:lnTo>
                <a:lnTo>
                  <a:pt x="327660" y="33528"/>
                </a:lnTo>
                <a:lnTo>
                  <a:pt x="342059" y="33528"/>
                </a:lnTo>
                <a:lnTo>
                  <a:pt x="342757" y="34432"/>
                </a:lnTo>
                <a:lnTo>
                  <a:pt x="344424" y="42672"/>
                </a:lnTo>
                <a:lnTo>
                  <a:pt x="344424" y="56388"/>
                </a:lnTo>
                <a:lnTo>
                  <a:pt x="307848" y="56388"/>
                </a:lnTo>
                <a:lnTo>
                  <a:pt x="304800" y="57912"/>
                </a:lnTo>
                <a:lnTo>
                  <a:pt x="304800" y="68580"/>
                </a:lnTo>
                <a:lnTo>
                  <a:pt x="307848" y="71628"/>
                </a:lnTo>
                <a:lnTo>
                  <a:pt x="344424" y="71628"/>
                </a:lnTo>
                <a:lnTo>
                  <a:pt x="344424" y="74676"/>
                </a:lnTo>
                <a:lnTo>
                  <a:pt x="332232" y="74676"/>
                </a:lnTo>
                <a:lnTo>
                  <a:pt x="327660" y="79248"/>
                </a:lnTo>
                <a:lnTo>
                  <a:pt x="321564" y="82296"/>
                </a:lnTo>
                <a:close/>
              </a:path>
              <a:path w="344805" h="82550">
                <a:moveTo>
                  <a:pt x="344424" y="71628"/>
                </a:moveTo>
                <a:lnTo>
                  <a:pt x="324612" y="71628"/>
                </a:lnTo>
                <a:lnTo>
                  <a:pt x="330708" y="67056"/>
                </a:lnTo>
                <a:lnTo>
                  <a:pt x="332232" y="60960"/>
                </a:lnTo>
                <a:lnTo>
                  <a:pt x="332232" y="56388"/>
                </a:lnTo>
                <a:lnTo>
                  <a:pt x="344424" y="56388"/>
                </a:lnTo>
                <a:lnTo>
                  <a:pt x="344424" y="71628"/>
                </a:lnTo>
                <a:close/>
              </a:path>
              <a:path w="344805" h="82550">
                <a:moveTo>
                  <a:pt x="344424" y="82296"/>
                </a:moveTo>
                <a:lnTo>
                  <a:pt x="332232" y="82296"/>
                </a:lnTo>
                <a:lnTo>
                  <a:pt x="332232" y="74676"/>
                </a:lnTo>
                <a:lnTo>
                  <a:pt x="344424" y="74676"/>
                </a:lnTo>
                <a:lnTo>
                  <a:pt x="344424" y="8229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29511" y="4123944"/>
            <a:ext cx="378460" cy="104139"/>
          </a:xfrm>
          <a:custGeom>
            <a:avLst/>
            <a:gdLst/>
            <a:ahLst/>
            <a:cxnLst/>
            <a:rect l="l" t="t" r="r" b="b"/>
            <a:pathLst>
              <a:path w="378460" h="104139">
                <a:moveTo>
                  <a:pt x="13716" y="82296"/>
                </a:moveTo>
                <a:lnTo>
                  <a:pt x="0" y="82296"/>
                </a:lnTo>
                <a:lnTo>
                  <a:pt x="33528" y="6096"/>
                </a:lnTo>
                <a:lnTo>
                  <a:pt x="47244" y="6096"/>
                </a:lnTo>
                <a:lnTo>
                  <a:pt x="53279" y="19812"/>
                </a:lnTo>
                <a:lnTo>
                  <a:pt x="39624" y="19812"/>
                </a:lnTo>
                <a:lnTo>
                  <a:pt x="25908" y="53340"/>
                </a:lnTo>
                <a:lnTo>
                  <a:pt x="68031" y="53340"/>
                </a:lnTo>
                <a:lnTo>
                  <a:pt x="73395" y="65532"/>
                </a:lnTo>
                <a:lnTo>
                  <a:pt x="19812" y="65532"/>
                </a:lnTo>
                <a:lnTo>
                  <a:pt x="13716" y="82296"/>
                </a:lnTo>
                <a:close/>
              </a:path>
              <a:path w="378460" h="104139">
                <a:moveTo>
                  <a:pt x="68031" y="53340"/>
                </a:moveTo>
                <a:lnTo>
                  <a:pt x="54864" y="53340"/>
                </a:lnTo>
                <a:lnTo>
                  <a:pt x="39624" y="19812"/>
                </a:lnTo>
                <a:lnTo>
                  <a:pt x="53279" y="19812"/>
                </a:lnTo>
                <a:lnTo>
                  <a:pt x="68031" y="53340"/>
                </a:lnTo>
                <a:close/>
              </a:path>
              <a:path w="378460" h="104139">
                <a:moveTo>
                  <a:pt x="80772" y="82296"/>
                </a:moveTo>
                <a:lnTo>
                  <a:pt x="67056" y="82296"/>
                </a:lnTo>
                <a:lnTo>
                  <a:pt x="59436" y="65532"/>
                </a:lnTo>
                <a:lnTo>
                  <a:pt x="73395" y="65532"/>
                </a:lnTo>
                <a:lnTo>
                  <a:pt x="80772" y="82296"/>
                </a:lnTo>
                <a:close/>
              </a:path>
              <a:path w="378460" h="104139">
                <a:moveTo>
                  <a:pt x="102108" y="82296"/>
                </a:moveTo>
                <a:lnTo>
                  <a:pt x="89916" y="82296"/>
                </a:lnTo>
                <a:lnTo>
                  <a:pt x="89916" y="1524"/>
                </a:lnTo>
                <a:lnTo>
                  <a:pt x="102108" y="1524"/>
                </a:lnTo>
                <a:lnTo>
                  <a:pt x="102108" y="82296"/>
                </a:lnTo>
                <a:close/>
              </a:path>
              <a:path w="378460" h="104139">
                <a:moveTo>
                  <a:pt x="150876" y="79248"/>
                </a:moveTo>
                <a:lnTo>
                  <a:pt x="143256" y="79248"/>
                </a:lnTo>
                <a:lnTo>
                  <a:pt x="131897" y="77319"/>
                </a:lnTo>
                <a:lnTo>
                  <a:pt x="123253" y="71818"/>
                </a:lnTo>
                <a:lnTo>
                  <a:pt x="117752" y="63174"/>
                </a:lnTo>
                <a:lnTo>
                  <a:pt x="115824" y="51816"/>
                </a:lnTo>
                <a:lnTo>
                  <a:pt x="117729" y="40457"/>
                </a:lnTo>
                <a:lnTo>
                  <a:pt x="123063" y="31813"/>
                </a:lnTo>
                <a:lnTo>
                  <a:pt x="131254" y="26312"/>
                </a:lnTo>
                <a:lnTo>
                  <a:pt x="141732" y="24384"/>
                </a:lnTo>
                <a:lnTo>
                  <a:pt x="150876" y="22860"/>
                </a:lnTo>
                <a:lnTo>
                  <a:pt x="158496" y="27432"/>
                </a:lnTo>
                <a:lnTo>
                  <a:pt x="161544" y="33528"/>
                </a:lnTo>
                <a:lnTo>
                  <a:pt x="135636" y="33528"/>
                </a:lnTo>
                <a:lnTo>
                  <a:pt x="128016" y="41148"/>
                </a:lnTo>
                <a:lnTo>
                  <a:pt x="128016" y="62484"/>
                </a:lnTo>
                <a:lnTo>
                  <a:pt x="135636" y="70104"/>
                </a:lnTo>
                <a:lnTo>
                  <a:pt x="161544" y="70104"/>
                </a:lnTo>
                <a:lnTo>
                  <a:pt x="158496" y="76200"/>
                </a:lnTo>
                <a:lnTo>
                  <a:pt x="150876" y="79248"/>
                </a:lnTo>
                <a:close/>
              </a:path>
              <a:path w="378460" h="104139">
                <a:moveTo>
                  <a:pt x="168239" y="92964"/>
                </a:moveTo>
                <a:lnTo>
                  <a:pt x="155448" y="92964"/>
                </a:lnTo>
                <a:lnTo>
                  <a:pt x="161544" y="86868"/>
                </a:lnTo>
                <a:lnTo>
                  <a:pt x="161544" y="70104"/>
                </a:lnTo>
                <a:lnTo>
                  <a:pt x="155448" y="70104"/>
                </a:lnTo>
                <a:lnTo>
                  <a:pt x="161544" y="62484"/>
                </a:lnTo>
                <a:lnTo>
                  <a:pt x="161544" y="41148"/>
                </a:lnTo>
                <a:lnTo>
                  <a:pt x="155448" y="33528"/>
                </a:lnTo>
                <a:lnTo>
                  <a:pt x="161544" y="33528"/>
                </a:lnTo>
                <a:lnTo>
                  <a:pt x="161544" y="24384"/>
                </a:lnTo>
                <a:lnTo>
                  <a:pt x="173736" y="24384"/>
                </a:lnTo>
                <a:lnTo>
                  <a:pt x="173736" y="76200"/>
                </a:lnTo>
                <a:lnTo>
                  <a:pt x="171783" y="87558"/>
                </a:lnTo>
                <a:lnTo>
                  <a:pt x="168239" y="92964"/>
                </a:lnTo>
                <a:close/>
              </a:path>
              <a:path w="378460" h="104139">
                <a:moveTo>
                  <a:pt x="144780" y="103632"/>
                </a:moveTo>
                <a:lnTo>
                  <a:pt x="137969" y="103084"/>
                </a:lnTo>
                <a:lnTo>
                  <a:pt x="131445" y="101536"/>
                </a:lnTo>
                <a:lnTo>
                  <a:pt x="125491" y="99131"/>
                </a:lnTo>
                <a:lnTo>
                  <a:pt x="120396" y="96012"/>
                </a:lnTo>
                <a:lnTo>
                  <a:pt x="124968" y="86868"/>
                </a:lnTo>
                <a:lnTo>
                  <a:pt x="131064" y="91440"/>
                </a:lnTo>
                <a:lnTo>
                  <a:pt x="137160" y="92964"/>
                </a:lnTo>
                <a:lnTo>
                  <a:pt x="168239" y="92964"/>
                </a:lnTo>
                <a:lnTo>
                  <a:pt x="166116" y="96202"/>
                </a:lnTo>
                <a:lnTo>
                  <a:pt x="157019" y="101703"/>
                </a:lnTo>
                <a:lnTo>
                  <a:pt x="144780" y="103632"/>
                </a:lnTo>
                <a:close/>
              </a:path>
              <a:path w="378460" h="104139">
                <a:moveTo>
                  <a:pt x="216408" y="82296"/>
                </a:moveTo>
                <a:lnTo>
                  <a:pt x="203930" y="80343"/>
                </a:lnTo>
                <a:lnTo>
                  <a:pt x="194310" y="74676"/>
                </a:lnTo>
                <a:lnTo>
                  <a:pt x="188118" y="65579"/>
                </a:lnTo>
                <a:lnTo>
                  <a:pt x="185928" y="53340"/>
                </a:lnTo>
                <a:lnTo>
                  <a:pt x="188118" y="41100"/>
                </a:lnTo>
                <a:lnTo>
                  <a:pt x="194310" y="32004"/>
                </a:lnTo>
                <a:lnTo>
                  <a:pt x="203930" y="26336"/>
                </a:lnTo>
                <a:lnTo>
                  <a:pt x="216408" y="24384"/>
                </a:lnTo>
                <a:lnTo>
                  <a:pt x="229266" y="26622"/>
                </a:lnTo>
                <a:lnTo>
                  <a:pt x="238125" y="33147"/>
                </a:lnTo>
                <a:lnTo>
                  <a:pt x="238300" y="33528"/>
                </a:lnTo>
                <a:lnTo>
                  <a:pt x="207264" y="33528"/>
                </a:lnTo>
                <a:lnTo>
                  <a:pt x="201168" y="39624"/>
                </a:lnTo>
                <a:lnTo>
                  <a:pt x="199644" y="48768"/>
                </a:lnTo>
                <a:lnTo>
                  <a:pt x="243289" y="48768"/>
                </a:lnTo>
                <a:lnTo>
                  <a:pt x="243840" y="57912"/>
                </a:lnTo>
                <a:lnTo>
                  <a:pt x="199644" y="57912"/>
                </a:lnTo>
                <a:lnTo>
                  <a:pt x="201168" y="67056"/>
                </a:lnTo>
                <a:lnTo>
                  <a:pt x="208788" y="73152"/>
                </a:lnTo>
                <a:lnTo>
                  <a:pt x="240792" y="73152"/>
                </a:lnTo>
                <a:lnTo>
                  <a:pt x="235910" y="77152"/>
                </a:lnTo>
                <a:lnTo>
                  <a:pt x="230314" y="80010"/>
                </a:lnTo>
                <a:lnTo>
                  <a:pt x="223861" y="81724"/>
                </a:lnTo>
                <a:lnTo>
                  <a:pt x="216408" y="82296"/>
                </a:lnTo>
                <a:close/>
              </a:path>
              <a:path w="378460" h="104139">
                <a:moveTo>
                  <a:pt x="243289" y="48768"/>
                </a:moveTo>
                <a:lnTo>
                  <a:pt x="231648" y="48768"/>
                </a:lnTo>
                <a:lnTo>
                  <a:pt x="231648" y="39624"/>
                </a:lnTo>
                <a:lnTo>
                  <a:pt x="225552" y="33528"/>
                </a:lnTo>
                <a:lnTo>
                  <a:pt x="238300" y="33528"/>
                </a:lnTo>
                <a:lnTo>
                  <a:pt x="242982" y="43672"/>
                </a:lnTo>
                <a:lnTo>
                  <a:pt x="243289" y="48768"/>
                </a:lnTo>
                <a:close/>
              </a:path>
              <a:path w="378460" h="104139">
                <a:moveTo>
                  <a:pt x="240792" y="73152"/>
                </a:moveTo>
                <a:lnTo>
                  <a:pt x="224028" y="73152"/>
                </a:lnTo>
                <a:lnTo>
                  <a:pt x="230124" y="70104"/>
                </a:lnTo>
                <a:lnTo>
                  <a:pt x="233172" y="65532"/>
                </a:lnTo>
                <a:lnTo>
                  <a:pt x="240792" y="73152"/>
                </a:lnTo>
                <a:close/>
              </a:path>
              <a:path w="378460" h="104139">
                <a:moveTo>
                  <a:pt x="269748" y="82296"/>
                </a:moveTo>
                <a:lnTo>
                  <a:pt x="256032" y="82296"/>
                </a:lnTo>
                <a:lnTo>
                  <a:pt x="256032" y="24384"/>
                </a:lnTo>
                <a:lnTo>
                  <a:pt x="269748" y="24384"/>
                </a:lnTo>
                <a:lnTo>
                  <a:pt x="269748" y="35052"/>
                </a:lnTo>
                <a:lnTo>
                  <a:pt x="289560" y="35052"/>
                </a:lnTo>
                <a:lnTo>
                  <a:pt x="281320" y="36385"/>
                </a:lnTo>
                <a:lnTo>
                  <a:pt x="275082" y="40005"/>
                </a:lnTo>
                <a:lnTo>
                  <a:pt x="271129" y="45339"/>
                </a:lnTo>
                <a:lnTo>
                  <a:pt x="269748" y="51816"/>
                </a:lnTo>
                <a:lnTo>
                  <a:pt x="269748" y="82296"/>
                </a:lnTo>
                <a:close/>
              </a:path>
              <a:path w="378460" h="104139">
                <a:moveTo>
                  <a:pt x="289560" y="35052"/>
                </a:moveTo>
                <a:lnTo>
                  <a:pt x="269748" y="35052"/>
                </a:lnTo>
                <a:lnTo>
                  <a:pt x="272796" y="27432"/>
                </a:lnTo>
                <a:lnTo>
                  <a:pt x="280416" y="24384"/>
                </a:lnTo>
                <a:lnTo>
                  <a:pt x="289560" y="24384"/>
                </a:lnTo>
                <a:lnTo>
                  <a:pt x="289560" y="35052"/>
                </a:lnTo>
                <a:close/>
              </a:path>
              <a:path w="378460" h="104139">
                <a:moveTo>
                  <a:pt x="309372" y="15240"/>
                </a:moveTo>
                <a:lnTo>
                  <a:pt x="301752" y="15240"/>
                </a:lnTo>
                <a:lnTo>
                  <a:pt x="298704" y="12192"/>
                </a:lnTo>
                <a:lnTo>
                  <a:pt x="298704" y="3048"/>
                </a:lnTo>
                <a:lnTo>
                  <a:pt x="301752" y="0"/>
                </a:lnTo>
                <a:lnTo>
                  <a:pt x="309372" y="0"/>
                </a:lnTo>
                <a:lnTo>
                  <a:pt x="312420" y="3048"/>
                </a:lnTo>
                <a:lnTo>
                  <a:pt x="312420" y="12192"/>
                </a:lnTo>
                <a:lnTo>
                  <a:pt x="309372" y="15240"/>
                </a:lnTo>
                <a:close/>
              </a:path>
              <a:path w="378460" h="104139">
                <a:moveTo>
                  <a:pt x="312420" y="82296"/>
                </a:moveTo>
                <a:lnTo>
                  <a:pt x="300228" y="82296"/>
                </a:lnTo>
                <a:lnTo>
                  <a:pt x="300228" y="24384"/>
                </a:lnTo>
                <a:lnTo>
                  <a:pt x="312420" y="24384"/>
                </a:lnTo>
                <a:lnTo>
                  <a:pt x="312420" y="82296"/>
                </a:lnTo>
                <a:close/>
              </a:path>
              <a:path w="378460" h="104139">
                <a:moveTo>
                  <a:pt x="333756" y="39624"/>
                </a:moveTo>
                <a:lnTo>
                  <a:pt x="329184" y="30480"/>
                </a:lnTo>
                <a:lnTo>
                  <a:pt x="336804" y="25908"/>
                </a:lnTo>
                <a:lnTo>
                  <a:pt x="342900" y="24384"/>
                </a:lnTo>
                <a:lnTo>
                  <a:pt x="353568" y="24384"/>
                </a:lnTo>
                <a:lnTo>
                  <a:pt x="363807" y="25765"/>
                </a:lnTo>
                <a:lnTo>
                  <a:pt x="371475" y="29718"/>
                </a:lnTo>
                <a:lnTo>
                  <a:pt x="374412" y="33528"/>
                </a:lnTo>
                <a:lnTo>
                  <a:pt x="345948" y="33528"/>
                </a:lnTo>
                <a:lnTo>
                  <a:pt x="333756" y="39624"/>
                </a:lnTo>
                <a:close/>
              </a:path>
              <a:path w="378460" h="104139">
                <a:moveTo>
                  <a:pt x="355092" y="82296"/>
                </a:moveTo>
                <a:lnTo>
                  <a:pt x="345948" y="82296"/>
                </a:lnTo>
                <a:lnTo>
                  <a:pt x="337708" y="80962"/>
                </a:lnTo>
                <a:lnTo>
                  <a:pt x="331470" y="77343"/>
                </a:lnTo>
                <a:lnTo>
                  <a:pt x="327517" y="72009"/>
                </a:lnTo>
                <a:lnTo>
                  <a:pt x="326136" y="65532"/>
                </a:lnTo>
                <a:lnTo>
                  <a:pt x="327540" y="58173"/>
                </a:lnTo>
                <a:lnTo>
                  <a:pt x="331660" y="52387"/>
                </a:lnTo>
                <a:lnTo>
                  <a:pt x="338351" y="48601"/>
                </a:lnTo>
                <a:lnTo>
                  <a:pt x="347472" y="47244"/>
                </a:lnTo>
                <a:lnTo>
                  <a:pt x="365760" y="47244"/>
                </a:lnTo>
                <a:lnTo>
                  <a:pt x="365760" y="38100"/>
                </a:lnTo>
                <a:lnTo>
                  <a:pt x="361188" y="33528"/>
                </a:lnTo>
                <a:lnTo>
                  <a:pt x="374412" y="33528"/>
                </a:lnTo>
                <a:lnTo>
                  <a:pt x="376285" y="35956"/>
                </a:lnTo>
                <a:lnTo>
                  <a:pt x="377952" y="44196"/>
                </a:lnTo>
                <a:lnTo>
                  <a:pt x="377952" y="56388"/>
                </a:lnTo>
                <a:lnTo>
                  <a:pt x="341376" y="56388"/>
                </a:lnTo>
                <a:lnTo>
                  <a:pt x="338328" y="59436"/>
                </a:lnTo>
                <a:lnTo>
                  <a:pt x="338328" y="70104"/>
                </a:lnTo>
                <a:lnTo>
                  <a:pt x="341376" y="73152"/>
                </a:lnTo>
                <a:lnTo>
                  <a:pt x="377952" y="73152"/>
                </a:lnTo>
                <a:lnTo>
                  <a:pt x="377952" y="74676"/>
                </a:lnTo>
                <a:lnTo>
                  <a:pt x="365760" y="74676"/>
                </a:lnTo>
                <a:lnTo>
                  <a:pt x="361188" y="80772"/>
                </a:lnTo>
                <a:lnTo>
                  <a:pt x="355092" y="82296"/>
                </a:lnTo>
                <a:close/>
              </a:path>
              <a:path w="378460" h="104139">
                <a:moveTo>
                  <a:pt x="377952" y="73152"/>
                </a:moveTo>
                <a:lnTo>
                  <a:pt x="358140" y="73152"/>
                </a:lnTo>
                <a:lnTo>
                  <a:pt x="364236" y="68580"/>
                </a:lnTo>
                <a:lnTo>
                  <a:pt x="365760" y="62484"/>
                </a:lnTo>
                <a:lnTo>
                  <a:pt x="365760" y="56388"/>
                </a:lnTo>
                <a:lnTo>
                  <a:pt x="377952" y="56388"/>
                </a:lnTo>
                <a:lnTo>
                  <a:pt x="377952" y="73152"/>
                </a:lnTo>
                <a:close/>
              </a:path>
              <a:path w="378460" h="104139">
                <a:moveTo>
                  <a:pt x="377952" y="82296"/>
                </a:moveTo>
                <a:lnTo>
                  <a:pt x="365760" y="82296"/>
                </a:lnTo>
                <a:lnTo>
                  <a:pt x="365760" y="74676"/>
                </a:lnTo>
                <a:lnTo>
                  <a:pt x="377952" y="74676"/>
                </a:lnTo>
                <a:lnTo>
                  <a:pt x="377952" y="8229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70075" y="4288535"/>
            <a:ext cx="443865" cy="82550"/>
          </a:xfrm>
          <a:custGeom>
            <a:avLst/>
            <a:gdLst/>
            <a:ahLst/>
            <a:cxnLst/>
            <a:rect l="l" t="t" r="r" b="b"/>
            <a:pathLst>
              <a:path w="443864" h="82550">
                <a:moveTo>
                  <a:pt x="54864" y="82296"/>
                </a:moveTo>
                <a:lnTo>
                  <a:pt x="0" y="82296"/>
                </a:lnTo>
                <a:lnTo>
                  <a:pt x="0" y="4572"/>
                </a:lnTo>
                <a:lnTo>
                  <a:pt x="54864" y="4572"/>
                </a:lnTo>
                <a:lnTo>
                  <a:pt x="54864" y="16764"/>
                </a:lnTo>
                <a:lnTo>
                  <a:pt x="12192" y="16764"/>
                </a:lnTo>
                <a:lnTo>
                  <a:pt x="12192" y="36576"/>
                </a:lnTo>
                <a:lnTo>
                  <a:pt x="50292" y="36576"/>
                </a:lnTo>
                <a:lnTo>
                  <a:pt x="50292" y="48768"/>
                </a:lnTo>
                <a:lnTo>
                  <a:pt x="12192" y="48768"/>
                </a:lnTo>
                <a:lnTo>
                  <a:pt x="12192" y="70104"/>
                </a:lnTo>
                <a:lnTo>
                  <a:pt x="54864" y="70104"/>
                </a:lnTo>
                <a:lnTo>
                  <a:pt x="54864" y="82296"/>
                </a:lnTo>
                <a:close/>
              </a:path>
              <a:path w="443864" h="82550">
                <a:moveTo>
                  <a:pt x="94488" y="82296"/>
                </a:moveTo>
                <a:lnTo>
                  <a:pt x="82891" y="80129"/>
                </a:lnTo>
                <a:lnTo>
                  <a:pt x="73723" y="74104"/>
                </a:lnTo>
                <a:lnTo>
                  <a:pt x="67698" y="64936"/>
                </a:lnTo>
                <a:lnTo>
                  <a:pt x="65532" y="53340"/>
                </a:lnTo>
                <a:lnTo>
                  <a:pt x="67698" y="40862"/>
                </a:lnTo>
                <a:lnTo>
                  <a:pt x="73723" y="31242"/>
                </a:lnTo>
                <a:lnTo>
                  <a:pt x="82891" y="25050"/>
                </a:lnTo>
                <a:lnTo>
                  <a:pt x="94488" y="22860"/>
                </a:lnTo>
                <a:lnTo>
                  <a:pt x="101941" y="23431"/>
                </a:lnTo>
                <a:lnTo>
                  <a:pt x="108394" y="25146"/>
                </a:lnTo>
                <a:lnTo>
                  <a:pt x="113990" y="28003"/>
                </a:lnTo>
                <a:lnTo>
                  <a:pt x="118872" y="32004"/>
                </a:lnTo>
                <a:lnTo>
                  <a:pt x="117602" y="33528"/>
                </a:lnTo>
                <a:lnTo>
                  <a:pt x="94488" y="33528"/>
                </a:lnTo>
                <a:lnTo>
                  <a:pt x="88011" y="34909"/>
                </a:lnTo>
                <a:lnTo>
                  <a:pt x="82677" y="38862"/>
                </a:lnTo>
                <a:lnTo>
                  <a:pt x="79057" y="45100"/>
                </a:lnTo>
                <a:lnTo>
                  <a:pt x="77724" y="53340"/>
                </a:lnTo>
                <a:lnTo>
                  <a:pt x="77724" y="64008"/>
                </a:lnTo>
                <a:lnTo>
                  <a:pt x="85344" y="71628"/>
                </a:lnTo>
                <a:lnTo>
                  <a:pt x="118872" y="71628"/>
                </a:lnTo>
                <a:lnTo>
                  <a:pt x="114633" y="75866"/>
                </a:lnTo>
                <a:lnTo>
                  <a:pt x="108966" y="79248"/>
                </a:lnTo>
                <a:lnTo>
                  <a:pt x="102155" y="81486"/>
                </a:lnTo>
                <a:lnTo>
                  <a:pt x="94488" y="82296"/>
                </a:lnTo>
                <a:close/>
              </a:path>
              <a:path w="443864" h="82550">
                <a:moveTo>
                  <a:pt x="111252" y="41148"/>
                </a:moveTo>
                <a:lnTo>
                  <a:pt x="106680" y="36576"/>
                </a:lnTo>
                <a:lnTo>
                  <a:pt x="102108" y="33528"/>
                </a:lnTo>
                <a:lnTo>
                  <a:pt x="117602" y="33528"/>
                </a:lnTo>
                <a:lnTo>
                  <a:pt x="111252" y="41148"/>
                </a:lnTo>
                <a:close/>
              </a:path>
              <a:path w="443864" h="82550">
                <a:moveTo>
                  <a:pt x="118872" y="71628"/>
                </a:moveTo>
                <a:lnTo>
                  <a:pt x="102108" y="71628"/>
                </a:lnTo>
                <a:lnTo>
                  <a:pt x="108204" y="68580"/>
                </a:lnTo>
                <a:lnTo>
                  <a:pt x="112776" y="64008"/>
                </a:lnTo>
                <a:lnTo>
                  <a:pt x="118872" y="71628"/>
                </a:lnTo>
                <a:close/>
              </a:path>
              <a:path w="443864" h="82550">
                <a:moveTo>
                  <a:pt x="161544" y="82296"/>
                </a:moveTo>
                <a:lnTo>
                  <a:pt x="152400" y="82296"/>
                </a:lnTo>
                <a:lnTo>
                  <a:pt x="143279" y="80652"/>
                </a:lnTo>
                <a:lnTo>
                  <a:pt x="136588" y="76009"/>
                </a:lnTo>
                <a:lnTo>
                  <a:pt x="132468" y="68794"/>
                </a:lnTo>
                <a:lnTo>
                  <a:pt x="131064" y="59436"/>
                </a:lnTo>
                <a:lnTo>
                  <a:pt x="131064" y="22860"/>
                </a:lnTo>
                <a:lnTo>
                  <a:pt x="143256" y="22860"/>
                </a:lnTo>
                <a:lnTo>
                  <a:pt x="143256" y="65532"/>
                </a:lnTo>
                <a:lnTo>
                  <a:pt x="147828" y="70104"/>
                </a:lnTo>
                <a:lnTo>
                  <a:pt x="172212" y="70104"/>
                </a:lnTo>
                <a:lnTo>
                  <a:pt x="169164" y="77724"/>
                </a:lnTo>
                <a:lnTo>
                  <a:pt x="161544" y="82296"/>
                </a:lnTo>
                <a:close/>
              </a:path>
              <a:path w="443864" h="82550">
                <a:moveTo>
                  <a:pt x="184404" y="82296"/>
                </a:moveTo>
                <a:lnTo>
                  <a:pt x="172212" y="82296"/>
                </a:lnTo>
                <a:lnTo>
                  <a:pt x="172212" y="70104"/>
                </a:lnTo>
                <a:lnTo>
                  <a:pt x="166116" y="70104"/>
                </a:lnTo>
                <a:lnTo>
                  <a:pt x="172212" y="62484"/>
                </a:lnTo>
                <a:lnTo>
                  <a:pt x="172212" y="22860"/>
                </a:lnTo>
                <a:lnTo>
                  <a:pt x="184404" y="22860"/>
                </a:lnTo>
                <a:lnTo>
                  <a:pt x="184404" y="82296"/>
                </a:lnTo>
                <a:close/>
              </a:path>
              <a:path w="443864" h="82550">
                <a:moveTo>
                  <a:pt x="207264" y="39624"/>
                </a:moveTo>
                <a:lnTo>
                  <a:pt x="227076" y="22860"/>
                </a:lnTo>
                <a:lnTo>
                  <a:pt x="237315" y="24241"/>
                </a:lnTo>
                <a:lnTo>
                  <a:pt x="244983" y="28194"/>
                </a:lnTo>
                <a:lnTo>
                  <a:pt x="249095" y="33528"/>
                </a:lnTo>
                <a:lnTo>
                  <a:pt x="219456" y="33528"/>
                </a:lnTo>
                <a:lnTo>
                  <a:pt x="213360" y="35052"/>
                </a:lnTo>
                <a:lnTo>
                  <a:pt x="207264" y="39624"/>
                </a:lnTo>
                <a:close/>
              </a:path>
              <a:path w="443864" h="82550">
                <a:moveTo>
                  <a:pt x="227076" y="82296"/>
                </a:moveTo>
                <a:lnTo>
                  <a:pt x="219456" y="82296"/>
                </a:lnTo>
                <a:lnTo>
                  <a:pt x="211216" y="80938"/>
                </a:lnTo>
                <a:lnTo>
                  <a:pt x="204978" y="77152"/>
                </a:lnTo>
                <a:lnTo>
                  <a:pt x="201025" y="71366"/>
                </a:lnTo>
                <a:lnTo>
                  <a:pt x="199644" y="64008"/>
                </a:lnTo>
                <a:lnTo>
                  <a:pt x="201048" y="56888"/>
                </a:lnTo>
                <a:lnTo>
                  <a:pt x="205168" y="51625"/>
                </a:lnTo>
                <a:lnTo>
                  <a:pt x="211859" y="48363"/>
                </a:lnTo>
                <a:lnTo>
                  <a:pt x="220980" y="47244"/>
                </a:lnTo>
                <a:lnTo>
                  <a:pt x="239268" y="47244"/>
                </a:lnTo>
                <a:lnTo>
                  <a:pt x="239268" y="38100"/>
                </a:lnTo>
                <a:lnTo>
                  <a:pt x="233172" y="33528"/>
                </a:lnTo>
                <a:lnTo>
                  <a:pt x="249095" y="33528"/>
                </a:lnTo>
                <a:lnTo>
                  <a:pt x="249793" y="34432"/>
                </a:lnTo>
                <a:lnTo>
                  <a:pt x="251460" y="42672"/>
                </a:lnTo>
                <a:lnTo>
                  <a:pt x="251460" y="56388"/>
                </a:lnTo>
                <a:lnTo>
                  <a:pt x="214884" y="56388"/>
                </a:lnTo>
                <a:lnTo>
                  <a:pt x="210312" y="57912"/>
                </a:lnTo>
                <a:lnTo>
                  <a:pt x="210312" y="68580"/>
                </a:lnTo>
                <a:lnTo>
                  <a:pt x="214884" y="71628"/>
                </a:lnTo>
                <a:lnTo>
                  <a:pt x="251460" y="71628"/>
                </a:lnTo>
                <a:lnTo>
                  <a:pt x="251460" y="74676"/>
                </a:lnTo>
                <a:lnTo>
                  <a:pt x="239268" y="74676"/>
                </a:lnTo>
                <a:lnTo>
                  <a:pt x="234696" y="79248"/>
                </a:lnTo>
                <a:lnTo>
                  <a:pt x="227076" y="82296"/>
                </a:lnTo>
                <a:close/>
              </a:path>
              <a:path w="443864" h="82550">
                <a:moveTo>
                  <a:pt x="251460" y="71628"/>
                </a:moveTo>
                <a:lnTo>
                  <a:pt x="231648" y="71628"/>
                </a:lnTo>
                <a:lnTo>
                  <a:pt x="237744" y="67056"/>
                </a:lnTo>
                <a:lnTo>
                  <a:pt x="239268" y="60960"/>
                </a:lnTo>
                <a:lnTo>
                  <a:pt x="239268" y="56388"/>
                </a:lnTo>
                <a:lnTo>
                  <a:pt x="251460" y="56388"/>
                </a:lnTo>
                <a:lnTo>
                  <a:pt x="251460" y="71628"/>
                </a:lnTo>
                <a:close/>
              </a:path>
              <a:path w="443864" h="82550">
                <a:moveTo>
                  <a:pt x="251460" y="82296"/>
                </a:moveTo>
                <a:lnTo>
                  <a:pt x="239268" y="82296"/>
                </a:lnTo>
                <a:lnTo>
                  <a:pt x="239268" y="74676"/>
                </a:lnTo>
                <a:lnTo>
                  <a:pt x="251460" y="74676"/>
                </a:lnTo>
                <a:lnTo>
                  <a:pt x="251460" y="82296"/>
                </a:lnTo>
                <a:close/>
              </a:path>
              <a:path w="443864" h="82550">
                <a:moveTo>
                  <a:pt x="323088" y="82296"/>
                </a:moveTo>
                <a:lnTo>
                  <a:pt x="310896" y="82296"/>
                </a:lnTo>
                <a:lnTo>
                  <a:pt x="310896" y="71628"/>
                </a:lnTo>
                <a:lnTo>
                  <a:pt x="292608" y="71628"/>
                </a:lnTo>
                <a:lnTo>
                  <a:pt x="299966" y="70270"/>
                </a:lnTo>
                <a:lnTo>
                  <a:pt x="305752" y="66484"/>
                </a:lnTo>
                <a:lnTo>
                  <a:pt x="309538" y="60698"/>
                </a:lnTo>
                <a:lnTo>
                  <a:pt x="310896" y="53340"/>
                </a:lnTo>
                <a:lnTo>
                  <a:pt x="309538" y="45100"/>
                </a:lnTo>
                <a:lnTo>
                  <a:pt x="305752" y="38862"/>
                </a:lnTo>
                <a:lnTo>
                  <a:pt x="299966" y="34909"/>
                </a:lnTo>
                <a:lnTo>
                  <a:pt x="292608" y="33528"/>
                </a:lnTo>
                <a:lnTo>
                  <a:pt x="310896" y="33528"/>
                </a:lnTo>
                <a:lnTo>
                  <a:pt x="310896" y="0"/>
                </a:lnTo>
                <a:lnTo>
                  <a:pt x="323088" y="0"/>
                </a:lnTo>
                <a:lnTo>
                  <a:pt x="323088" y="82296"/>
                </a:lnTo>
                <a:close/>
              </a:path>
              <a:path w="443864" h="82550">
                <a:moveTo>
                  <a:pt x="300228" y="82296"/>
                </a:moveTo>
                <a:lnTo>
                  <a:pt x="291084" y="82296"/>
                </a:lnTo>
                <a:lnTo>
                  <a:pt x="279487" y="80105"/>
                </a:lnTo>
                <a:lnTo>
                  <a:pt x="270319" y="73914"/>
                </a:lnTo>
                <a:lnTo>
                  <a:pt x="264294" y="64293"/>
                </a:lnTo>
                <a:lnTo>
                  <a:pt x="262128" y="51816"/>
                </a:lnTo>
                <a:lnTo>
                  <a:pt x="264271" y="40219"/>
                </a:lnTo>
                <a:lnTo>
                  <a:pt x="270129" y="31051"/>
                </a:lnTo>
                <a:lnTo>
                  <a:pt x="278844" y="25026"/>
                </a:lnTo>
                <a:lnTo>
                  <a:pt x="289560" y="22860"/>
                </a:lnTo>
                <a:lnTo>
                  <a:pt x="300228" y="22860"/>
                </a:lnTo>
                <a:lnTo>
                  <a:pt x="306324" y="25908"/>
                </a:lnTo>
                <a:lnTo>
                  <a:pt x="310896" y="33528"/>
                </a:lnTo>
                <a:lnTo>
                  <a:pt x="292608" y="33528"/>
                </a:lnTo>
                <a:lnTo>
                  <a:pt x="285464" y="34909"/>
                </a:lnTo>
                <a:lnTo>
                  <a:pt x="280035" y="38862"/>
                </a:lnTo>
                <a:lnTo>
                  <a:pt x="276320" y="45100"/>
                </a:lnTo>
                <a:lnTo>
                  <a:pt x="274320" y="53340"/>
                </a:lnTo>
                <a:lnTo>
                  <a:pt x="276320" y="60698"/>
                </a:lnTo>
                <a:lnTo>
                  <a:pt x="280035" y="66484"/>
                </a:lnTo>
                <a:lnTo>
                  <a:pt x="285464" y="70270"/>
                </a:lnTo>
                <a:lnTo>
                  <a:pt x="292608" y="71628"/>
                </a:lnTo>
                <a:lnTo>
                  <a:pt x="310896" y="71628"/>
                </a:lnTo>
                <a:lnTo>
                  <a:pt x="306324" y="77724"/>
                </a:lnTo>
                <a:lnTo>
                  <a:pt x="300228" y="82296"/>
                </a:lnTo>
                <a:close/>
              </a:path>
              <a:path w="443864" h="82550">
                <a:moveTo>
                  <a:pt x="367284" y="82296"/>
                </a:moveTo>
                <a:lnTo>
                  <a:pt x="354806" y="80105"/>
                </a:lnTo>
                <a:lnTo>
                  <a:pt x="345186" y="73914"/>
                </a:lnTo>
                <a:lnTo>
                  <a:pt x="338994" y="64293"/>
                </a:lnTo>
                <a:lnTo>
                  <a:pt x="336804" y="51816"/>
                </a:lnTo>
                <a:lnTo>
                  <a:pt x="338994" y="40219"/>
                </a:lnTo>
                <a:lnTo>
                  <a:pt x="345186" y="31051"/>
                </a:lnTo>
                <a:lnTo>
                  <a:pt x="354806" y="25026"/>
                </a:lnTo>
                <a:lnTo>
                  <a:pt x="367284" y="22860"/>
                </a:lnTo>
                <a:lnTo>
                  <a:pt x="379761" y="25026"/>
                </a:lnTo>
                <a:lnTo>
                  <a:pt x="389382" y="31051"/>
                </a:lnTo>
                <a:lnTo>
                  <a:pt x="391054" y="33528"/>
                </a:lnTo>
                <a:lnTo>
                  <a:pt x="367284" y="33528"/>
                </a:lnTo>
                <a:lnTo>
                  <a:pt x="359925" y="34909"/>
                </a:lnTo>
                <a:lnTo>
                  <a:pt x="354139" y="38862"/>
                </a:lnTo>
                <a:lnTo>
                  <a:pt x="350353" y="45100"/>
                </a:lnTo>
                <a:lnTo>
                  <a:pt x="348996" y="53340"/>
                </a:lnTo>
                <a:lnTo>
                  <a:pt x="350353" y="60698"/>
                </a:lnTo>
                <a:lnTo>
                  <a:pt x="354139" y="66484"/>
                </a:lnTo>
                <a:lnTo>
                  <a:pt x="359925" y="70270"/>
                </a:lnTo>
                <a:lnTo>
                  <a:pt x="367284" y="71628"/>
                </a:lnTo>
                <a:lnTo>
                  <a:pt x="390853" y="71628"/>
                </a:lnTo>
                <a:lnTo>
                  <a:pt x="389382" y="73914"/>
                </a:lnTo>
                <a:lnTo>
                  <a:pt x="379761" y="80105"/>
                </a:lnTo>
                <a:lnTo>
                  <a:pt x="367284" y="82296"/>
                </a:lnTo>
                <a:close/>
              </a:path>
              <a:path w="443864" h="82550">
                <a:moveTo>
                  <a:pt x="390853" y="71628"/>
                </a:moveTo>
                <a:lnTo>
                  <a:pt x="367284" y="71628"/>
                </a:lnTo>
                <a:lnTo>
                  <a:pt x="374642" y="70270"/>
                </a:lnTo>
                <a:lnTo>
                  <a:pt x="380428" y="66484"/>
                </a:lnTo>
                <a:lnTo>
                  <a:pt x="384214" y="60698"/>
                </a:lnTo>
                <a:lnTo>
                  <a:pt x="385572" y="53340"/>
                </a:lnTo>
                <a:lnTo>
                  <a:pt x="384214" y="45100"/>
                </a:lnTo>
                <a:lnTo>
                  <a:pt x="380428" y="38862"/>
                </a:lnTo>
                <a:lnTo>
                  <a:pt x="374642" y="34909"/>
                </a:lnTo>
                <a:lnTo>
                  <a:pt x="367284" y="33528"/>
                </a:lnTo>
                <a:lnTo>
                  <a:pt x="391054" y="33528"/>
                </a:lnTo>
                <a:lnTo>
                  <a:pt x="395573" y="40219"/>
                </a:lnTo>
                <a:lnTo>
                  <a:pt x="397764" y="51816"/>
                </a:lnTo>
                <a:lnTo>
                  <a:pt x="395573" y="64293"/>
                </a:lnTo>
                <a:lnTo>
                  <a:pt x="390853" y="71628"/>
                </a:lnTo>
                <a:close/>
              </a:path>
              <a:path w="443864" h="82550">
                <a:moveTo>
                  <a:pt x="423672" y="82296"/>
                </a:moveTo>
                <a:lnTo>
                  <a:pt x="411480" y="82296"/>
                </a:lnTo>
                <a:lnTo>
                  <a:pt x="411480" y="22860"/>
                </a:lnTo>
                <a:lnTo>
                  <a:pt x="423672" y="22860"/>
                </a:lnTo>
                <a:lnTo>
                  <a:pt x="423672" y="35052"/>
                </a:lnTo>
                <a:lnTo>
                  <a:pt x="443484" y="35052"/>
                </a:lnTo>
                <a:lnTo>
                  <a:pt x="436102" y="36171"/>
                </a:lnTo>
                <a:lnTo>
                  <a:pt x="430149" y="39433"/>
                </a:lnTo>
                <a:lnTo>
                  <a:pt x="425910" y="44696"/>
                </a:lnTo>
                <a:lnTo>
                  <a:pt x="423672" y="51816"/>
                </a:lnTo>
                <a:lnTo>
                  <a:pt x="423672" y="82296"/>
                </a:lnTo>
                <a:close/>
              </a:path>
              <a:path w="443864" h="82550">
                <a:moveTo>
                  <a:pt x="443484" y="35052"/>
                </a:moveTo>
                <a:lnTo>
                  <a:pt x="423672" y="35052"/>
                </a:lnTo>
                <a:lnTo>
                  <a:pt x="428244" y="27432"/>
                </a:lnTo>
                <a:lnTo>
                  <a:pt x="434340" y="22860"/>
                </a:lnTo>
                <a:lnTo>
                  <a:pt x="443484" y="22860"/>
                </a:lnTo>
                <a:lnTo>
                  <a:pt x="443484" y="35052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12391" y="4457700"/>
            <a:ext cx="192024" cy="97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61388" y="1365503"/>
            <a:ext cx="0" cy="3194685"/>
          </a:xfrm>
          <a:custGeom>
            <a:avLst/>
            <a:gdLst/>
            <a:ahLst/>
            <a:cxnLst/>
            <a:rect l="l" t="t" r="r" b="b"/>
            <a:pathLst>
              <a:path w="0" h="3194685">
                <a:moveTo>
                  <a:pt x="0" y="0"/>
                </a:moveTo>
                <a:lnTo>
                  <a:pt x="0" y="3194304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8180" y="2901695"/>
            <a:ext cx="96012" cy="126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27860" y="4716779"/>
            <a:ext cx="6553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90572" y="4716779"/>
            <a:ext cx="306705" cy="85725"/>
          </a:xfrm>
          <a:custGeom>
            <a:avLst/>
            <a:gdLst/>
            <a:ahLst/>
            <a:cxnLst/>
            <a:rect l="l" t="t" r="r" b="b"/>
            <a:pathLst>
              <a:path w="306705" h="85725">
                <a:moveTo>
                  <a:pt x="6096" y="19812"/>
                </a:moveTo>
                <a:lnTo>
                  <a:pt x="28956" y="0"/>
                </a:lnTo>
                <a:lnTo>
                  <a:pt x="38552" y="1357"/>
                </a:lnTo>
                <a:lnTo>
                  <a:pt x="46291" y="5143"/>
                </a:lnTo>
                <a:lnTo>
                  <a:pt x="51224" y="10668"/>
                </a:lnTo>
                <a:lnTo>
                  <a:pt x="19812" y="10668"/>
                </a:lnTo>
                <a:lnTo>
                  <a:pt x="12192" y="13716"/>
                </a:lnTo>
                <a:lnTo>
                  <a:pt x="6096" y="19812"/>
                </a:lnTo>
                <a:close/>
              </a:path>
              <a:path w="306705" h="85725">
                <a:moveTo>
                  <a:pt x="56388" y="76200"/>
                </a:moveTo>
                <a:lnTo>
                  <a:pt x="1524" y="76200"/>
                </a:lnTo>
                <a:lnTo>
                  <a:pt x="1524" y="67056"/>
                </a:lnTo>
                <a:lnTo>
                  <a:pt x="30480" y="36576"/>
                </a:lnTo>
                <a:lnTo>
                  <a:pt x="39624" y="24384"/>
                </a:lnTo>
                <a:lnTo>
                  <a:pt x="39624" y="13716"/>
                </a:lnTo>
                <a:lnTo>
                  <a:pt x="35052" y="10668"/>
                </a:lnTo>
                <a:lnTo>
                  <a:pt x="51224" y="10668"/>
                </a:lnTo>
                <a:lnTo>
                  <a:pt x="51458" y="10929"/>
                </a:lnTo>
                <a:lnTo>
                  <a:pt x="53340" y="18288"/>
                </a:lnTo>
                <a:lnTo>
                  <a:pt x="52244" y="24264"/>
                </a:lnTo>
                <a:lnTo>
                  <a:pt x="49149" y="30670"/>
                </a:lnTo>
                <a:lnTo>
                  <a:pt x="44338" y="37361"/>
                </a:lnTo>
                <a:lnTo>
                  <a:pt x="38100" y="44196"/>
                </a:lnTo>
                <a:lnTo>
                  <a:pt x="18288" y="65532"/>
                </a:lnTo>
                <a:lnTo>
                  <a:pt x="56388" y="65532"/>
                </a:lnTo>
                <a:lnTo>
                  <a:pt x="56388" y="76200"/>
                </a:lnTo>
                <a:close/>
              </a:path>
              <a:path w="306705" h="85725">
                <a:moveTo>
                  <a:pt x="71628" y="85344"/>
                </a:moveTo>
                <a:lnTo>
                  <a:pt x="65532" y="85344"/>
                </a:lnTo>
                <a:lnTo>
                  <a:pt x="68580" y="76200"/>
                </a:lnTo>
                <a:lnTo>
                  <a:pt x="67056" y="74676"/>
                </a:lnTo>
                <a:lnTo>
                  <a:pt x="67056" y="65532"/>
                </a:lnTo>
                <a:lnTo>
                  <a:pt x="68580" y="64008"/>
                </a:lnTo>
                <a:lnTo>
                  <a:pt x="76200" y="64008"/>
                </a:lnTo>
                <a:lnTo>
                  <a:pt x="79248" y="65532"/>
                </a:lnTo>
                <a:lnTo>
                  <a:pt x="79248" y="74676"/>
                </a:lnTo>
                <a:lnTo>
                  <a:pt x="77724" y="76200"/>
                </a:lnTo>
                <a:lnTo>
                  <a:pt x="71628" y="85344"/>
                </a:lnTo>
                <a:close/>
              </a:path>
              <a:path w="306705" h="85725">
                <a:moveTo>
                  <a:pt x="121920" y="76200"/>
                </a:moveTo>
                <a:lnTo>
                  <a:pt x="108561" y="73675"/>
                </a:lnTo>
                <a:lnTo>
                  <a:pt x="98488" y="66294"/>
                </a:lnTo>
                <a:lnTo>
                  <a:pt x="92130" y="54340"/>
                </a:lnTo>
                <a:lnTo>
                  <a:pt x="89916" y="38100"/>
                </a:lnTo>
                <a:lnTo>
                  <a:pt x="92130" y="21859"/>
                </a:lnTo>
                <a:lnTo>
                  <a:pt x="98488" y="9906"/>
                </a:lnTo>
                <a:lnTo>
                  <a:pt x="108561" y="2524"/>
                </a:lnTo>
                <a:lnTo>
                  <a:pt x="121920" y="0"/>
                </a:lnTo>
                <a:lnTo>
                  <a:pt x="136159" y="2524"/>
                </a:lnTo>
                <a:lnTo>
                  <a:pt x="145598" y="9144"/>
                </a:lnTo>
                <a:lnTo>
                  <a:pt x="121920" y="9144"/>
                </a:lnTo>
                <a:lnTo>
                  <a:pt x="113919" y="10882"/>
                </a:lnTo>
                <a:lnTo>
                  <a:pt x="108204" y="16192"/>
                </a:lnTo>
                <a:lnTo>
                  <a:pt x="104775" y="25217"/>
                </a:lnTo>
                <a:lnTo>
                  <a:pt x="103632" y="38100"/>
                </a:lnTo>
                <a:lnTo>
                  <a:pt x="104775" y="50982"/>
                </a:lnTo>
                <a:lnTo>
                  <a:pt x="108204" y="60007"/>
                </a:lnTo>
                <a:lnTo>
                  <a:pt x="113919" y="65317"/>
                </a:lnTo>
                <a:lnTo>
                  <a:pt x="121920" y="67056"/>
                </a:lnTo>
                <a:lnTo>
                  <a:pt x="145598" y="67056"/>
                </a:lnTo>
                <a:lnTo>
                  <a:pt x="136159" y="73675"/>
                </a:lnTo>
                <a:lnTo>
                  <a:pt x="121920" y="76200"/>
                </a:lnTo>
                <a:close/>
              </a:path>
              <a:path w="306705" h="85725">
                <a:moveTo>
                  <a:pt x="145598" y="67056"/>
                </a:moveTo>
                <a:lnTo>
                  <a:pt x="121920" y="67056"/>
                </a:lnTo>
                <a:lnTo>
                  <a:pt x="130802" y="65317"/>
                </a:lnTo>
                <a:lnTo>
                  <a:pt x="136969" y="60007"/>
                </a:lnTo>
                <a:lnTo>
                  <a:pt x="140565" y="50982"/>
                </a:lnTo>
                <a:lnTo>
                  <a:pt x="141732" y="38100"/>
                </a:lnTo>
                <a:lnTo>
                  <a:pt x="140565" y="25217"/>
                </a:lnTo>
                <a:lnTo>
                  <a:pt x="136969" y="16192"/>
                </a:lnTo>
                <a:lnTo>
                  <a:pt x="130802" y="10882"/>
                </a:lnTo>
                <a:lnTo>
                  <a:pt x="121920" y="9144"/>
                </a:lnTo>
                <a:lnTo>
                  <a:pt x="145598" y="9144"/>
                </a:lnTo>
                <a:lnTo>
                  <a:pt x="146685" y="9906"/>
                </a:lnTo>
                <a:lnTo>
                  <a:pt x="153209" y="21859"/>
                </a:lnTo>
                <a:lnTo>
                  <a:pt x="155448" y="38100"/>
                </a:lnTo>
                <a:lnTo>
                  <a:pt x="153209" y="54340"/>
                </a:lnTo>
                <a:lnTo>
                  <a:pt x="146685" y="66294"/>
                </a:lnTo>
                <a:lnTo>
                  <a:pt x="145598" y="67056"/>
                </a:lnTo>
                <a:close/>
              </a:path>
              <a:path w="306705" h="85725">
                <a:moveTo>
                  <a:pt x="198120" y="76200"/>
                </a:moveTo>
                <a:lnTo>
                  <a:pt x="184118" y="73675"/>
                </a:lnTo>
                <a:lnTo>
                  <a:pt x="174117" y="66294"/>
                </a:lnTo>
                <a:lnTo>
                  <a:pt x="168116" y="54340"/>
                </a:lnTo>
                <a:lnTo>
                  <a:pt x="166116" y="38100"/>
                </a:lnTo>
                <a:lnTo>
                  <a:pt x="168116" y="21859"/>
                </a:lnTo>
                <a:lnTo>
                  <a:pt x="174117" y="9906"/>
                </a:lnTo>
                <a:lnTo>
                  <a:pt x="184118" y="2524"/>
                </a:lnTo>
                <a:lnTo>
                  <a:pt x="198120" y="0"/>
                </a:lnTo>
                <a:lnTo>
                  <a:pt x="212121" y="2524"/>
                </a:lnTo>
                <a:lnTo>
                  <a:pt x="221090" y="9144"/>
                </a:lnTo>
                <a:lnTo>
                  <a:pt x="198120" y="9144"/>
                </a:lnTo>
                <a:lnTo>
                  <a:pt x="189880" y="10882"/>
                </a:lnTo>
                <a:lnTo>
                  <a:pt x="183642" y="16192"/>
                </a:lnTo>
                <a:lnTo>
                  <a:pt x="179689" y="25217"/>
                </a:lnTo>
                <a:lnTo>
                  <a:pt x="178308" y="38100"/>
                </a:lnTo>
                <a:lnTo>
                  <a:pt x="179689" y="50982"/>
                </a:lnTo>
                <a:lnTo>
                  <a:pt x="183642" y="60007"/>
                </a:lnTo>
                <a:lnTo>
                  <a:pt x="189880" y="65317"/>
                </a:lnTo>
                <a:lnTo>
                  <a:pt x="198120" y="67056"/>
                </a:lnTo>
                <a:lnTo>
                  <a:pt x="221090" y="67056"/>
                </a:lnTo>
                <a:lnTo>
                  <a:pt x="212121" y="73675"/>
                </a:lnTo>
                <a:lnTo>
                  <a:pt x="198120" y="76200"/>
                </a:lnTo>
                <a:close/>
              </a:path>
              <a:path w="306705" h="85725">
                <a:moveTo>
                  <a:pt x="221090" y="67056"/>
                </a:moveTo>
                <a:lnTo>
                  <a:pt x="198120" y="67056"/>
                </a:lnTo>
                <a:lnTo>
                  <a:pt x="206359" y="65317"/>
                </a:lnTo>
                <a:lnTo>
                  <a:pt x="212598" y="60007"/>
                </a:lnTo>
                <a:lnTo>
                  <a:pt x="216550" y="50982"/>
                </a:lnTo>
                <a:lnTo>
                  <a:pt x="217932" y="38100"/>
                </a:lnTo>
                <a:lnTo>
                  <a:pt x="216550" y="25217"/>
                </a:lnTo>
                <a:lnTo>
                  <a:pt x="212598" y="16192"/>
                </a:lnTo>
                <a:lnTo>
                  <a:pt x="206359" y="10882"/>
                </a:lnTo>
                <a:lnTo>
                  <a:pt x="198120" y="9144"/>
                </a:lnTo>
                <a:lnTo>
                  <a:pt x="221090" y="9144"/>
                </a:lnTo>
                <a:lnTo>
                  <a:pt x="222123" y="9906"/>
                </a:lnTo>
                <a:lnTo>
                  <a:pt x="228123" y="21859"/>
                </a:lnTo>
                <a:lnTo>
                  <a:pt x="230124" y="38100"/>
                </a:lnTo>
                <a:lnTo>
                  <a:pt x="228123" y="54340"/>
                </a:lnTo>
                <a:lnTo>
                  <a:pt x="222123" y="66294"/>
                </a:lnTo>
                <a:lnTo>
                  <a:pt x="221090" y="67056"/>
                </a:lnTo>
                <a:close/>
              </a:path>
              <a:path w="306705" h="85725">
                <a:moveTo>
                  <a:pt x="274320" y="76200"/>
                </a:moveTo>
                <a:lnTo>
                  <a:pt x="260080" y="73675"/>
                </a:lnTo>
                <a:lnTo>
                  <a:pt x="249555" y="66294"/>
                </a:lnTo>
                <a:lnTo>
                  <a:pt x="243030" y="54340"/>
                </a:lnTo>
                <a:lnTo>
                  <a:pt x="240792" y="38100"/>
                </a:lnTo>
                <a:lnTo>
                  <a:pt x="243030" y="21859"/>
                </a:lnTo>
                <a:lnTo>
                  <a:pt x="249555" y="9906"/>
                </a:lnTo>
                <a:lnTo>
                  <a:pt x="260080" y="2524"/>
                </a:lnTo>
                <a:lnTo>
                  <a:pt x="274320" y="0"/>
                </a:lnTo>
                <a:lnTo>
                  <a:pt x="288321" y="2524"/>
                </a:lnTo>
                <a:lnTo>
                  <a:pt x="297290" y="9144"/>
                </a:lnTo>
                <a:lnTo>
                  <a:pt x="274320" y="9144"/>
                </a:lnTo>
                <a:lnTo>
                  <a:pt x="265437" y="10882"/>
                </a:lnTo>
                <a:lnTo>
                  <a:pt x="259270" y="16192"/>
                </a:lnTo>
                <a:lnTo>
                  <a:pt x="255674" y="25217"/>
                </a:lnTo>
                <a:lnTo>
                  <a:pt x="254508" y="38100"/>
                </a:lnTo>
                <a:lnTo>
                  <a:pt x="255674" y="50982"/>
                </a:lnTo>
                <a:lnTo>
                  <a:pt x="259270" y="60007"/>
                </a:lnTo>
                <a:lnTo>
                  <a:pt x="265437" y="65317"/>
                </a:lnTo>
                <a:lnTo>
                  <a:pt x="274320" y="67056"/>
                </a:lnTo>
                <a:lnTo>
                  <a:pt x="297290" y="67056"/>
                </a:lnTo>
                <a:lnTo>
                  <a:pt x="288321" y="73675"/>
                </a:lnTo>
                <a:lnTo>
                  <a:pt x="274320" y="76200"/>
                </a:lnTo>
                <a:close/>
              </a:path>
              <a:path w="306705" h="85725">
                <a:moveTo>
                  <a:pt x="297290" y="67056"/>
                </a:moveTo>
                <a:lnTo>
                  <a:pt x="274320" y="67056"/>
                </a:lnTo>
                <a:lnTo>
                  <a:pt x="282321" y="65317"/>
                </a:lnTo>
                <a:lnTo>
                  <a:pt x="288036" y="60007"/>
                </a:lnTo>
                <a:lnTo>
                  <a:pt x="291465" y="50982"/>
                </a:lnTo>
                <a:lnTo>
                  <a:pt x="292608" y="38100"/>
                </a:lnTo>
                <a:lnTo>
                  <a:pt x="291465" y="25217"/>
                </a:lnTo>
                <a:lnTo>
                  <a:pt x="288036" y="16192"/>
                </a:lnTo>
                <a:lnTo>
                  <a:pt x="282321" y="10882"/>
                </a:lnTo>
                <a:lnTo>
                  <a:pt x="274320" y="9144"/>
                </a:lnTo>
                <a:lnTo>
                  <a:pt x="297290" y="9144"/>
                </a:lnTo>
                <a:lnTo>
                  <a:pt x="298323" y="9906"/>
                </a:lnTo>
                <a:lnTo>
                  <a:pt x="304323" y="21859"/>
                </a:lnTo>
                <a:lnTo>
                  <a:pt x="306324" y="38100"/>
                </a:lnTo>
                <a:lnTo>
                  <a:pt x="304323" y="54340"/>
                </a:lnTo>
                <a:lnTo>
                  <a:pt x="298323" y="66294"/>
                </a:lnTo>
                <a:lnTo>
                  <a:pt x="297290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73679" y="4716779"/>
            <a:ext cx="307975" cy="85725"/>
          </a:xfrm>
          <a:custGeom>
            <a:avLst/>
            <a:gdLst/>
            <a:ahLst/>
            <a:cxnLst/>
            <a:rect l="l" t="t" r="r" b="b"/>
            <a:pathLst>
              <a:path w="307975" h="85725">
                <a:moveTo>
                  <a:pt x="59436" y="57912"/>
                </a:moveTo>
                <a:lnTo>
                  <a:pt x="0" y="57912"/>
                </a:lnTo>
                <a:lnTo>
                  <a:pt x="0" y="48768"/>
                </a:lnTo>
                <a:lnTo>
                  <a:pt x="25908" y="0"/>
                </a:lnTo>
                <a:lnTo>
                  <a:pt x="38100" y="0"/>
                </a:lnTo>
                <a:lnTo>
                  <a:pt x="13716" y="45720"/>
                </a:lnTo>
                <a:lnTo>
                  <a:pt x="59436" y="45720"/>
                </a:lnTo>
                <a:lnTo>
                  <a:pt x="59436" y="57912"/>
                </a:lnTo>
                <a:close/>
              </a:path>
              <a:path w="307975" h="85725">
                <a:moveTo>
                  <a:pt x="48768" y="45720"/>
                </a:moveTo>
                <a:lnTo>
                  <a:pt x="36576" y="45720"/>
                </a:lnTo>
                <a:lnTo>
                  <a:pt x="36576" y="27432"/>
                </a:lnTo>
                <a:lnTo>
                  <a:pt x="48768" y="27432"/>
                </a:lnTo>
                <a:lnTo>
                  <a:pt x="48768" y="45720"/>
                </a:lnTo>
                <a:close/>
              </a:path>
              <a:path w="307975" h="85725">
                <a:moveTo>
                  <a:pt x="48768" y="76200"/>
                </a:moveTo>
                <a:lnTo>
                  <a:pt x="36576" y="76200"/>
                </a:lnTo>
                <a:lnTo>
                  <a:pt x="36576" y="57912"/>
                </a:lnTo>
                <a:lnTo>
                  <a:pt x="48768" y="57912"/>
                </a:lnTo>
                <a:lnTo>
                  <a:pt x="48768" y="76200"/>
                </a:lnTo>
                <a:close/>
              </a:path>
              <a:path w="307975" h="85725">
                <a:moveTo>
                  <a:pt x="73152" y="85344"/>
                </a:moveTo>
                <a:lnTo>
                  <a:pt x="67056" y="85344"/>
                </a:lnTo>
                <a:lnTo>
                  <a:pt x="70104" y="76200"/>
                </a:lnTo>
                <a:lnTo>
                  <a:pt x="67056" y="73152"/>
                </a:lnTo>
                <a:lnTo>
                  <a:pt x="67056" y="65532"/>
                </a:lnTo>
                <a:lnTo>
                  <a:pt x="70104" y="64008"/>
                </a:lnTo>
                <a:lnTo>
                  <a:pt x="77724" y="64008"/>
                </a:lnTo>
                <a:lnTo>
                  <a:pt x="80772" y="65532"/>
                </a:lnTo>
                <a:lnTo>
                  <a:pt x="80772" y="74676"/>
                </a:lnTo>
                <a:lnTo>
                  <a:pt x="79248" y="76200"/>
                </a:lnTo>
                <a:lnTo>
                  <a:pt x="73152" y="85344"/>
                </a:lnTo>
                <a:close/>
              </a:path>
              <a:path w="307975" h="85725">
                <a:moveTo>
                  <a:pt x="123444" y="76200"/>
                </a:moveTo>
                <a:lnTo>
                  <a:pt x="109442" y="73675"/>
                </a:lnTo>
                <a:lnTo>
                  <a:pt x="99441" y="66294"/>
                </a:lnTo>
                <a:lnTo>
                  <a:pt x="93440" y="54340"/>
                </a:lnTo>
                <a:lnTo>
                  <a:pt x="91440" y="38100"/>
                </a:lnTo>
                <a:lnTo>
                  <a:pt x="93440" y="21859"/>
                </a:lnTo>
                <a:lnTo>
                  <a:pt x="99441" y="9906"/>
                </a:lnTo>
                <a:lnTo>
                  <a:pt x="109442" y="2524"/>
                </a:lnTo>
                <a:lnTo>
                  <a:pt x="123444" y="0"/>
                </a:lnTo>
                <a:lnTo>
                  <a:pt x="137683" y="2524"/>
                </a:lnTo>
                <a:lnTo>
                  <a:pt x="147122" y="9144"/>
                </a:lnTo>
                <a:lnTo>
                  <a:pt x="123444" y="9144"/>
                </a:lnTo>
                <a:lnTo>
                  <a:pt x="115204" y="10882"/>
                </a:lnTo>
                <a:lnTo>
                  <a:pt x="108966" y="16192"/>
                </a:lnTo>
                <a:lnTo>
                  <a:pt x="105013" y="25217"/>
                </a:lnTo>
                <a:lnTo>
                  <a:pt x="103632" y="38100"/>
                </a:lnTo>
                <a:lnTo>
                  <a:pt x="105013" y="50982"/>
                </a:lnTo>
                <a:lnTo>
                  <a:pt x="108966" y="60007"/>
                </a:lnTo>
                <a:lnTo>
                  <a:pt x="115204" y="65317"/>
                </a:lnTo>
                <a:lnTo>
                  <a:pt x="123444" y="67056"/>
                </a:lnTo>
                <a:lnTo>
                  <a:pt x="147122" y="67056"/>
                </a:lnTo>
                <a:lnTo>
                  <a:pt x="137683" y="73675"/>
                </a:lnTo>
                <a:lnTo>
                  <a:pt x="123444" y="76200"/>
                </a:lnTo>
                <a:close/>
              </a:path>
              <a:path w="307975" h="85725">
                <a:moveTo>
                  <a:pt x="147122" y="67056"/>
                </a:moveTo>
                <a:lnTo>
                  <a:pt x="123444" y="67056"/>
                </a:lnTo>
                <a:lnTo>
                  <a:pt x="132326" y="65317"/>
                </a:lnTo>
                <a:lnTo>
                  <a:pt x="138493" y="60007"/>
                </a:lnTo>
                <a:lnTo>
                  <a:pt x="142089" y="50982"/>
                </a:lnTo>
                <a:lnTo>
                  <a:pt x="143256" y="38100"/>
                </a:lnTo>
                <a:lnTo>
                  <a:pt x="142089" y="25217"/>
                </a:lnTo>
                <a:lnTo>
                  <a:pt x="138493" y="16192"/>
                </a:lnTo>
                <a:lnTo>
                  <a:pt x="132326" y="10882"/>
                </a:lnTo>
                <a:lnTo>
                  <a:pt x="123444" y="9144"/>
                </a:lnTo>
                <a:lnTo>
                  <a:pt x="147122" y="9144"/>
                </a:lnTo>
                <a:lnTo>
                  <a:pt x="148209" y="9906"/>
                </a:lnTo>
                <a:lnTo>
                  <a:pt x="154733" y="21859"/>
                </a:lnTo>
                <a:lnTo>
                  <a:pt x="156972" y="38100"/>
                </a:lnTo>
                <a:lnTo>
                  <a:pt x="154733" y="54340"/>
                </a:lnTo>
                <a:lnTo>
                  <a:pt x="148209" y="66294"/>
                </a:lnTo>
                <a:lnTo>
                  <a:pt x="147122" y="67056"/>
                </a:lnTo>
                <a:close/>
              </a:path>
              <a:path w="307975" h="85725">
                <a:moveTo>
                  <a:pt x="199644" y="76200"/>
                </a:moveTo>
                <a:lnTo>
                  <a:pt x="185642" y="73675"/>
                </a:lnTo>
                <a:lnTo>
                  <a:pt x="175641" y="66294"/>
                </a:lnTo>
                <a:lnTo>
                  <a:pt x="169640" y="54340"/>
                </a:lnTo>
                <a:lnTo>
                  <a:pt x="167640" y="38100"/>
                </a:lnTo>
                <a:lnTo>
                  <a:pt x="169640" y="21859"/>
                </a:lnTo>
                <a:lnTo>
                  <a:pt x="175641" y="9906"/>
                </a:lnTo>
                <a:lnTo>
                  <a:pt x="185642" y="2524"/>
                </a:lnTo>
                <a:lnTo>
                  <a:pt x="199644" y="0"/>
                </a:lnTo>
                <a:lnTo>
                  <a:pt x="213645" y="2524"/>
                </a:lnTo>
                <a:lnTo>
                  <a:pt x="222614" y="9144"/>
                </a:lnTo>
                <a:lnTo>
                  <a:pt x="199644" y="9144"/>
                </a:lnTo>
                <a:lnTo>
                  <a:pt x="190761" y="10882"/>
                </a:lnTo>
                <a:lnTo>
                  <a:pt x="184594" y="16192"/>
                </a:lnTo>
                <a:lnTo>
                  <a:pt x="180998" y="25217"/>
                </a:lnTo>
                <a:lnTo>
                  <a:pt x="179832" y="38100"/>
                </a:lnTo>
                <a:lnTo>
                  <a:pt x="180998" y="50982"/>
                </a:lnTo>
                <a:lnTo>
                  <a:pt x="184594" y="60007"/>
                </a:lnTo>
                <a:lnTo>
                  <a:pt x="190761" y="65317"/>
                </a:lnTo>
                <a:lnTo>
                  <a:pt x="199644" y="67056"/>
                </a:lnTo>
                <a:lnTo>
                  <a:pt x="222614" y="67056"/>
                </a:lnTo>
                <a:lnTo>
                  <a:pt x="213645" y="73675"/>
                </a:lnTo>
                <a:lnTo>
                  <a:pt x="199644" y="76200"/>
                </a:lnTo>
                <a:close/>
              </a:path>
              <a:path w="307975" h="85725">
                <a:moveTo>
                  <a:pt x="222614" y="67056"/>
                </a:moveTo>
                <a:lnTo>
                  <a:pt x="199644" y="67056"/>
                </a:lnTo>
                <a:lnTo>
                  <a:pt x="207883" y="65317"/>
                </a:lnTo>
                <a:lnTo>
                  <a:pt x="214122" y="60007"/>
                </a:lnTo>
                <a:lnTo>
                  <a:pt x="218074" y="50982"/>
                </a:lnTo>
                <a:lnTo>
                  <a:pt x="219456" y="38100"/>
                </a:lnTo>
                <a:lnTo>
                  <a:pt x="218074" y="25217"/>
                </a:lnTo>
                <a:lnTo>
                  <a:pt x="214122" y="16192"/>
                </a:lnTo>
                <a:lnTo>
                  <a:pt x="207883" y="10882"/>
                </a:lnTo>
                <a:lnTo>
                  <a:pt x="199644" y="9144"/>
                </a:lnTo>
                <a:lnTo>
                  <a:pt x="222614" y="9144"/>
                </a:lnTo>
                <a:lnTo>
                  <a:pt x="223647" y="9906"/>
                </a:lnTo>
                <a:lnTo>
                  <a:pt x="229647" y="21859"/>
                </a:lnTo>
                <a:lnTo>
                  <a:pt x="231648" y="38100"/>
                </a:lnTo>
                <a:lnTo>
                  <a:pt x="229647" y="54340"/>
                </a:lnTo>
                <a:lnTo>
                  <a:pt x="223647" y="66294"/>
                </a:lnTo>
                <a:lnTo>
                  <a:pt x="222614" y="67056"/>
                </a:lnTo>
                <a:close/>
              </a:path>
              <a:path w="307975" h="85725">
                <a:moveTo>
                  <a:pt x="275844" y="76200"/>
                </a:moveTo>
                <a:lnTo>
                  <a:pt x="261604" y="73675"/>
                </a:lnTo>
                <a:lnTo>
                  <a:pt x="251079" y="66294"/>
                </a:lnTo>
                <a:lnTo>
                  <a:pt x="244554" y="54340"/>
                </a:lnTo>
                <a:lnTo>
                  <a:pt x="242316" y="38100"/>
                </a:lnTo>
                <a:lnTo>
                  <a:pt x="244554" y="21859"/>
                </a:lnTo>
                <a:lnTo>
                  <a:pt x="251079" y="9906"/>
                </a:lnTo>
                <a:lnTo>
                  <a:pt x="261604" y="2524"/>
                </a:lnTo>
                <a:lnTo>
                  <a:pt x="275844" y="0"/>
                </a:lnTo>
                <a:lnTo>
                  <a:pt x="289202" y="2524"/>
                </a:lnTo>
                <a:lnTo>
                  <a:pt x="298235" y="9144"/>
                </a:lnTo>
                <a:lnTo>
                  <a:pt x="275844" y="9144"/>
                </a:lnTo>
                <a:lnTo>
                  <a:pt x="266961" y="10882"/>
                </a:lnTo>
                <a:lnTo>
                  <a:pt x="260794" y="16192"/>
                </a:lnTo>
                <a:lnTo>
                  <a:pt x="257198" y="25217"/>
                </a:lnTo>
                <a:lnTo>
                  <a:pt x="256032" y="38100"/>
                </a:lnTo>
                <a:lnTo>
                  <a:pt x="257198" y="50982"/>
                </a:lnTo>
                <a:lnTo>
                  <a:pt x="260794" y="60007"/>
                </a:lnTo>
                <a:lnTo>
                  <a:pt x="266961" y="65317"/>
                </a:lnTo>
                <a:lnTo>
                  <a:pt x="275844" y="67056"/>
                </a:lnTo>
                <a:lnTo>
                  <a:pt x="298235" y="67056"/>
                </a:lnTo>
                <a:lnTo>
                  <a:pt x="289202" y="73675"/>
                </a:lnTo>
                <a:lnTo>
                  <a:pt x="275844" y="76200"/>
                </a:lnTo>
                <a:close/>
              </a:path>
              <a:path w="307975" h="85725">
                <a:moveTo>
                  <a:pt x="298235" y="67056"/>
                </a:moveTo>
                <a:lnTo>
                  <a:pt x="275844" y="67056"/>
                </a:lnTo>
                <a:lnTo>
                  <a:pt x="283845" y="65317"/>
                </a:lnTo>
                <a:lnTo>
                  <a:pt x="289560" y="60007"/>
                </a:lnTo>
                <a:lnTo>
                  <a:pt x="292989" y="50982"/>
                </a:lnTo>
                <a:lnTo>
                  <a:pt x="294132" y="38100"/>
                </a:lnTo>
                <a:lnTo>
                  <a:pt x="292989" y="25217"/>
                </a:lnTo>
                <a:lnTo>
                  <a:pt x="289560" y="16192"/>
                </a:lnTo>
                <a:lnTo>
                  <a:pt x="283845" y="10882"/>
                </a:lnTo>
                <a:lnTo>
                  <a:pt x="275844" y="9144"/>
                </a:lnTo>
                <a:lnTo>
                  <a:pt x="298235" y="9144"/>
                </a:lnTo>
                <a:lnTo>
                  <a:pt x="299275" y="9906"/>
                </a:lnTo>
                <a:lnTo>
                  <a:pt x="305633" y="21859"/>
                </a:lnTo>
                <a:lnTo>
                  <a:pt x="307848" y="38100"/>
                </a:lnTo>
                <a:lnTo>
                  <a:pt x="305633" y="54340"/>
                </a:lnTo>
                <a:lnTo>
                  <a:pt x="299275" y="66294"/>
                </a:lnTo>
                <a:lnTo>
                  <a:pt x="298235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58311" y="4716779"/>
            <a:ext cx="307975" cy="85725"/>
          </a:xfrm>
          <a:custGeom>
            <a:avLst/>
            <a:gdLst/>
            <a:ahLst/>
            <a:cxnLst/>
            <a:rect l="l" t="t" r="r" b="b"/>
            <a:pathLst>
              <a:path w="307975" h="85725">
                <a:moveTo>
                  <a:pt x="32004" y="77724"/>
                </a:moveTo>
                <a:lnTo>
                  <a:pt x="18645" y="75199"/>
                </a:lnTo>
                <a:lnTo>
                  <a:pt x="8572" y="67818"/>
                </a:lnTo>
                <a:lnTo>
                  <a:pt x="2214" y="55864"/>
                </a:lnTo>
                <a:lnTo>
                  <a:pt x="0" y="39624"/>
                </a:lnTo>
                <a:lnTo>
                  <a:pt x="2452" y="23145"/>
                </a:lnTo>
                <a:lnTo>
                  <a:pt x="9334" y="10668"/>
                </a:lnTo>
                <a:lnTo>
                  <a:pt x="19931" y="2762"/>
                </a:lnTo>
                <a:lnTo>
                  <a:pt x="33528" y="0"/>
                </a:lnTo>
                <a:lnTo>
                  <a:pt x="41148" y="0"/>
                </a:lnTo>
                <a:lnTo>
                  <a:pt x="50292" y="1524"/>
                </a:lnTo>
                <a:lnTo>
                  <a:pt x="56388" y="4572"/>
                </a:lnTo>
                <a:lnTo>
                  <a:pt x="53775" y="10668"/>
                </a:lnTo>
                <a:lnTo>
                  <a:pt x="35052" y="10668"/>
                </a:lnTo>
                <a:lnTo>
                  <a:pt x="25074" y="12596"/>
                </a:lnTo>
                <a:lnTo>
                  <a:pt x="18097" y="18097"/>
                </a:lnTo>
                <a:lnTo>
                  <a:pt x="14263" y="26741"/>
                </a:lnTo>
                <a:lnTo>
                  <a:pt x="13716" y="38100"/>
                </a:lnTo>
                <a:lnTo>
                  <a:pt x="20116" y="38100"/>
                </a:lnTo>
                <a:lnTo>
                  <a:pt x="15240" y="44196"/>
                </a:lnTo>
                <a:lnTo>
                  <a:pt x="15240" y="57912"/>
                </a:lnTo>
                <a:lnTo>
                  <a:pt x="19812" y="65532"/>
                </a:lnTo>
                <a:lnTo>
                  <a:pt x="53898" y="65532"/>
                </a:lnTo>
                <a:lnTo>
                  <a:pt x="50673" y="70485"/>
                </a:lnTo>
                <a:lnTo>
                  <a:pt x="42481" y="75819"/>
                </a:lnTo>
                <a:lnTo>
                  <a:pt x="32004" y="77724"/>
                </a:lnTo>
                <a:close/>
              </a:path>
              <a:path w="307975" h="85725">
                <a:moveTo>
                  <a:pt x="51816" y="15240"/>
                </a:moveTo>
                <a:lnTo>
                  <a:pt x="47244" y="12192"/>
                </a:lnTo>
                <a:lnTo>
                  <a:pt x="39624" y="10668"/>
                </a:lnTo>
                <a:lnTo>
                  <a:pt x="53775" y="10668"/>
                </a:lnTo>
                <a:lnTo>
                  <a:pt x="51816" y="15240"/>
                </a:lnTo>
                <a:close/>
              </a:path>
              <a:path w="307975" h="85725">
                <a:moveTo>
                  <a:pt x="20116" y="38100"/>
                </a:moveTo>
                <a:lnTo>
                  <a:pt x="13716" y="38100"/>
                </a:lnTo>
                <a:lnTo>
                  <a:pt x="16764" y="30480"/>
                </a:lnTo>
                <a:lnTo>
                  <a:pt x="24384" y="27432"/>
                </a:lnTo>
                <a:lnTo>
                  <a:pt x="33528" y="27432"/>
                </a:lnTo>
                <a:lnTo>
                  <a:pt x="43767" y="29098"/>
                </a:lnTo>
                <a:lnTo>
                  <a:pt x="51435" y="33909"/>
                </a:lnTo>
                <a:lnTo>
                  <a:pt x="53108" y="36576"/>
                </a:lnTo>
                <a:lnTo>
                  <a:pt x="21336" y="36576"/>
                </a:lnTo>
                <a:lnTo>
                  <a:pt x="20116" y="38100"/>
                </a:lnTo>
                <a:close/>
              </a:path>
              <a:path w="307975" h="85725">
                <a:moveTo>
                  <a:pt x="53898" y="65532"/>
                </a:moveTo>
                <a:lnTo>
                  <a:pt x="39624" y="65532"/>
                </a:lnTo>
                <a:lnTo>
                  <a:pt x="47244" y="60960"/>
                </a:lnTo>
                <a:lnTo>
                  <a:pt x="47244" y="42672"/>
                </a:lnTo>
                <a:lnTo>
                  <a:pt x="41148" y="36576"/>
                </a:lnTo>
                <a:lnTo>
                  <a:pt x="53108" y="36576"/>
                </a:lnTo>
                <a:lnTo>
                  <a:pt x="56245" y="41576"/>
                </a:lnTo>
                <a:lnTo>
                  <a:pt x="57912" y="51816"/>
                </a:lnTo>
                <a:lnTo>
                  <a:pt x="56007" y="62293"/>
                </a:lnTo>
                <a:lnTo>
                  <a:pt x="53898" y="65532"/>
                </a:lnTo>
                <a:close/>
              </a:path>
              <a:path w="307975" h="85725">
                <a:moveTo>
                  <a:pt x="73152" y="85344"/>
                </a:moveTo>
                <a:lnTo>
                  <a:pt x="67056" y="85344"/>
                </a:lnTo>
                <a:lnTo>
                  <a:pt x="70104" y="76200"/>
                </a:lnTo>
                <a:lnTo>
                  <a:pt x="67056" y="73152"/>
                </a:lnTo>
                <a:lnTo>
                  <a:pt x="67056" y="65532"/>
                </a:lnTo>
                <a:lnTo>
                  <a:pt x="70104" y="64008"/>
                </a:lnTo>
                <a:lnTo>
                  <a:pt x="77724" y="64008"/>
                </a:lnTo>
                <a:lnTo>
                  <a:pt x="80772" y="65532"/>
                </a:lnTo>
                <a:lnTo>
                  <a:pt x="80772" y="74676"/>
                </a:lnTo>
                <a:lnTo>
                  <a:pt x="79248" y="76200"/>
                </a:lnTo>
                <a:lnTo>
                  <a:pt x="73152" y="85344"/>
                </a:lnTo>
                <a:close/>
              </a:path>
              <a:path w="307975" h="85725">
                <a:moveTo>
                  <a:pt x="123444" y="76200"/>
                </a:moveTo>
                <a:lnTo>
                  <a:pt x="109442" y="73675"/>
                </a:lnTo>
                <a:lnTo>
                  <a:pt x="99441" y="66294"/>
                </a:lnTo>
                <a:lnTo>
                  <a:pt x="93440" y="54340"/>
                </a:lnTo>
                <a:lnTo>
                  <a:pt x="91440" y="38100"/>
                </a:lnTo>
                <a:lnTo>
                  <a:pt x="93440" y="21859"/>
                </a:lnTo>
                <a:lnTo>
                  <a:pt x="99441" y="9906"/>
                </a:lnTo>
                <a:lnTo>
                  <a:pt x="109442" y="2524"/>
                </a:lnTo>
                <a:lnTo>
                  <a:pt x="123444" y="0"/>
                </a:lnTo>
                <a:lnTo>
                  <a:pt x="137683" y="2524"/>
                </a:lnTo>
                <a:lnTo>
                  <a:pt x="147122" y="9144"/>
                </a:lnTo>
                <a:lnTo>
                  <a:pt x="123444" y="9144"/>
                </a:lnTo>
                <a:lnTo>
                  <a:pt x="115443" y="10882"/>
                </a:lnTo>
                <a:lnTo>
                  <a:pt x="109728" y="16192"/>
                </a:lnTo>
                <a:lnTo>
                  <a:pt x="106299" y="25217"/>
                </a:lnTo>
                <a:lnTo>
                  <a:pt x="105156" y="38100"/>
                </a:lnTo>
                <a:lnTo>
                  <a:pt x="106299" y="50982"/>
                </a:lnTo>
                <a:lnTo>
                  <a:pt x="109728" y="60007"/>
                </a:lnTo>
                <a:lnTo>
                  <a:pt x="115443" y="65317"/>
                </a:lnTo>
                <a:lnTo>
                  <a:pt x="123444" y="67056"/>
                </a:lnTo>
                <a:lnTo>
                  <a:pt x="147122" y="67056"/>
                </a:lnTo>
                <a:lnTo>
                  <a:pt x="137683" y="73675"/>
                </a:lnTo>
                <a:lnTo>
                  <a:pt x="123444" y="76200"/>
                </a:lnTo>
                <a:close/>
              </a:path>
              <a:path w="307975" h="85725">
                <a:moveTo>
                  <a:pt x="147122" y="67056"/>
                </a:moveTo>
                <a:lnTo>
                  <a:pt x="123444" y="67056"/>
                </a:lnTo>
                <a:lnTo>
                  <a:pt x="132326" y="65317"/>
                </a:lnTo>
                <a:lnTo>
                  <a:pt x="138493" y="60007"/>
                </a:lnTo>
                <a:lnTo>
                  <a:pt x="142089" y="50982"/>
                </a:lnTo>
                <a:lnTo>
                  <a:pt x="143256" y="38100"/>
                </a:lnTo>
                <a:lnTo>
                  <a:pt x="142089" y="25217"/>
                </a:lnTo>
                <a:lnTo>
                  <a:pt x="138493" y="16192"/>
                </a:lnTo>
                <a:lnTo>
                  <a:pt x="132326" y="10882"/>
                </a:lnTo>
                <a:lnTo>
                  <a:pt x="123444" y="9144"/>
                </a:lnTo>
                <a:lnTo>
                  <a:pt x="147122" y="9144"/>
                </a:lnTo>
                <a:lnTo>
                  <a:pt x="148209" y="9906"/>
                </a:lnTo>
                <a:lnTo>
                  <a:pt x="154733" y="21859"/>
                </a:lnTo>
                <a:lnTo>
                  <a:pt x="156972" y="38100"/>
                </a:lnTo>
                <a:lnTo>
                  <a:pt x="154733" y="54340"/>
                </a:lnTo>
                <a:lnTo>
                  <a:pt x="148209" y="66294"/>
                </a:lnTo>
                <a:lnTo>
                  <a:pt x="147122" y="67056"/>
                </a:lnTo>
                <a:close/>
              </a:path>
              <a:path w="307975" h="85725">
                <a:moveTo>
                  <a:pt x="199644" y="76200"/>
                </a:moveTo>
                <a:lnTo>
                  <a:pt x="185642" y="73675"/>
                </a:lnTo>
                <a:lnTo>
                  <a:pt x="175641" y="66294"/>
                </a:lnTo>
                <a:lnTo>
                  <a:pt x="169640" y="54340"/>
                </a:lnTo>
                <a:lnTo>
                  <a:pt x="167640" y="38100"/>
                </a:lnTo>
                <a:lnTo>
                  <a:pt x="169640" y="21859"/>
                </a:lnTo>
                <a:lnTo>
                  <a:pt x="175641" y="9906"/>
                </a:lnTo>
                <a:lnTo>
                  <a:pt x="185642" y="2524"/>
                </a:lnTo>
                <a:lnTo>
                  <a:pt x="199644" y="0"/>
                </a:lnTo>
                <a:lnTo>
                  <a:pt x="213645" y="2524"/>
                </a:lnTo>
                <a:lnTo>
                  <a:pt x="222614" y="9144"/>
                </a:lnTo>
                <a:lnTo>
                  <a:pt x="199644" y="9144"/>
                </a:lnTo>
                <a:lnTo>
                  <a:pt x="191404" y="10882"/>
                </a:lnTo>
                <a:lnTo>
                  <a:pt x="185166" y="16192"/>
                </a:lnTo>
                <a:lnTo>
                  <a:pt x="181213" y="25217"/>
                </a:lnTo>
                <a:lnTo>
                  <a:pt x="179832" y="38100"/>
                </a:lnTo>
                <a:lnTo>
                  <a:pt x="181213" y="50982"/>
                </a:lnTo>
                <a:lnTo>
                  <a:pt x="185166" y="60007"/>
                </a:lnTo>
                <a:lnTo>
                  <a:pt x="191404" y="65317"/>
                </a:lnTo>
                <a:lnTo>
                  <a:pt x="199644" y="67056"/>
                </a:lnTo>
                <a:lnTo>
                  <a:pt x="222614" y="67056"/>
                </a:lnTo>
                <a:lnTo>
                  <a:pt x="213645" y="73675"/>
                </a:lnTo>
                <a:lnTo>
                  <a:pt x="199644" y="76200"/>
                </a:lnTo>
                <a:close/>
              </a:path>
              <a:path w="307975" h="85725">
                <a:moveTo>
                  <a:pt x="222614" y="67056"/>
                </a:moveTo>
                <a:lnTo>
                  <a:pt x="199644" y="67056"/>
                </a:lnTo>
                <a:lnTo>
                  <a:pt x="207883" y="65317"/>
                </a:lnTo>
                <a:lnTo>
                  <a:pt x="214122" y="60007"/>
                </a:lnTo>
                <a:lnTo>
                  <a:pt x="218074" y="50982"/>
                </a:lnTo>
                <a:lnTo>
                  <a:pt x="219456" y="38100"/>
                </a:lnTo>
                <a:lnTo>
                  <a:pt x="218074" y="25217"/>
                </a:lnTo>
                <a:lnTo>
                  <a:pt x="214122" y="16192"/>
                </a:lnTo>
                <a:lnTo>
                  <a:pt x="207883" y="10882"/>
                </a:lnTo>
                <a:lnTo>
                  <a:pt x="199644" y="9144"/>
                </a:lnTo>
                <a:lnTo>
                  <a:pt x="222614" y="9144"/>
                </a:lnTo>
                <a:lnTo>
                  <a:pt x="223647" y="9906"/>
                </a:lnTo>
                <a:lnTo>
                  <a:pt x="229647" y="21859"/>
                </a:lnTo>
                <a:lnTo>
                  <a:pt x="231648" y="38100"/>
                </a:lnTo>
                <a:lnTo>
                  <a:pt x="229647" y="54340"/>
                </a:lnTo>
                <a:lnTo>
                  <a:pt x="223647" y="66294"/>
                </a:lnTo>
                <a:lnTo>
                  <a:pt x="222614" y="67056"/>
                </a:lnTo>
                <a:close/>
              </a:path>
              <a:path w="307975" h="85725">
                <a:moveTo>
                  <a:pt x="275844" y="76200"/>
                </a:moveTo>
                <a:lnTo>
                  <a:pt x="261604" y="73675"/>
                </a:lnTo>
                <a:lnTo>
                  <a:pt x="251079" y="66294"/>
                </a:lnTo>
                <a:lnTo>
                  <a:pt x="244554" y="54340"/>
                </a:lnTo>
                <a:lnTo>
                  <a:pt x="242316" y="38100"/>
                </a:lnTo>
                <a:lnTo>
                  <a:pt x="244554" y="21859"/>
                </a:lnTo>
                <a:lnTo>
                  <a:pt x="251079" y="9906"/>
                </a:lnTo>
                <a:lnTo>
                  <a:pt x="261604" y="2524"/>
                </a:lnTo>
                <a:lnTo>
                  <a:pt x="275844" y="0"/>
                </a:lnTo>
                <a:lnTo>
                  <a:pt x="289202" y="2524"/>
                </a:lnTo>
                <a:lnTo>
                  <a:pt x="298235" y="9144"/>
                </a:lnTo>
                <a:lnTo>
                  <a:pt x="275844" y="9144"/>
                </a:lnTo>
                <a:lnTo>
                  <a:pt x="266961" y="10882"/>
                </a:lnTo>
                <a:lnTo>
                  <a:pt x="260794" y="16192"/>
                </a:lnTo>
                <a:lnTo>
                  <a:pt x="257198" y="25217"/>
                </a:lnTo>
                <a:lnTo>
                  <a:pt x="256032" y="38100"/>
                </a:lnTo>
                <a:lnTo>
                  <a:pt x="257198" y="50982"/>
                </a:lnTo>
                <a:lnTo>
                  <a:pt x="260794" y="60007"/>
                </a:lnTo>
                <a:lnTo>
                  <a:pt x="266961" y="65317"/>
                </a:lnTo>
                <a:lnTo>
                  <a:pt x="275844" y="67056"/>
                </a:lnTo>
                <a:lnTo>
                  <a:pt x="298235" y="67056"/>
                </a:lnTo>
                <a:lnTo>
                  <a:pt x="289202" y="73675"/>
                </a:lnTo>
                <a:lnTo>
                  <a:pt x="275844" y="76200"/>
                </a:lnTo>
                <a:close/>
              </a:path>
              <a:path w="307975" h="85725">
                <a:moveTo>
                  <a:pt x="298235" y="67056"/>
                </a:moveTo>
                <a:lnTo>
                  <a:pt x="275844" y="67056"/>
                </a:lnTo>
                <a:lnTo>
                  <a:pt x="283845" y="65317"/>
                </a:lnTo>
                <a:lnTo>
                  <a:pt x="289560" y="60007"/>
                </a:lnTo>
                <a:lnTo>
                  <a:pt x="292989" y="50982"/>
                </a:lnTo>
                <a:lnTo>
                  <a:pt x="294132" y="38100"/>
                </a:lnTo>
                <a:lnTo>
                  <a:pt x="292989" y="25217"/>
                </a:lnTo>
                <a:lnTo>
                  <a:pt x="289560" y="16192"/>
                </a:lnTo>
                <a:lnTo>
                  <a:pt x="283845" y="10882"/>
                </a:lnTo>
                <a:lnTo>
                  <a:pt x="275844" y="9144"/>
                </a:lnTo>
                <a:lnTo>
                  <a:pt x="298235" y="9144"/>
                </a:lnTo>
                <a:lnTo>
                  <a:pt x="299275" y="9906"/>
                </a:lnTo>
                <a:lnTo>
                  <a:pt x="305633" y="21859"/>
                </a:lnTo>
                <a:lnTo>
                  <a:pt x="307848" y="38100"/>
                </a:lnTo>
                <a:lnTo>
                  <a:pt x="305633" y="54340"/>
                </a:lnTo>
                <a:lnTo>
                  <a:pt x="299275" y="66294"/>
                </a:lnTo>
                <a:lnTo>
                  <a:pt x="298235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41420" y="4716779"/>
            <a:ext cx="309880" cy="85725"/>
          </a:xfrm>
          <a:custGeom>
            <a:avLst/>
            <a:gdLst/>
            <a:ahLst/>
            <a:cxnLst/>
            <a:rect l="l" t="t" r="r" b="b"/>
            <a:pathLst>
              <a:path w="309879" h="85725">
                <a:moveTo>
                  <a:pt x="28956" y="77724"/>
                </a:moveTo>
                <a:lnTo>
                  <a:pt x="17359" y="76080"/>
                </a:lnTo>
                <a:lnTo>
                  <a:pt x="8191" y="71437"/>
                </a:lnTo>
                <a:lnTo>
                  <a:pt x="2166" y="64222"/>
                </a:lnTo>
                <a:lnTo>
                  <a:pt x="0" y="54864"/>
                </a:lnTo>
                <a:lnTo>
                  <a:pt x="0" y="45720"/>
                </a:lnTo>
                <a:lnTo>
                  <a:pt x="6096" y="38100"/>
                </a:lnTo>
                <a:lnTo>
                  <a:pt x="15240" y="35052"/>
                </a:lnTo>
                <a:lnTo>
                  <a:pt x="7620" y="32004"/>
                </a:lnTo>
                <a:lnTo>
                  <a:pt x="4572" y="25908"/>
                </a:lnTo>
                <a:lnTo>
                  <a:pt x="4572" y="18288"/>
                </a:lnTo>
                <a:lnTo>
                  <a:pt x="6238" y="10287"/>
                </a:lnTo>
                <a:lnTo>
                  <a:pt x="11049" y="4572"/>
                </a:lnTo>
                <a:lnTo>
                  <a:pt x="18716" y="1143"/>
                </a:lnTo>
                <a:lnTo>
                  <a:pt x="28956" y="0"/>
                </a:lnTo>
                <a:lnTo>
                  <a:pt x="40076" y="1381"/>
                </a:lnTo>
                <a:lnTo>
                  <a:pt x="48196" y="5334"/>
                </a:lnTo>
                <a:lnTo>
                  <a:pt x="51235" y="9144"/>
                </a:lnTo>
                <a:lnTo>
                  <a:pt x="19812" y="9144"/>
                </a:lnTo>
                <a:lnTo>
                  <a:pt x="15240" y="12192"/>
                </a:lnTo>
                <a:lnTo>
                  <a:pt x="15240" y="27432"/>
                </a:lnTo>
                <a:lnTo>
                  <a:pt x="19812" y="30480"/>
                </a:lnTo>
                <a:lnTo>
                  <a:pt x="51435" y="30480"/>
                </a:lnTo>
                <a:lnTo>
                  <a:pt x="50292" y="32004"/>
                </a:lnTo>
                <a:lnTo>
                  <a:pt x="44196" y="35052"/>
                </a:lnTo>
                <a:lnTo>
                  <a:pt x="53340" y="38100"/>
                </a:lnTo>
                <a:lnTo>
                  <a:pt x="55778" y="41148"/>
                </a:lnTo>
                <a:lnTo>
                  <a:pt x="18288" y="41148"/>
                </a:lnTo>
                <a:lnTo>
                  <a:pt x="12192" y="45720"/>
                </a:lnTo>
                <a:lnTo>
                  <a:pt x="12192" y="62484"/>
                </a:lnTo>
                <a:lnTo>
                  <a:pt x="18288" y="67056"/>
                </a:lnTo>
                <a:lnTo>
                  <a:pt x="54813" y="67056"/>
                </a:lnTo>
                <a:lnTo>
                  <a:pt x="51054" y="71437"/>
                </a:lnTo>
                <a:lnTo>
                  <a:pt x="41433" y="76080"/>
                </a:lnTo>
                <a:lnTo>
                  <a:pt x="28956" y="77724"/>
                </a:lnTo>
                <a:close/>
              </a:path>
              <a:path w="309879" h="85725">
                <a:moveTo>
                  <a:pt x="51435" y="30480"/>
                </a:moveTo>
                <a:lnTo>
                  <a:pt x="38100" y="30480"/>
                </a:lnTo>
                <a:lnTo>
                  <a:pt x="44196" y="27432"/>
                </a:lnTo>
                <a:lnTo>
                  <a:pt x="44196" y="12192"/>
                </a:lnTo>
                <a:lnTo>
                  <a:pt x="38100" y="9144"/>
                </a:lnTo>
                <a:lnTo>
                  <a:pt x="51235" y="9144"/>
                </a:lnTo>
                <a:lnTo>
                  <a:pt x="53173" y="11572"/>
                </a:lnTo>
                <a:lnTo>
                  <a:pt x="54864" y="19812"/>
                </a:lnTo>
                <a:lnTo>
                  <a:pt x="54864" y="25908"/>
                </a:lnTo>
                <a:lnTo>
                  <a:pt x="51435" y="30480"/>
                </a:lnTo>
                <a:close/>
              </a:path>
              <a:path w="309879" h="85725">
                <a:moveTo>
                  <a:pt x="54813" y="67056"/>
                </a:moveTo>
                <a:lnTo>
                  <a:pt x="41148" y="67056"/>
                </a:lnTo>
                <a:lnTo>
                  <a:pt x="47244" y="62484"/>
                </a:lnTo>
                <a:lnTo>
                  <a:pt x="47244" y="45720"/>
                </a:lnTo>
                <a:lnTo>
                  <a:pt x="41148" y="41148"/>
                </a:lnTo>
                <a:lnTo>
                  <a:pt x="55778" y="41148"/>
                </a:lnTo>
                <a:lnTo>
                  <a:pt x="59436" y="45720"/>
                </a:lnTo>
                <a:lnTo>
                  <a:pt x="59436" y="54864"/>
                </a:lnTo>
                <a:lnTo>
                  <a:pt x="57245" y="64222"/>
                </a:lnTo>
                <a:lnTo>
                  <a:pt x="54813" y="67056"/>
                </a:lnTo>
                <a:close/>
              </a:path>
              <a:path w="309879" h="85725">
                <a:moveTo>
                  <a:pt x="74676" y="85344"/>
                </a:moveTo>
                <a:lnTo>
                  <a:pt x="67056" y="85344"/>
                </a:lnTo>
                <a:lnTo>
                  <a:pt x="71628" y="76200"/>
                </a:lnTo>
                <a:lnTo>
                  <a:pt x="68580" y="73152"/>
                </a:lnTo>
                <a:lnTo>
                  <a:pt x="68580" y="65532"/>
                </a:lnTo>
                <a:lnTo>
                  <a:pt x="71628" y="64008"/>
                </a:lnTo>
                <a:lnTo>
                  <a:pt x="79248" y="64008"/>
                </a:lnTo>
                <a:lnTo>
                  <a:pt x="82296" y="65532"/>
                </a:lnTo>
                <a:lnTo>
                  <a:pt x="82296" y="74676"/>
                </a:lnTo>
                <a:lnTo>
                  <a:pt x="80772" y="76200"/>
                </a:lnTo>
                <a:lnTo>
                  <a:pt x="74676" y="85344"/>
                </a:lnTo>
                <a:close/>
              </a:path>
              <a:path w="309879" h="85725">
                <a:moveTo>
                  <a:pt x="124968" y="76200"/>
                </a:moveTo>
                <a:lnTo>
                  <a:pt x="110966" y="73675"/>
                </a:lnTo>
                <a:lnTo>
                  <a:pt x="100965" y="66294"/>
                </a:lnTo>
                <a:lnTo>
                  <a:pt x="94964" y="54340"/>
                </a:lnTo>
                <a:lnTo>
                  <a:pt x="92964" y="38100"/>
                </a:lnTo>
                <a:lnTo>
                  <a:pt x="94964" y="21859"/>
                </a:lnTo>
                <a:lnTo>
                  <a:pt x="100965" y="9906"/>
                </a:lnTo>
                <a:lnTo>
                  <a:pt x="110966" y="2524"/>
                </a:lnTo>
                <a:lnTo>
                  <a:pt x="124968" y="0"/>
                </a:lnTo>
                <a:lnTo>
                  <a:pt x="138969" y="2524"/>
                </a:lnTo>
                <a:lnTo>
                  <a:pt x="147938" y="9144"/>
                </a:lnTo>
                <a:lnTo>
                  <a:pt x="124968" y="9144"/>
                </a:lnTo>
                <a:lnTo>
                  <a:pt x="116728" y="10882"/>
                </a:lnTo>
                <a:lnTo>
                  <a:pt x="110490" y="16192"/>
                </a:lnTo>
                <a:lnTo>
                  <a:pt x="106537" y="25217"/>
                </a:lnTo>
                <a:lnTo>
                  <a:pt x="105156" y="38100"/>
                </a:lnTo>
                <a:lnTo>
                  <a:pt x="106537" y="50982"/>
                </a:lnTo>
                <a:lnTo>
                  <a:pt x="110490" y="60007"/>
                </a:lnTo>
                <a:lnTo>
                  <a:pt x="116728" y="65317"/>
                </a:lnTo>
                <a:lnTo>
                  <a:pt x="124968" y="67056"/>
                </a:lnTo>
                <a:lnTo>
                  <a:pt x="147938" y="67056"/>
                </a:lnTo>
                <a:lnTo>
                  <a:pt x="138969" y="73675"/>
                </a:lnTo>
                <a:lnTo>
                  <a:pt x="124968" y="76200"/>
                </a:lnTo>
                <a:close/>
              </a:path>
              <a:path w="309879" h="85725">
                <a:moveTo>
                  <a:pt x="147938" y="67056"/>
                </a:moveTo>
                <a:lnTo>
                  <a:pt x="124968" y="67056"/>
                </a:lnTo>
                <a:lnTo>
                  <a:pt x="133850" y="65317"/>
                </a:lnTo>
                <a:lnTo>
                  <a:pt x="140017" y="60007"/>
                </a:lnTo>
                <a:lnTo>
                  <a:pt x="143613" y="50982"/>
                </a:lnTo>
                <a:lnTo>
                  <a:pt x="144780" y="38100"/>
                </a:lnTo>
                <a:lnTo>
                  <a:pt x="143613" y="25217"/>
                </a:lnTo>
                <a:lnTo>
                  <a:pt x="140017" y="16192"/>
                </a:lnTo>
                <a:lnTo>
                  <a:pt x="133850" y="10882"/>
                </a:lnTo>
                <a:lnTo>
                  <a:pt x="124968" y="9144"/>
                </a:lnTo>
                <a:lnTo>
                  <a:pt x="147938" y="9144"/>
                </a:lnTo>
                <a:lnTo>
                  <a:pt x="148971" y="9906"/>
                </a:lnTo>
                <a:lnTo>
                  <a:pt x="154971" y="21859"/>
                </a:lnTo>
                <a:lnTo>
                  <a:pt x="156972" y="38100"/>
                </a:lnTo>
                <a:lnTo>
                  <a:pt x="154971" y="54340"/>
                </a:lnTo>
                <a:lnTo>
                  <a:pt x="148971" y="66294"/>
                </a:lnTo>
                <a:lnTo>
                  <a:pt x="147938" y="67056"/>
                </a:lnTo>
                <a:close/>
              </a:path>
              <a:path w="309879" h="85725">
                <a:moveTo>
                  <a:pt x="201168" y="76200"/>
                </a:moveTo>
                <a:lnTo>
                  <a:pt x="186928" y="73675"/>
                </a:lnTo>
                <a:lnTo>
                  <a:pt x="176403" y="66294"/>
                </a:lnTo>
                <a:lnTo>
                  <a:pt x="169878" y="54340"/>
                </a:lnTo>
                <a:lnTo>
                  <a:pt x="167640" y="38100"/>
                </a:lnTo>
                <a:lnTo>
                  <a:pt x="169878" y="21859"/>
                </a:lnTo>
                <a:lnTo>
                  <a:pt x="176403" y="9906"/>
                </a:lnTo>
                <a:lnTo>
                  <a:pt x="186928" y="2524"/>
                </a:lnTo>
                <a:lnTo>
                  <a:pt x="201168" y="0"/>
                </a:lnTo>
                <a:lnTo>
                  <a:pt x="215169" y="2524"/>
                </a:lnTo>
                <a:lnTo>
                  <a:pt x="224138" y="9144"/>
                </a:lnTo>
                <a:lnTo>
                  <a:pt x="201168" y="9144"/>
                </a:lnTo>
                <a:lnTo>
                  <a:pt x="192285" y="10882"/>
                </a:lnTo>
                <a:lnTo>
                  <a:pt x="186118" y="16192"/>
                </a:lnTo>
                <a:lnTo>
                  <a:pt x="182522" y="25217"/>
                </a:lnTo>
                <a:lnTo>
                  <a:pt x="181356" y="38100"/>
                </a:lnTo>
                <a:lnTo>
                  <a:pt x="182522" y="50982"/>
                </a:lnTo>
                <a:lnTo>
                  <a:pt x="186118" y="60007"/>
                </a:lnTo>
                <a:lnTo>
                  <a:pt x="192285" y="65317"/>
                </a:lnTo>
                <a:lnTo>
                  <a:pt x="201168" y="67056"/>
                </a:lnTo>
                <a:lnTo>
                  <a:pt x="224138" y="67056"/>
                </a:lnTo>
                <a:lnTo>
                  <a:pt x="215169" y="73675"/>
                </a:lnTo>
                <a:lnTo>
                  <a:pt x="201168" y="76200"/>
                </a:lnTo>
                <a:close/>
              </a:path>
              <a:path w="309879" h="85725">
                <a:moveTo>
                  <a:pt x="224138" y="67056"/>
                </a:moveTo>
                <a:lnTo>
                  <a:pt x="201168" y="67056"/>
                </a:lnTo>
                <a:lnTo>
                  <a:pt x="209169" y="65317"/>
                </a:lnTo>
                <a:lnTo>
                  <a:pt x="214884" y="60007"/>
                </a:lnTo>
                <a:lnTo>
                  <a:pt x="218313" y="50982"/>
                </a:lnTo>
                <a:lnTo>
                  <a:pt x="219456" y="38100"/>
                </a:lnTo>
                <a:lnTo>
                  <a:pt x="218313" y="25217"/>
                </a:lnTo>
                <a:lnTo>
                  <a:pt x="214884" y="16192"/>
                </a:lnTo>
                <a:lnTo>
                  <a:pt x="209169" y="10882"/>
                </a:lnTo>
                <a:lnTo>
                  <a:pt x="201168" y="9144"/>
                </a:lnTo>
                <a:lnTo>
                  <a:pt x="224138" y="9144"/>
                </a:lnTo>
                <a:lnTo>
                  <a:pt x="225171" y="9906"/>
                </a:lnTo>
                <a:lnTo>
                  <a:pt x="231171" y="21859"/>
                </a:lnTo>
                <a:lnTo>
                  <a:pt x="233172" y="38100"/>
                </a:lnTo>
                <a:lnTo>
                  <a:pt x="231171" y="54340"/>
                </a:lnTo>
                <a:lnTo>
                  <a:pt x="225171" y="66294"/>
                </a:lnTo>
                <a:lnTo>
                  <a:pt x="224138" y="67056"/>
                </a:lnTo>
                <a:close/>
              </a:path>
              <a:path w="309879" h="85725">
                <a:moveTo>
                  <a:pt x="277368" y="76200"/>
                </a:moveTo>
                <a:lnTo>
                  <a:pt x="263128" y="73675"/>
                </a:lnTo>
                <a:lnTo>
                  <a:pt x="252603" y="66294"/>
                </a:lnTo>
                <a:lnTo>
                  <a:pt x="246078" y="54340"/>
                </a:lnTo>
                <a:lnTo>
                  <a:pt x="243840" y="38100"/>
                </a:lnTo>
                <a:lnTo>
                  <a:pt x="246078" y="21859"/>
                </a:lnTo>
                <a:lnTo>
                  <a:pt x="252603" y="9906"/>
                </a:lnTo>
                <a:lnTo>
                  <a:pt x="263128" y="2524"/>
                </a:lnTo>
                <a:lnTo>
                  <a:pt x="277368" y="0"/>
                </a:lnTo>
                <a:lnTo>
                  <a:pt x="290726" y="2524"/>
                </a:lnTo>
                <a:lnTo>
                  <a:pt x="299759" y="9144"/>
                </a:lnTo>
                <a:lnTo>
                  <a:pt x="277368" y="9144"/>
                </a:lnTo>
                <a:lnTo>
                  <a:pt x="268485" y="10882"/>
                </a:lnTo>
                <a:lnTo>
                  <a:pt x="262318" y="16192"/>
                </a:lnTo>
                <a:lnTo>
                  <a:pt x="258722" y="25217"/>
                </a:lnTo>
                <a:lnTo>
                  <a:pt x="257556" y="38100"/>
                </a:lnTo>
                <a:lnTo>
                  <a:pt x="258722" y="50982"/>
                </a:lnTo>
                <a:lnTo>
                  <a:pt x="262318" y="60007"/>
                </a:lnTo>
                <a:lnTo>
                  <a:pt x="268485" y="65317"/>
                </a:lnTo>
                <a:lnTo>
                  <a:pt x="277368" y="67056"/>
                </a:lnTo>
                <a:lnTo>
                  <a:pt x="299759" y="67056"/>
                </a:lnTo>
                <a:lnTo>
                  <a:pt x="290726" y="73675"/>
                </a:lnTo>
                <a:lnTo>
                  <a:pt x="277368" y="76200"/>
                </a:lnTo>
                <a:close/>
              </a:path>
              <a:path w="309879" h="85725">
                <a:moveTo>
                  <a:pt x="299759" y="67056"/>
                </a:moveTo>
                <a:lnTo>
                  <a:pt x="277368" y="67056"/>
                </a:lnTo>
                <a:lnTo>
                  <a:pt x="285369" y="65317"/>
                </a:lnTo>
                <a:lnTo>
                  <a:pt x="291084" y="60007"/>
                </a:lnTo>
                <a:lnTo>
                  <a:pt x="294513" y="50982"/>
                </a:lnTo>
                <a:lnTo>
                  <a:pt x="295656" y="38100"/>
                </a:lnTo>
                <a:lnTo>
                  <a:pt x="294513" y="25217"/>
                </a:lnTo>
                <a:lnTo>
                  <a:pt x="291084" y="16192"/>
                </a:lnTo>
                <a:lnTo>
                  <a:pt x="285369" y="10882"/>
                </a:lnTo>
                <a:lnTo>
                  <a:pt x="277368" y="9144"/>
                </a:lnTo>
                <a:lnTo>
                  <a:pt x="299759" y="9144"/>
                </a:lnTo>
                <a:lnTo>
                  <a:pt x="300799" y="9906"/>
                </a:lnTo>
                <a:lnTo>
                  <a:pt x="307157" y="21859"/>
                </a:lnTo>
                <a:lnTo>
                  <a:pt x="309372" y="38100"/>
                </a:lnTo>
                <a:lnTo>
                  <a:pt x="307157" y="54340"/>
                </a:lnTo>
                <a:lnTo>
                  <a:pt x="300799" y="66294"/>
                </a:lnTo>
                <a:lnTo>
                  <a:pt x="299759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97096" y="4716779"/>
            <a:ext cx="363220" cy="85725"/>
          </a:xfrm>
          <a:custGeom>
            <a:avLst/>
            <a:gdLst/>
            <a:ahLst/>
            <a:cxnLst/>
            <a:rect l="l" t="t" r="r" b="b"/>
            <a:pathLst>
              <a:path w="363220" h="85725">
                <a:moveTo>
                  <a:pt x="27432" y="76200"/>
                </a:moveTo>
                <a:lnTo>
                  <a:pt x="15240" y="7620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27432" y="0"/>
                </a:lnTo>
                <a:lnTo>
                  <a:pt x="27432" y="76200"/>
                </a:lnTo>
                <a:close/>
              </a:path>
              <a:path w="363220" h="85725">
                <a:moveTo>
                  <a:pt x="79248" y="76200"/>
                </a:moveTo>
                <a:lnTo>
                  <a:pt x="65008" y="73675"/>
                </a:lnTo>
                <a:lnTo>
                  <a:pt x="54483" y="66294"/>
                </a:lnTo>
                <a:lnTo>
                  <a:pt x="47958" y="54340"/>
                </a:lnTo>
                <a:lnTo>
                  <a:pt x="45720" y="38100"/>
                </a:lnTo>
                <a:lnTo>
                  <a:pt x="47958" y="21859"/>
                </a:lnTo>
                <a:lnTo>
                  <a:pt x="54483" y="9906"/>
                </a:lnTo>
                <a:lnTo>
                  <a:pt x="65008" y="2524"/>
                </a:lnTo>
                <a:lnTo>
                  <a:pt x="79248" y="0"/>
                </a:lnTo>
                <a:lnTo>
                  <a:pt x="92606" y="2524"/>
                </a:lnTo>
                <a:lnTo>
                  <a:pt x="101639" y="9144"/>
                </a:lnTo>
                <a:lnTo>
                  <a:pt x="79248" y="9144"/>
                </a:lnTo>
                <a:lnTo>
                  <a:pt x="70365" y="10882"/>
                </a:lnTo>
                <a:lnTo>
                  <a:pt x="64198" y="16192"/>
                </a:lnTo>
                <a:lnTo>
                  <a:pt x="60602" y="25217"/>
                </a:lnTo>
                <a:lnTo>
                  <a:pt x="59436" y="38100"/>
                </a:lnTo>
                <a:lnTo>
                  <a:pt x="60602" y="50982"/>
                </a:lnTo>
                <a:lnTo>
                  <a:pt x="64198" y="60007"/>
                </a:lnTo>
                <a:lnTo>
                  <a:pt x="70365" y="65317"/>
                </a:lnTo>
                <a:lnTo>
                  <a:pt x="79248" y="67056"/>
                </a:lnTo>
                <a:lnTo>
                  <a:pt x="101639" y="67056"/>
                </a:lnTo>
                <a:lnTo>
                  <a:pt x="92606" y="73675"/>
                </a:lnTo>
                <a:lnTo>
                  <a:pt x="79248" y="76200"/>
                </a:lnTo>
                <a:close/>
              </a:path>
              <a:path w="363220" h="85725">
                <a:moveTo>
                  <a:pt x="101639" y="67056"/>
                </a:moveTo>
                <a:lnTo>
                  <a:pt x="79248" y="67056"/>
                </a:lnTo>
                <a:lnTo>
                  <a:pt x="87249" y="65317"/>
                </a:lnTo>
                <a:lnTo>
                  <a:pt x="92964" y="60007"/>
                </a:lnTo>
                <a:lnTo>
                  <a:pt x="96393" y="50982"/>
                </a:lnTo>
                <a:lnTo>
                  <a:pt x="97536" y="38100"/>
                </a:lnTo>
                <a:lnTo>
                  <a:pt x="96393" y="25217"/>
                </a:lnTo>
                <a:lnTo>
                  <a:pt x="92964" y="16192"/>
                </a:lnTo>
                <a:lnTo>
                  <a:pt x="87249" y="10882"/>
                </a:lnTo>
                <a:lnTo>
                  <a:pt x="79248" y="9144"/>
                </a:lnTo>
                <a:lnTo>
                  <a:pt x="101639" y="9144"/>
                </a:lnTo>
                <a:lnTo>
                  <a:pt x="102679" y="9906"/>
                </a:lnTo>
                <a:lnTo>
                  <a:pt x="109037" y="21859"/>
                </a:lnTo>
                <a:lnTo>
                  <a:pt x="111252" y="38100"/>
                </a:lnTo>
                <a:lnTo>
                  <a:pt x="109037" y="54340"/>
                </a:lnTo>
                <a:lnTo>
                  <a:pt x="102679" y="66294"/>
                </a:lnTo>
                <a:lnTo>
                  <a:pt x="101639" y="67056"/>
                </a:lnTo>
                <a:close/>
              </a:path>
              <a:path w="363220" h="85725">
                <a:moveTo>
                  <a:pt x="126492" y="85344"/>
                </a:moveTo>
                <a:lnTo>
                  <a:pt x="120396" y="85344"/>
                </a:lnTo>
                <a:lnTo>
                  <a:pt x="124968" y="76200"/>
                </a:lnTo>
                <a:lnTo>
                  <a:pt x="121920" y="73152"/>
                </a:lnTo>
                <a:lnTo>
                  <a:pt x="121920" y="65532"/>
                </a:lnTo>
                <a:lnTo>
                  <a:pt x="124968" y="64008"/>
                </a:lnTo>
                <a:lnTo>
                  <a:pt x="132588" y="64008"/>
                </a:lnTo>
                <a:lnTo>
                  <a:pt x="135636" y="65532"/>
                </a:lnTo>
                <a:lnTo>
                  <a:pt x="135636" y="73152"/>
                </a:lnTo>
                <a:lnTo>
                  <a:pt x="134112" y="74676"/>
                </a:lnTo>
                <a:lnTo>
                  <a:pt x="134112" y="76200"/>
                </a:lnTo>
                <a:lnTo>
                  <a:pt x="126492" y="85344"/>
                </a:lnTo>
                <a:close/>
              </a:path>
              <a:path w="363220" h="85725">
                <a:moveTo>
                  <a:pt x="178308" y="76200"/>
                </a:moveTo>
                <a:lnTo>
                  <a:pt x="164068" y="73675"/>
                </a:lnTo>
                <a:lnTo>
                  <a:pt x="153543" y="66294"/>
                </a:lnTo>
                <a:lnTo>
                  <a:pt x="147018" y="54340"/>
                </a:lnTo>
                <a:lnTo>
                  <a:pt x="144780" y="38100"/>
                </a:lnTo>
                <a:lnTo>
                  <a:pt x="147018" y="21859"/>
                </a:lnTo>
                <a:lnTo>
                  <a:pt x="153543" y="9906"/>
                </a:lnTo>
                <a:lnTo>
                  <a:pt x="164068" y="2524"/>
                </a:lnTo>
                <a:lnTo>
                  <a:pt x="178308" y="0"/>
                </a:lnTo>
                <a:lnTo>
                  <a:pt x="192309" y="2524"/>
                </a:lnTo>
                <a:lnTo>
                  <a:pt x="201278" y="9144"/>
                </a:lnTo>
                <a:lnTo>
                  <a:pt x="178308" y="9144"/>
                </a:lnTo>
                <a:lnTo>
                  <a:pt x="169425" y="10882"/>
                </a:lnTo>
                <a:lnTo>
                  <a:pt x="163258" y="16192"/>
                </a:lnTo>
                <a:lnTo>
                  <a:pt x="159662" y="25217"/>
                </a:lnTo>
                <a:lnTo>
                  <a:pt x="158496" y="38100"/>
                </a:lnTo>
                <a:lnTo>
                  <a:pt x="159662" y="50982"/>
                </a:lnTo>
                <a:lnTo>
                  <a:pt x="163258" y="60007"/>
                </a:lnTo>
                <a:lnTo>
                  <a:pt x="169425" y="65317"/>
                </a:lnTo>
                <a:lnTo>
                  <a:pt x="178308" y="67056"/>
                </a:lnTo>
                <a:lnTo>
                  <a:pt x="201278" y="67056"/>
                </a:lnTo>
                <a:lnTo>
                  <a:pt x="192309" y="73675"/>
                </a:lnTo>
                <a:lnTo>
                  <a:pt x="178308" y="76200"/>
                </a:lnTo>
                <a:close/>
              </a:path>
              <a:path w="363220" h="85725">
                <a:moveTo>
                  <a:pt x="201278" y="67056"/>
                </a:moveTo>
                <a:lnTo>
                  <a:pt x="178308" y="67056"/>
                </a:lnTo>
                <a:lnTo>
                  <a:pt x="186309" y="65317"/>
                </a:lnTo>
                <a:lnTo>
                  <a:pt x="192024" y="60007"/>
                </a:lnTo>
                <a:lnTo>
                  <a:pt x="195453" y="50982"/>
                </a:lnTo>
                <a:lnTo>
                  <a:pt x="196596" y="38100"/>
                </a:lnTo>
                <a:lnTo>
                  <a:pt x="195453" y="25217"/>
                </a:lnTo>
                <a:lnTo>
                  <a:pt x="192024" y="16192"/>
                </a:lnTo>
                <a:lnTo>
                  <a:pt x="186309" y="10882"/>
                </a:lnTo>
                <a:lnTo>
                  <a:pt x="178308" y="9144"/>
                </a:lnTo>
                <a:lnTo>
                  <a:pt x="201278" y="9144"/>
                </a:lnTo>
                <a:lnTo>
                  <a:pt x="202311" y="9906"/>
                </a:lnTo>
                <a:lnTo>
                  <a:pt x="208311" y="21859"/>
                </a:lnTo>
                <a:lnTo>
                  <a:pt x="210312" y="38100"/>
                </a:lnTo>
                <a:lnTo>
                  <a:pt x="208311" y="54340"/>
                </a:lnTo>
                <a:lnTo>
                  <a:pt x="202311" y="66294"/>
                </a:lnTo>
                <a:lnTo>
                  <a:pt x="201278" y="67056"/>
                </a:lnTo>
                <a:close/>
              </a:path>
              <a:path w="363220" h="85725">
                <a:moveTo>
                  <a:pt x="254508" y="76200"/>
                </a:moveTo>
                <a:lnTo>
                  <a:pt x="240268" y="73675"/>
                </a:lnTo>
                <a:lnTo>
                  <a:pt x="229743" y="66294"/>
                </a:lnTo>
                <a:lnTo>
                  <a:pt x="223218" y="54340"/>
                </a:lnTo>
                <a:lnTo>
                  <a:pt x="220980" y="38100"/>
                </a:lnTo>
                <a:lnTo>
                  <a:pt x="223218" y="21859"/>
                </a:lnTo>
                <a:lnTo>
                  <a:pt x="229743" y="9906"/>
                </a:lnTo>
                <a:lnTo>
                  <a:pt x="240268" y="2524"/>
                </a:lnTo>
                <a:lnTo>
                  <a:pt x="254508" y="0"/>
                </a:lnTo>
                <a:lnTo>
                  <a:pt x="267866" y="2524"/>
                </a:lnTo>
                <a:lnTo>
                  <a:pt x="276899" y="9144"/>
                </a:lnTo>
                <a:lnTo>
                  <a:pt x="254508" y="9144"/>
                </a:lnTo>
                <a:lnTo>
                  <a:pt x="245625" y="10882"/>
                </a:lnTo>
                <a:lnTo>
                  <a:pt x="239458" y="16192"/>
                </a:lnTo>
                <a:lnTo>
                  <a:pt x="235862" y="25217"/>
                </a:lnTo>
                <a:lnTo>
                  <a:pt x="234696" y="38100"/>
                </a:lnTo>
                <a:lnTo>
                  <a:pt x="235862" y="50982"/>
                </a:lnTo>
                <a:lnTo>
                  <a:pt x="239458" y="60007"/>
                </a:lnTo>
                <a:lnTo>
                  <a:pt x="245625" y="65317"/>
                </a:lnTo>
                <a:lnTo>
                  <a:pt x="254508" y="67056"/>
                </a:lnTo>
                <a:lnTo>
                  <a:pt x="276899" y="67056"/>
                </a:lnTo>
                <a:lnTo>
                  <a:pt x="267866" y="73675"/>
                </a:lnTo>
                <a:lnTo>
                  <a:pt x="254508" y="76200"/>
                </a:lnTo>
                <a:close/>
              </a:path>
              <a:path w="363220" h="85725">
                <a:moveTo>
                  <a:pt x="276899" y="67056"/>
                </a:moveTo>
                <a:lnTo>
                  <a:pt x="254508" y="67056"/>
                </a:lnTo>
                <a:lnTo>
                  <a:pt x="262509" y="65317"/>
                </a:lnTo>
                <a:lnTo>
                  <a:pt x="268224" y="60007"/>
                </a:lnTo>
                <a:lnTo>
                  <a:pt x="271653" y="50982"/>
                </a:lnTo>
                <a:lnTo>
                  <a:pt x="272796" y="38100"/>
                </a:lnTo>
                <a:lnTo>
                  <a:pt x="271653" y="25217"/>
                </a:lnTo>
                <a:lnTo>
                  <a:pt x="268224" y="16192"/>
                </a:lnTo>
                <a:lnTo>
                  <a:pt x="262509" y="10882"/>
                </a:lnTo>
                <a:lnTo>
                  <a:pt x="254508" y="9144"/>
                </a:lnTo>
                <a:lnTo>
                  <a:pt x="276899" y="9144"/>
                </a:lnTo>
                <a:lnTo>
                  <a:pt x="277939" y="9906"/>
                </a:lnTo>
                <a:lnTo>
                  <a:pt x="284297" y="21859"/>
                </a:lnTo>
                <a:lnTo>
                  <a:pt x="286512" y="38100"/>
                </a:lnTo>
                <a:lnTo>
                  <a:pt x="284297" y="54340"/>
                </a:lnTo>
                <a:lnTo>
                  <a:pt x="277939" y="66294"/>
                </a:lnTo>
                <a:lnTo>
                  <a:pt x="276899" y="67056"/>
                </a:lnTo>
                <a:close/>
              </a:path>
              <a:path w="363220" h="85725">
                <a:moveTo>
                  <a:pt x="329184" y="76200"/>
                </a:moveTo>
                <a:lnTo>
                  <a:pt x="315182" y="73675"/>
                </a:lnTo>
                <a:lnTo>
                  <a:pt x="305181" y="66294"/>
                </a:lnTo>
                <a:lnTo>
                  <a:pt x="299180" y="54340"/>
                </a:lnTo>
                <a:lnTo>
                  <a:pt x="297180" y="38100"/>
                </a:lnTo>
                <a:lnTo>
                  <a:pt x="299180" y="21859"/>
                </a:lnTo>
                <a:lnTo>
                  <a:pt x="305181" y="9906"/>
                </a:lnTo>
                <a:lnTo>
                  <a:pt x="315182" y="2524"/>
                </a:lnTo>
                <a:lnTo>
                  <a:pt x="329184" y="0"/>
                </a:lnTo>
                <a:lnTo>
                  <a:pt x="343423" y="2524"/>
                </a:lnTo>
                <a:lnTo>
                  <a:pt x="352862" y="9144"/>
                </a:lnTo>
                <a:lnTo>
                  <a:pt x="329184" y="9144"/>
                </a:lnTo>
                <a:lnTo>
                  <a:pt x="321183" y="10882"/>
                </a:lnTo>
                <a:lnTo>
                  <a:pt x="315468" y="16192"/>
                </a:lnTo>
                <a:lnTo>
                  <a:pt x="312039" y="25217"/>
                </a:lnTo>
                <a:lnTo>
                  <a:pt x="310896" y="38100"/>
                </a:lnTo>
                <a:lnTo>
                  <a:pt x="312039" y="50982"/>
                </a:lnTo>
                <a:lnTo>
                  <a:pt x="315468" y="60007"/>
                </a:lnTo>
                <a:lnTo>
                  <a:pt x="321183" y="65317"/>
                </a:lnTo>
                <a:lnTo>
                  <a:pt x="329184" y="67056"/>
                </a:lnTo>
                <a:lnTo>
                  <a:pt x="352862" y="67056"/>
                </a:lnTo>
                <a:lnTo>
                  <a:pt x="343423" y="73675"/>
                </a:lnTo>
                <a:lnTo>
                  <a:pt x="329184" y="76200"/>
                </a:lnTo>
                <a:close/>
              </a:path>
              <a:path w="363220" h="85725">
                <a:moveTo>
                  <a:pt x="352862" y="67056"/>
                </a:moveTo>
                <a:lnTo>
                  <a:pt x="329184" y="67056"/>
                </a:lnTo>
                <a:lnTo>
                  <a:pt x="338066" y="65317"/>
                </a:lnTo>
                <a:lnTo>
                  <a:pt x="344233" y="60007"/>
                </a:lnTo>
                <a:lnTo>
                  <a:pt x="347829" y="50982"/>
                </a:lnTo>
                <a:lnTo>
                  <a:pt x="348996" y="38100"/>
                </a:lnTo>
                <a:lnTo>
                  <a:pt x="347829" y="25217"/>
                </a:lnTo>
                <a:lnTo>
                  <a:pt x="344233" y="16192"/>
                </a:lnTo>
                <a:lnTo>
                  <a:pt x="338066" y="10882"/>
                </a:lnTo>
                <a:lnTo>
                  <a:pt x="329184" y="9144"/>
                </a:lnTo>
                <a:lnTo>
                  <a:pt x="352862" y="9144"/>
                </a:lnTo>
                <a:lnTo>
                  <a:pt x="353949" y="9906"/>
                </a:lnTo>
                <a:lnTo>
                  <a:pt x="360473" y="21859"/>
                </a:lnTo>
                <a:lnTo>
                  <a:pt x="362712" y="38100"/>
                </a:lnTo>
                <a:lnTo>
                  <a:pt x="360473" y="54340"/>
                </a:lnTo>
                <a:lnTo>
                  <a:pt x="353949" y="66294"/>
                </a:lnTo>
                <a:lnTo>
                  <a:pt x="352862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86300" y="4716779"/>
            <a:ext cx="350520" cy="85725"/>
          </a:xfrm>
          <a:custGeom>
            <a:avLst/>
            <a:gdLst/>
            <a:ahLst/>
            <a:cxnLst/>
            <a:rect l="l" t="t" r="r" b="b"/>
            <a:pathLst>
              <a:path w="350520" h="85725">
                <a:moveTo>
                  <a:pt x="28956" y="76200"/>
                </a:moveTo>
                <a:lnTo>
                  <a:pt x="15240" y="7620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28956" y="0"/>
                </a:lnTo>
                <a:lnTo>
                  <a:pt x="28956" y="76200"/>
                </a:lnTo>
                <a:close/>
              </a:path>
              <a:path w="350520" h="85725">
                <a:moveTo>
                  <a:pt x="50292" y="19812"/>
                </a:moveTo>
                <a:lnTo>
                  <a:pt x="73152" y="0"/>
                </a:lnTo>
                <a:lnTo>
                  <a:pt x="82748" y="1357"/>
                </a:lnTo>
                <a:lnTo>
                  <a:pt x="90487" y="5143"/>
                </a:lnTo>
                <a:lnTo>
                  <a:pt x="95420" y="10668"/>
                </a:lnTo>
                <a:lnTo>
                  <a:pt x="64008" y="10668"/>
                </a:lnTo>
                <a:lnTo>
                  <a:pt x="56388" y="13716"/>
                </a:lnTo>
                <a:lnTo>
                  <a:pt x="50292" y="19812"/>
                </a:lnTo>
                <a:close/>
              </a:path>
              <a:path w="350520" h="85725">
                <a:moveTo>
                  <a:pt x="100584" y="76200"/>
                </a:moveTo>
                <a:lnTo>
                  <a:pt x="45720" y="76200"/>
                </a:lnTo>
                <a:lnTo>
                  <a:pt x="45720" y="67056"/>
                </a:lnTo>
                <a:lnTo>
                  <a:pt x="74676" y="36576"/>
                </a:lnTo>
                <a:lnTo>
                  <a:pt x="80772" y="30480"/>
                </a:lnTo>
                <a:lnTo>
                  <a:pt x="83820" y="24384"/>
                </a:lnTo>
                <a:lnTo>
                  <a:pt x="83820" y="13716"/>
                </a:lnTo>
                <a:lnTo>
                  <a:pt x="79248" y="10668"/>
                </a:lnTo>
                <a:lnTo>
                  <a:pt x="95420" y="10668"/>
                </a:lnTo>
                <a:lnTo>
                  <a:pt x="95654" y="10929"/>
                </a:lnTo>
                <a:lnTo>
                  <a:pt x="97536" y="18288"/>
                </a:lnTo>
                <a:lnTo>
                  <a:pt x="96464" y="24264"/>
                </a:lnTo>
                <a:lnTo>
                  <a:pt x="93535" y="30670"/>
                </a:lnTo>
                <a:lnTo>
                  <a:pt x="89177" y="37361"/>
                </a:lnTo>
                <a:lnTo>
                  <a:pt x="83820" y="44196"/>
                </a:lnTo>
                <a:lnTo>
                  <a:pt x="64008" y="65532"/>
                </a:lnTo>
                <a:lnTo>
                  <a:pt x="100584" y="65532"/>
                </a:lnTo>
                <a:lnTo>
                  <a:pt x="100584" y="76200"/>
                </a:lnTo>
                <a:close/>
              </a:path>
              <a:path w="350520" h="85725">
                <a:moveTo>
                  <a:pt x="115824" y="85344"/>
                </a:moveTo>
                <a:lnTo>
                  <a:pt x="109728" y="85344"/>
                </a:lnTo>
                <a:lnTo>
                  <a:pt x="114300" y="76200"/>
                </a:lnTo>
                <a:lnTo>
                  <a:pt x="111252" y="74676"/>
                </a:lnTo>
                <a:lnTo>
                  <a:pt x="111252" y="65532"/>
                </a:lnTo>
                <a:lnTo>
                  <a:pt x="114300" y="64008"/>
                </a:lnTo>
                <a:lnTo>
                  <a:pt x="120396" y="64008"/>
                </a:lnTo>
                <a:lnTo>
                  <a:pt x="124968" y="65532"/>
                </a:lnTo>
                <a:lnTo>
                  <a:pt x="124968" y="73152"/>
                </a:lnTo>
                <a:lnTo>
                  <a:pt x="121920" y="76200"/>
                </a:lnTo>
                <a:lnTo>
                  <a:pt x="115824" y="85344"/>
                </a:lnTo>
                <a:close/>
              </a:path>
              <a:path w="350520" h="85725">
                <a:moveTo>
                  <a:pt x="167640" y="76200"/>
                </a:moveTo>
                <a:lnTo>
                  <a:pt x="153400" y="73675"/>
                </a:lnTo>
                <a:lnTo>
                  <a:pt x="142875" y="66294"/>
                </a:lnTo>
                <a:lnTo>
                  <a:pt x="136350" y="54340"/>
                </a:lnTo>
                <a:lnTo>
                  <a:pt x="134112" y="38100"/>
                </a:lnTo>
                <a:lnTo>
                  <a:pt x="136350" y="21859"/>
                </a:lnTo>
                <a:lnTo>
                  <a:pt x="142875" y="9906"/>
                </a:lnTo>
                <a:lnTo>
                  <a:pt x="153400" y="2524"/>
                </a:lnTo>
                <a:lnTo>
                  <a:pt x="167640" y="0"/>
                </a:lnTo>
                <a:lnTo>
                  <a:pt x="180998" y="2524"/>
                </a:lnTo>
                <a:lnTo>
                  <a:pt x="190031" y="9144"/>
                </a:lnTo>
                <a:lnTo>
                  <a:pt x="167640" y="9144"/>
                </a:lnTo>
                <a:lnTo>
                  <a:pt x="158757" y="10882"/>
                </a:lnTo>
                <a:lnTo>
                  <a:pt x="152590" y="16192"/>
                </a:lnTo>
                <a:lnTo>
                  <a:pt x="148994" y="25217"/>
                </a:lnTo>
                <a:lnTo>
                  <a:pt x="147828" y="38100"/>
                </a:lnTo>
                <a:lnTo>
                  <a:pt x="148994" y="50982"/>
                </a:lnTo>
                <a:lnTo>
                  <a:pt x="152590" y="60007"/>
                </a:lnTo>
                <a:lnTo>
                  <a:pt x="158757" y="65317"/>
                </a:lnTo>
                <a:lnTo>
                  <a:pt x="167640" y="67056"/>
                </a:lnTo>
                <a:lnTo>
                  <a:pt x="190031" y="67056"/>
                </a:lnTo>
                <a:lnTo>
                  <a:pt x="180998" y="73675"/>
                </a:lnTo>
                <a:lnTo>
                  <a:pt x="167640" y="76200"/>
                </a:lnTo>
                <a:close/>
              </a:path>
              <a:path w="350520" h="85725">
                <a:moveTo>
                  <a:pt x="190031" y="67056"/>
                </a:moveTo>
                <a:lnTo>
                  <a:pt x="167640" y="67056"/>
                </a:lnTo>
                <a:lnTo>
                  <a:pt x="175641" y="65317"/>
                </a:lnTo>
                <a:lnTo>
                  <a:pt x="181356" y="60007"/>
                </a:lnTo>
                <a:lnTo>
                  <a:pt x="184785" y="50982"/>
                </a:lnTo>
                <a:lnTo>
                  <a:pt x="185928" y="38100"/>
                </a:lnTo>
                <a:lnTo>
                  <a:pt x="184785" y="25217"/>
                </a:lnTo>
                <a:lnTo>
                  <a:pt x="181356" y="16192"/>
                </a:lnTo>
                <a:lnTo>
                  <a:pt x="175641" y="10882"/>
                </a:lnTo>
                <a:lnTo>
                  <a:pt x="167640" y="9144"/>
                </a:lnTo>
                <a:lnTo>
                  <a:pt x="190031" y="9144"/>
                </a:lnTo>
                <a:lnTo>
                  <a:pt x="191071" y="9906"/>
                </a:lnTo>
                <a:lnTo>
                  <a:pt x="197429" y="21859"/>
                </a:lnTo>
                <a:lnTo>
                  <a:pt x="199644" y="38100"/>
                </a:lnTo>
                <a:lnTo>
                  <a:pt x="197429" y="54340"/>
                </a:lnTo>
                <a:lnTo>
                  <a:pt x="191071" y="66294"/>
                </a:lnTo>
                <a:lnTo>
                  <a:pt x="190031" y="67056"/>
                </a:lnTo>
                <a:close/>
              </a:path>
              <a:path w="350520" h="85725">
                <a:moveTo>
                  <a:pt x="242316" y="76200"/>
                </a:moveTo>
                <a:lnTo>
                  <a:pt x="228314" y="73675"/>
                </a:lnTo>
                <a:lnTo>
                  <a:pt x="218313" y="66294"/>
                </a:lnTo>
                <a:lnTo>
                  <a:pt x="212312" y="54340"/>
                </a:lnTo>
                <a:lnTo>
                  <a:pt x="210312" y="38100"/>
                </a:lnTo>
                <a:lnTo>
                  <a:pt x="212312" y="21859"/>
                </a:lnTo>
                <a:lnTo>
                  <a:pt x="218313" y="9906"/>
                </a:lnTo>
                <a:lnTo>
                  <a:pt x="228314" y="2524"/>
                </a:lnTo>
                <a:lnTo>
                  <a:pt x="242316" y="0"/>
                </a:lnTo>
                <a:lnTo>
                  <a:pt x="256555" y="2524"/>
                </a:lnTo>
                <a:lnTo>
                  <a:pt x="265994" y="9144"/>
                </a:lnTo>
                <a:lnTo>
                  <a:pt x="242316" y="9144"/>
                </a:lnTo>
                <a:lnTo>
                  <a:pt x="234315" y="10882"/>
                </a:lnTo>
                <a:lnTo>
                  <a:pt x="228600" y="16192"/>
                </a:lnTo>
                <a:lnTo>
                  <a:pt x="225171" y="25217"/>
                </a:lnTo>
                <a:lnTo>
                  <a:pt x="224028" y="38100"/>
                </a:lnTo>
                <a:lnTo>
                  <a:pt x="225171" y="50982"/>
                </a:lnTo>
                <a:lnTo>
                  <a:pt x="228600" y="60007"/>
                </a:lnTo>
                <a:lnTo>
                  <a:pt x="234315" y="65317"/>
                </a:lnTo>
                <a:lnTo>
                  <a:pt x="242316" y="67056"/>
                </a:lnTo>
                <a:lnTo>
                  <a:pt x="265994" y="67056"/>
                </a:lnTo>
                <a:lnTo>
                  <a:pt x="256555" y="73675"/>
                </a:lnTo>
                <a:lnTo>
                  <a:pt x="242316" y="76200"/>
                </a:lnTo>
                <a:close/>
              </a:path>
              <a:path w="350520" h="85725">
                <a:moveTo>
                  <a:pt x="265994" y="67056"/>
                </a:moveTo>
                <a:lnTo>
                  <a:pt x="242316" y="67056"/>
                </a:lnTo>
                <a:lnTo>
                  <a:pt x="251198" y="65317"/>
                </a:lnTo>
                <a:lnTo>
                  <a:pt x="257365" y="60007"/>
                </a:lnTo>
                <a:lnTo>
                  <a:pt x="260961" y="50982"/>
                </a:lnTo>
                <a:lnTo>
                  <a:pt x="262128" y="38100"/>
                </a:lnTo>
                <a:lnTo>
                  <a:pt x="260961" y="25217"/>
                </a:lnTo>
                <a:lnTo>
                  <a:pt x="257365" y="16192"/>
                </a:lnTo>
                <a:lnTo>
                  <a:pt x="251198" y="10882"/>
                </a:lnTo>
                <a:lnTo>
                  <a:pt x="242316" y="9144"/>
                </a:lnTo>
                <a:lnTo>
                  <a:pt x="265994" y="9144"/>
                </a:lnTo>
                <a:lnTo>
                  <a:pt x="267081" y="9906"/>
                </a:lnTo>
                <a:lnTo>
                  <a:pt x="273605" y="21859"/>
                </a:lnTo>
                <a:lnTo>
                  <a:pt x="275844" y="38100"/>
                </a:lnTo>
                <a:lnTo>
                  <a:pt x="273605" y="54340"/>
                </a:lnTo>
                <a:lnTo>
                  <a:pt x="267081" y="66294"/>
                </a:lnTo>
                <a:lnTo>
                  <a:pt x="265994" y="67056"/>
                </a:lnTo>
                <a:close/>
              </a:path>
              <a:path w="350520" h="85725">
                <a:moveTo>
                  <a:pt x="318516" y="76200"/>
                </a:moveTo>
                <a:lnTo>
                  <a:pt x="304514" y="73675"/>
                </a:lnTo>
                <a:lnTo>
                  <a:pt x="294513" y="66294"/>
                </a:lnTo>
                <a:lnTo>
                  <a:pt x="288512" y="54340"/>
                </a:lnTo>
                <a:lnTo>
                  <a:pt x="286512" y="38100"/>
                </a:lnTo>
                <a:lnTo>
                  <a:pt x="288512" y="21859"/>
                </a:lnTo>
                <a:lnTo>
                  <a:pt x="294513" y="9906"/>
                </a:lnTo>
                <a:lnTo>
                  <a:pt x="304514" y="2524"/>
                </a:lnTo>
                <a:lnTo>
                  <a:pt x="318516" y="0"/>
                </a:lnTo>
                <a:lnTo>
                  <a:pt x="332517" y="2524"/>
                </a:lnTo>
                <a:lnTo>
                  <a:pt x="341486" y="9144"/>
                </a:lnTo>
                <a:lnTo>
                  <a:pt x="318516" y="9144"/>
                </a:lnTo>
                <a:lnTo>
                  <a:pt x="310276" y="10882"/>
                </a:lnTo>
                <a:lnTo>
                  <a:pt x="304038" y="16192"/>
                </a:lnTo>
                <a:lnTo>
                  <a:pt x="300085" y="25217"/>
                </a:lnTo>
                <a:lnTo>
                  <a:pt x="298704" y="38100"/>
                </a:lnTo>
                <a:lnTo>
                  <a:pt x="300085" y="50982"/>
                </a:lnTo>
                <a:lnTo>
                  <a:pt x="304038" y="60007"/>
                </a:lnTo>
                <a:lnTo>
                  <a:pt x="310276" y="65317"/>
                </a:lnTo>
                <a:lnTo>
                  <a:pt x="318516" y="67056"/>
                </a:lnTo>
                <a:lnTo>
                  <a:pt x="341486" y="67056"/>
                </a:lnTo>
                <a:lnTo>
                  <a:pt x="332517" y="73675"/>
                </a:lnTo>
                <a:lnTo>
                  <a:pt x="318516" y="76200"/>
                </a:lnTo>
                <a:close/>
              </a:path>
              <a:path w="350520" h="85725">
                <a:moveTo>
                  <a:pt x="341486" y="67056"/>
                </a:moveTo>
                <a:lnTo>
                  <a:pt x="318516" y="67056"/>
                </a:lnTo>
                <a:lnTo>
                  <a:pt x="326755" y="65317"/>
                </a:lnTo>
                <a:lnTo>
                  <a:pt x="332994" y="60007"/>
                </a:lnTo>
                <a:lnTo>
                  <a:pt x="336946" y="50982"/>
                </a:lnTo>
                <a:lnTo>
                  <a:pt x="338328" y="38100"/>
                </a:lnTo>
                <a:lnTo>
                  <a:pt x="336946" y="25217"/>
                </a:lnTo>
                <a:lnTo>
                  <a:pt x="332994" y="16192"/>
                </a:lnTo>
                <a:lnTo>
                  <a:pt x="326755" y="10882"/>
                </a:lnTo>
                <a:lnTo>
                  <a:pt x="318516" y="9144"/>
                </a:lnTo>
                <a:lnTo>
                  <a:pt x="341486" y="9144"/>
                </a:lnTo>
                <a:lnTo>
                  <a:pt x="342519" y="9906"/>
                </a:lnTo>
                <a:lnTo>
                  <a:pt x="348519" y="21859"/>
                </a:lnTo>
                <a:lnTo>
                  <a:pt x="350520" y="38100"/>
                </a:lnTo>
                <a:lnTo>
                  <a:pt x="348519" y="54340"/>
                </a:lnTo>
                <a:lnTo>
                  <a:pt x="342519" y="66294"/>
                </a:lnTo>
                <a:lnTo>
                  <a:pt x="341486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69408" y="4716779"/>
            <a:ext cx="352425" cy="85725"/>
          </a:xfrm>
          <a:custGeom>
            <a:avLst/>
            <a:gdLst/>
            <a:ahLst/>
            <a:cxnLst/>
            <a:rect l="l" t="t" r="r" b="b"/>
            <a:pathLst>
              <a:path w="352425" h="85725">
                <a:moveTo>
                  <a:pt x="28956" y="76200"/>
                </a:moveTo>
                <a:lnTo>
                  <a:pt x="15240" y="7620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28956" y="0"/>
                </a:lnTo>
                <a:lnTo>
                  <a:pt x="28956" y="76200"/>
                </a:lnTo>
                <a:close/>
              </a:path>
              <a:path w="352425" h="85725">
                <a:moveTo>
                  <a:pt x="105156" y="57912"/>
                </a:moveTo>
                <a:lnTo>
                  <a:pt x="44196" y="57912"/>
                </a:lnTo>
                <a:lnTo>
                  <a:pt x="44196" y="48768"/>
                </a:lnTo>
                <a:lnTo>
                  <a:pt x="71628" y="0"/>
                </a:lnTo>
                <a:lnTo>
                  <a:pt x="83820" y="0"/>
                </a:lnTo>
                <a:lnTo>
                  <a:pt x="57912" y="45720"/>
                </a:lnTo>
                <a:lnTo>
                  <a:pt x="105156" y="45720"/>
                </a:lnTo>
                <a:lnTo>
                  <a:pt x="105156" y="57912"/>
                </a:lnTo>
                <a:close/>
              </a:path>
              <a:path w="352425" h="85725">
                <a:moveTo>
                  <a:pt x="92964" y="45720"/>
                </a:moveTo>
                <a:lnTo>
                  <a:pt x="80772" y="45720"/>
                </a:lnTo>
                <a:lnTo>
                  <a:pt x="80772" y="27432"/>
                </a:lnTo>
                <a:lnTo>
                  <a:pt x="92964" y="27432"/>
                </a:lnTo>
                <a:lnTo>
                  <a:pt x="92964" y="45720"/>
                </a:lnTo>
                <a:close/>
              </a:path>
              <a:path w="352425" h="85725">
                <a:moveTo>
                  <a:pt x="92964" y="76200"/>
                </a:moveTo>
                <a:lnTo>
                  <a:pt x="80772" y="76200"/>
                </a:lnTo>
                <a:lnTo>
                  <a:pt x="80772" y="57912"/>
                </a:lnTo>
                <a:lnTo>
                  <a:pt x="92964" y="57912"/>
                </a:lnTo>
                <a:lnTo>
                  <a:pt x="92964" y="76200"/>
                </a:lnTo>
                <a:close/>
              </a:path>
              <a:path w="352425" h="85725">
                <a:moveTo>
                  <a:pt x="117348" y="85344"/>
                </a:moveTo>
                <a:lnTo>
                  <a:pt x="111252" y="85344"/>
                </a:lnTo>
                <a:lnTo>
                  <a:pt x="115824" y="76200"/>
                </a:lnTo>
                <a:lnTo>
                  <a:pt x="112776" y="74676"/>
                </a:lnTo>
                <a:lnTo>
                  <a:pt x="112776" y="65532"/>
                </a:lnTo>
                <a:lnTo>
                  <a:pt x="114300" y="64008"/>
                </a:lnTo>
                <a:lnTo>
                  <a:pt x="121920" y="64008"/>
                </a:lnTo>
                <a:lnTo>
                  <a:pt x="124968" y="65532"/>
                </a:lnTo>
                <a:lnTo>
                  <a:pt x="124968" y="74676"/>
                </a:lnTo>
                <a:lnTo>
                  <a:pt x="123444" y="76200"/>
                </a:lnTo>
                <a:lnTo>
                  <a:pt x="117348" y="85344"/>
                </a:lnTo>
                <a:close/>
              </a:path>
              <a:path w="352425" h="85725">
                <a:moveTo>
                  <a:pt x="167640" y="76200"/>
                </a:moveTo>
                <a:lnTo>
                  <a:pt x="154281" y="73675"/>
                </a:lnTo>
                <a:lnTo>
                  <a:pt x="144208" y="66294"/>
                </a:lnTo>
                <a:lnTo>
                  <a:pt x="137850" y="54340"/>
                </a:lnTo>
                <a:lnTo>
                  <a:pt x="135636" y="38100"/>
                </a:lnTo>
                <a:lnTo>
                  <a:pt x="137850" y="21859"/>
                </a:lnTo>
                <a:lnTo>
                  <a:pt x="144208" y="9906"/>
                </a:lnTo>
                <a:lnTo>
                  <a:pt x="154281" y="2524"/>
                </a:lnTo>
                <a:lnTo>
                  <a:pt x="167640" y="0"/>
                </a:lnTo>
                <a:lnTo>
                  <a:pt x="181879" y="2524"/>
                </a:lnTo>
                <a:lnTo>
                  <a:pt x="191318" y="9144"/>
                </a:lnTo>
                <a:lnTo>
                  <a:pt x="167640" y="9144"/>
                </a:lnTo>
                <a:lnTo>
                  <a:pt x="159639" y="10882"/>
                </a:lnTo>
                <a:lnTo>
                  <a:pt x="153924" y="16192"/>
                </a:lnTo>
                <a:lnTo>
                  <a:pt x="150495" y="25217"/>
                </a:lnTo>
                <a:lnTo>
                  <a:pt x="149352" y="38100"/>
                </a:lnTo>
                <a:lnTo>
                  <a:pt x="150495" y="50982"/>
                </a:lnTo>
                <a:lnTo>
                  <a:pt x="153924" y="60007"/>
                </a:lnTo>
                <a:lnTo>
                  <a:pt x="159639" y="65317"/>
                </a:lnTo>
                <a:lnTo>
                  <a:pt x="167640" y="67056"/>
                </a:lnTo>
                <a:lnTo>
                  <a:pt x="191318" y="67056"/>
                </a:lnTo>
                <a:lnTo>
                  <a:pt x="181879" y="73675"/>
                </a:lnTo>
                <a:lnTo>
                  <a:pt x="167640" y="76200"/>
                </a:lnTo>
                <a:close/>
              </a:path>
              <a:path w="352425" h="85725">
                <a:moveTo>
                  <a:pt x="191318" y="67056"/>
                </a:moveTo>
                <a:lnTo>
                  <a:pt x="167640" y="67056"/>
                </a:lnTo>
                <a:lnTo>
                  <a:pt x="176522" y="65317"/>
                </a:lnTo>
                <a:lnTo>
                  <a:pt x="182689" y="60007"/>
                </a:lnTo>
                <a:lnTo>
                  <a:pt x="186285" y="50982"/>
                </a:lnTo>
                <a:lnTo>
                  <a:pt x="187452" y="38100"/>
                </a:lnTo>
                <a:lnTo>
                  <a:pt x="186285" y="25217"/>
                </a:lnTo>
                <a:lnTo>
                  <a:pt x="182689" y="16192"/>
                </a:lnTo>
                <a:lnTo>
                  <a:pt x="176522" y="10882"/>
                </a:lnTo>
                <a:lnTo>
                  <a:pt x="167640" y="9144"/>
                </a:lnTo>
                <a:lnTo>
                  <a:pt x="191318" y="9144"/>
                </a:lnTo>
                <a:lnTo>
                  <a:pt x="192405" y="9906"/>
                </a:lnTo>
                <a:lnTo>
                  <a:pt x="198929" y="21859"/>
                </a:lnTo>
                <a:lnTo>
                  <a:pt x="201168" y="38100"/>
                </a:lnTo>
                <a:lnTo>
                  <a:pt x="198929" y="54340"/>
                </a:lnTo>
                <a:lnTo>
                  <a:pt x="192405" y="66294"/>
                </a:lnTo>
                <a:lnTo>
                  <a:pt x="191318" y="67056"/>
                </a:lnTo>
                <a:close/>
              </a:path>
              <a:path w="352425" h="85725">
                <a:moveTo>
                  <a:pt x="243840" y="76200"/>
                </a:moveTo>
                <a:lnTo>
                  <a:pt x="229838" y="73675"/>
                </a:lnTo>
                <a:lnTo>
                  <a:pt x="219837" y="66294"/>
                </a:lnTo>
                <a:lnTo>
                  <a:pt x="213836" y="54340"/>
                </a:lnTo>
                <a:lnTo>
                  <a:pt x="211836" y="38100"/>
                </a:lnTo>
                <a:lnTo>
                  <a:pt x="213836" y="21859"/>
                </a:lnTo>
                <a:lnTo>
                  <a:pt x="219837" y="9906"/>
                </a:lnTo>
                <a:lnTo>
                  <a:pt x="229838" y="2524"/>
                </a:lnTo>
                <a:lnTo>
                  <a:pt x="243840" y="0"/>
                </a:lnTo>
                <a:lnTo>
                  <a:pt x="257841" y="2524"/>
                </a:lnTo>
                <a:lnTo>
                  <a:pt x="266810" y="9144"/>
                </a:lnTo>
                <a:lnTo>
                  <a:pt x="243840" y="9144"/>
                </a:lnTo>
                <a:lnTo>
                  <a:pt x="235600" y="10882"/>
                </a:lnTo>
                <a:lnTo>
                  <a:pt x="229362" y="16192"/>
                </a:lnTo>
                <a:lnTo>
                  <a:pt x="225409" y="25217"/>
                </a:lnTo>
                <a:lnTo>
                  <a:pt x="224028" y="38100"/>
                </a:lnTo>
                <a:lnTo>
                  <a:pt x="225409" y="50982"/>
                </a:lnTo>
                <a:lnTo>
                  <a:pt x="229362" y="60007"/>
                </a:lnTo>
                <a:lnTo>
                  <a:pt x="235600" y="65317"/>
                </a:lnTo>
                <a:lnTo>
                  <a:pt x="243840" y="67056"/>
                </a:lnTo>
                <a:lnTo>
                  <a:pt x="266810" y="67056"/>
                </a:lnTo>
                <a:lnTo>
                  <a:pt x="257841" y="73675"/>
                </a:lnTo>
                <a:lnTo>
                  <a:pt x="243840" y="76200"/>
                </a:lnTo>
                <a:close/>
              </a:path>
              <a:path w="352425" h="85725">
                <a:moveTo>
                  <a:pt x="266810" y="67056"/>
                </a:moveTo>
                <a:lnTo>
                  <a:pt x="243840" y="67056"/>
                </a:lnTo>
                <a:lnTo>
                  <a:pt x="252722" y="65317"/>
                </a:lnTo>
                <a:lnTo>
                  <a:pt x="258889" y="60007"/>
                </a:lnTo>
                <a:lnTo>
                  <a:pt x="262485" y="50982"/>
                </a:lnTo>
                <a:lnTo>
                  <a:pt x="263652" y="38100"/>
                </a:lnTo>
                <a:lnTo>
                  <a:pt x="262485" y="25217"/>
                </a:lnTo>
                <a:lnTo>
                  <a:pt x="258889" y="16192"/>
                </a:lnTo>
                <a:lnTo>
                  <a:pt x="252722" y="10882"/>
                </a:lnTo>
                <a:lnTo>
                  <a:pt x="243840" y="9144"/>
                </a:lnTo>
                <a:lnTo>
                  <a:pt x="266810" y="9144"/>
                </a:lnTo>
                <a:lnTo>
                  <a:pt x="267843" y="9906"/>
                </a:lnTo>
                <a:lnTo>
                  <a:pt x="273843" y="21859"/>
                </a:lnTo>
                <a:lnTo>
                  <a:pt x="275844" y="38100"/>
                </a:lnTo>
                <a:lnTo>
                  <a:pt x="273843" y="54340"/>
                </a:lnTo>
                <a:lnTo>
                  <a:pt x="267843" y="66294"/>
                </a:lnTo>
                <a:lnTo>
                  <a:pt x="266810" y="67056"/>
                </a:lnTo>
                <a:close/>
              </a:path>
              <a:path w="352425" h="85725">
                <a:moveTo>
                  <a:pt x="320040" y="76200"/>
                </a:moveTo>
                <a:lnTo>
                  <a:pt x="305800" y="73675"/>
                </a:lnTo>
                <a:lnTo>
                  <a:pt x="295275" y="66294"/>
                </a:lnTo>
                <a:lnTo>
                  <a:pt x="288750" y="54340"/>
                </a:lnTo>
                <a:lnTo>
                  <a:pt x="286512" y="38100"/>
                </a:lnTo>
                <a:lnTo>
                  <a:pt x="288750" y="21859"/>
                </a:lnTo>
                <a:lnTo>
                  <a:pt x="295275" y="9906"/>
                </a:lnTo>
                <a:lnTo>
                  <a:pt x="305800" y="2524"/>
                </a:lnTo>
                <a:lnTo>
                  <a:pt x="320040" y="0"/>
                </a:lnTo>
                <a:lnTo>
                  <a:pt x="334041" y="2524"/>
                </a:lnTo>
                <a:lnTo>
                  <a:pt x="343010" y="9144"/>
                </a:lnTo>
                <a:lnTo>
                  <a:pt x="320040" y="9144"/>
                </a:lnTo>
                <a:lnTo>
                  <a:pt x="311157" y="10882"/>
                </a:lnTo>
                <a:lnTo>
                  <a:pt x="304990" y="16192"/>
                </a:lnTo>
                <a:lnTo>
                  <a:pt x="301394" y="25217"/>
                </a:lnTo>
                <a:lnTo>
                  <a:pt x="300228" y="38100"/>
                </a:lnTo>
                <a:lnTo>
                  <a:pt x="301394" y="50982"/>
                </a:lnTo>
                <a:lnTo>
                  <a:pt x="304990" y="60007"/>
                </a:lnTo>
                <a:lnTo>
                  <a:pt x="311157" y="65317"/>
                </a:lnTo>
                <a:lnTo>
                  <a:pt x="320040" y="67056"/>
                </a:lnTo>
                <a:lnTo>
                  <a:pt x="343010" y="67056"/>
                </a:lnTo>
                <a:lnTo>
                  <a:pt x="334041" y="73675"/>
                </a:lnTo>
                <a:lnTo>
                  <a:pt x="320040" y="76200"/>
                </a:lnTo>
                <a:close/>
              </a:path>
              <a:path w="352425" h="85725">
                <a:moveTo>
                  <a:pt x="343010" y="67056"/>
                </a:moveTo>
                <a:lnTo>
                  <a:pt x="320040" y="67056"/>
                </a:lnTo>
                <a:lnTo>
                  <a:pt x="328041" y="65317"/>
                </a:lnTo>
                <a:lnTo>
                  <a:pt x="333756" y="60007"/>
                </a:lnTo>
                <a:lnTo>
                  <a:pt x="337185" y="50982"/>
                </a:lnTo>
                <a:lnTo>
                  <a:pt x="338328" y="38100"/>
                </a:lnTo>
                <a:lnTo>
                  <a:pt x="337185" y="25217"/>
                </a:lnTo>
                <a:lnTo>
                  <a:pt x="333756" y="16192"/>
                </a:lnTo>
                <a:lnTo>
                  <a:pt x="328041" y="10882"/>
                </a:lnTo>
                <a:lnTo>
                  <a:pt x="320040" y="9144"/>
                </a:lnTo>
                <a:lnTo>
                  <a:pt x="343010" y="9144"/>
                </a:lnTo>
                <a:lnTo>
                  <a:pt x="344043" y="9906"/>
                </a:lnTo>
                <a:lnTo>
                  <a:pt x="350043" y="21859"/>
                </a:lnTo>
                <a:lnTo>
                  <a:pt x="352044" y="38100"/>
                </a:lnTo>
                <a:lnTo>
                  <a:pt x="350043" y="54340"/>
                </a:lnTo>
                <a:lnTo>
                  <a:pt x="344043" y="66294"/>
                </a:lnTo>
                <a:lnTo>
                  <a:pt x="343010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52515" y="4716779"/>
            <a:ext cx="353695" cy="85725"/>
          </a:xfrm>
          <a:custGeom>
            <a:avLst/>
            <a:gdLst/>
            <a:ahLst/>
            <a:cxnLst/>
            <a:rect l="l" t="t" r="r" b="b"/>
            <a:pathLst>
              <a:path w="353695" h="85725">
                <a:moveTo>
                  <a:pt x="27432" y="76200"/>
                </a:moveTo>
                <a:lnTo>
                  <a:pt x="15240" y="7620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27432" y="0"/>
                </a:lnTo>
                <a:lnTo>
                  <a:pt x="27432" y="76200"/>
                </a:lnTo>
                <a:close/>
              </a:path>
              <a:path w="353695" h="85725">
                <a:moveTo>
                  <a:pt x="77724" y="77724"/>
                </a:moveTo>
                <a:lnTo>
                  <a:pt x="64365" y="75199"/>
                </a:lnTo>
                <a:lnTo>
                  <a:pt x="54292" y="67818"/>
                </a:lnTo>
                <a:lnTo>
                  <a:pt x="47934" y="55864"/>
                </a:lnTo>
                <a:lnTo>
                  <a:pt x="45720" y="39624"/>
                </a:lnTo>
                <a:lnTo>
                  <a:pt x="48172" y="23145"/>
                </a:lnTo>
                <a:lnTo>
                  <a:pt x="55054" y="10668"/>
                </a:lnTo>
                <a:lnTo>
                  <a:pt x="65651" y="2762"/>
                </a:lnTo>
                <a:lnTo>
                  <a:pt x="79248" y="0"/>
                </a:lnTo>
                <a:lnTo>
                  <a:pt x="86868" y="0"/>
                </a:lnTo>
                <a:lnTo>
                  <a:pt x="96012" y="1524"/>
                </a:lnTo>
                <a:lnTo>
                  <a:pt x="102108" y="4572"/>
                </a:lnTo>
                <a:lnTo>
                  <a:pt x="99495" y="10668"/>
                </a:lnTo>
                <a:lnTo>
                  <a:pt x="80772" y="10668"/>
                </a:lnTo>
                <a:lnTo>
                  <a:pt x="70794" y="12596"/>
                </a:lnTo>
                <a:lnTo>
                  <a:pt x="63817" y="18097"/>
                </a:lnTo>
                <a:lnTo>
                  <a:pt x="59983" y="26741"/>
                </a:lnTo>
                <a:lnTo>
                  <a:pt x="59436" y="38100"/>
                </a:lnTo>
                <a:lnTo>
                  <a:pt x="65836" y="38100"/>
                </a:lnTo>
                <a:lnTo>
                  <a:pt x="60960" y="44196"/>
                </a:lnTo>
                <a:lnTo>
                  <a:pt x="60960" y="57912"/>
                </a:lnTo>
                <a:lnTo>
                  <a:pt x="65532" y="65532"/>
                </a:lnTo>
                <a:lnTo>
                  <a:pt x="101052" y="65532"/>
                </a:lnTo>
                <a:lnTo>
                  <a:pt x="97726" y="70485"/>
                </a:lnTo>
                <a:lnTo>
                  <a:pt x="89082" y="75819"/>
                </a:lnTo>
                <a:lnTo>
                  <a:pt x="77724" y="77724"/>
                </a:lnTo>
                <a:close/>
              </a:path>
              <a:path w="353695" h="85725">
                <a:moveTo>
                  <a:pt x="97536" y="15240"/>
                </a:moveTo>
                <a:lnTo>
                  <a:pt x="92964" y="12192"/>
                </a:lnTo>
                <a:lnTo>
                  <a:pt x="86868" y="10668"/>
                </a:lnTo>
                <a:lnTo>
                  <a:pt x="99495" y="10668"/>
                </a:lnTo>
                <a:lnTo>
                  <a:pt x="97536" y="15240"/>
                </a:lnTo>
                <a:close/>
              </a:path>
              <a:path w="353695" h="85725">
                <a:moveTo>
                  <a:pt x="65836" y="38100"/>
                </a:moveTo>
                <a:lnTo>
                  <a:pt x="59436" y="38100"/>
                </a:lnTo>
                <a:lnTo>
                  <a:pt x="62484" y="30480"/>
                </a:lnTo>
                <a:lnTo>
                  <a:pt x="70104" y="27432"/>
                </a:lnTo>
                <a:lnTo>
                  <a:pt x="79248" y="27432"/>
                </a:lnTo>
                <a:lnTo>
                  <a:pt x="90368" y="29098"/>
                </a:lnTo>
                <a:lnTo>
                  <a:pt x="98488" y="33909"/>
                </a:lnTo>
                <a:lnTo>
                  <a:pt x="100219" y="36576"/>
                </a:lnTo>
                <a:lnTo>
                  <a:pt x="67056" y="36576"/>
                </a:lnTo>
                <a:lnTo>
                  <a:pt x="65836" y="38100"/>
                </a:lnTo>
                <a:close/>
              </a:path>
              <a:path w="353695" h="85725">
                <a:moveTo>
                  <a:pt x="101052" y="65532"/>
                </a:moveTo>
                <a:lnTo>
                  <a:pt x="86868" y="65532"/>
                </a:lnTo>
                <a:lnTo>
                  <a:pt x="92964" y="60960"/>
                </a:lnTo>
                <a:lnTo>
                  <a:pt x="92964" y="42672"/>
                </a:lnTo>
                <a:lnTo>
                  <a:pt x="86868" y="36576"/>
                </a:lnTo>
                <a:lnTo>
                  <a:pt x="100219" y="36576"/>
                </a:lnTo>
                <a:lnTo>
                  <a:pt x="103465" y="41576"/>
                </a:lnTo>
                <a:lnTo>
                  <a:pt x="105156" y="51816"/>
                </a:lnTo>
                <a:lnTo>
                  <a:pt x="103227" y="62293"/>
                </a:lnTo>
                <a:lnTo>
                  <a:pt x="101052" y="65532"/>
                </a:lnTo>
                <a:close/>
              </a:path>
              <a:path w="353695" h="85725">
                <a:moveTo>
                  <a:pt x="118872" y="85344"/>
                </a:moveTo>
                <a:lnTo>
                  <a:pt x="112776" y="85344"/>
                </a:lnTo>
                <a:lnTo>
                  <a:pt x="117348" y="76200"/>
                </a:lnTo>
                <a:lnTo>
                  <a:pt x="114300" y="74676"/>
                </a:lnTo>
                <a:lnTo>
                  <a:pt x="114300" y="65532"/>
                </a:lnTo>
                <a:lnTo>
                  <a:pt x="115824" y="64008"/>
                </a:lnTo>
                <a:lnTo>
                  <a:pt x="123444" y="64008"/>
                </a:lnTo>
                <a:lnTo>
                  <a:pt x="126492" y="65532"/>
                </a:lnTo>
                <a:lnTo>
                  <a:pt x="126492" y="74676"/>
                </a:lnTo>
                <a:lnTo>
                  <a:pt x="124968" y="76200"/>
                </a:lnTo>
                <a:lnTo>
                  <a:pt x="118872" y="85344"/>
                </a:lnTo>
                <a:close/>
              </a:path>
              <a:path w="353695" h="85725">
                <a:moveTo>
                  <a:pt x="169164" y="76200"/>
                </a:moveTo>
                <a:lnTo>
                  <a:pt x="155805" y="73675"/>
                </a:lnTo>
                <a:lnTo>
                  <a:pt x="145732" y="66294"/>
                </a:lnTo>
                <a:lnTo>
                  <a:pt x="139374" y="54340"/>
                </a:lnTo>
                <a:lnTo>
                  <a:pt x="137160" y="38100"/>
                </a:lnTo>
                <a:lnTo>
                  <a:pt x="139374" y="21859"/>
                </a:lnTo>
                <a:lnTo>
                  <a:pt x="145732" y="9906"/>
                </a:lnTo>
                <a:lnTo>
                  <a:pt x="155805" y="2524"/>
                </a:lnTo>
                <a:lnTo>
                  <a:pt x="169164" y="0"/>
                </a:lnTo>
                <a:lnTo>
                  <a:pt x="183403" y="2524"/>
                </a:lnTo>
                <a:lnTo>
                  <a:pt x="192842" y="9144"/>
                </a:lnTo>
                <a:lnTo>
                  <a:pt x="169164" y="9144"/>
                </a:lnTo>
                <a:lnTo>
                  <a:pt x="161163" y="10882"/>
                </a:lnTo>
                <a:lnTo>
                  <a:pt x="155448" y="16192"/>
                </a:lnTo>
                <a:lnTo>
                  <a:pt x="152019" y="25217"/>
                </a:lnTo>
                <a:lnTo>
                  <a:pt x="150876" y="38100"/>
                </a:lnTo>
                <a:lnTo>
                  <a:pt x="152019" y="50982"/>
                </a:lnTo>
                <a:lnTo>
                  <a:pt x="155448" y="60007"/>
                </a:lnTo>
                <a:lnTo>
                  <a:pt x="161163" y="65317"/>
                </a:lnTo>
                <a:lnTo>
                  <a:pt x="169164" y="67056"/>
                </a:lnTo>
                <a:lnTo>
                  <a:pt x="192842" y="67056"/>
                </a:lnTo>
                <a:lnTo>
                  <a:pt x="183403" y="73675"/>
                </a:lnTo>
                <a:lnTo>
                  <a:pt x="169164" y="76200"/>
                </a:lnTo>
                <a:close/>
              </a:path>
              <a:path w="353695" h="85725">
                <a:moveTo>
                  <a:pt x="192842" y="67056"/>
                </a:moveTo>
                <a:lnTo>
                  <a:pt x="169164" y="67056"/>
                </a:lnTo>
                <a:lnTo>
                  <a:pt x="178046" y="65317"/>
                </a:lnTo>
                <a:lnTo>
                  <a:pt x="184213" y="60007"/>
                </a:lnTo>
                <a:lnTo>
                  <a:pt x="187809" y="50982"/>
                </a:lnTo>
                <a:lnTo>
                  <a:pt x="188976" y="38100"/>
                </a:lnTo>
                <a:lnTo>
                  <a:pt x="187809" y="25217"/>
                </a:lnTo>
                <a:lnTo>
                  <a:pt x="184213" y="16192"/>
                </a:lnTo>
                <a:lnTo>
                  <a:pt x="178046" y="10882"/>
                </a:lnTo>
                <a:lnTo>
                  <a:pt x="169164" y="9144"/>
                </a:lnTo>
                <a:lnTo>
                  <a:pt x="192842" y="9144"/>
                </a:lnTo>
                <a:lnTo>
                  <a:pt x="193929" y="9906"/>
                </a:lnTo>
                <a:lnTo>
                  <a:pt x="200453" y="21859"/>
                </a:lnTo>
                <a:lnTo>
                  <a:pt x="202692" y="38100"/>
                </a:lnTo>
                <a:lnTo>
                  <a:pt x="200453" y="54340"/>
                </a:lnTo>
                <a:lnTo>
                  <a:pt x="193929" y="66294"/>
                </a:lnTo>
                <a:lnTo>
                  <a:pt x="192842" y="67056"/>
                </a:lnTo>
                <a:close/>
              </a:path>
              <a:path w="353695" h="85725">
                <a:moveTo>
                  <a:pt x="245364" y="76200"/>
                </a:moveTo>
                <a:lnTo>
                  <a:pt x="231362" y="73675"/>
                </a:lnTo>
                <a:lnTo>
                  <a:pt x="221361" y="66294"/>
                </a:lnTo>
                <a:lnTo>
                  <a:pt x="215360" y="54340"/>
                </a:lnTo>
                <a:lnTo>
                  <a:pt x="213360" y="38100"/>
                </a:lnTo>
                <a:lnTo>
                  <a:pt x="215360" y="21859"/>
                </a:lnTo>
                <a:lnTo>
                  <a:pt x="221361" y="9906"/>
                </a:lnTo>
                <a:lnTo>
                  <a:pt x="231362" y="2524"/>
                </a:lnTo>
                <a:lnTo>
                  <a:pt x="245364" y="0"/>
                </a:lnTo>
                <a:lnTo>
                  <a:pt x="259603" y="2524"/>
                </a:lnTo>
                <a:lnTo>
                  <a:pt x="269042" y="9144"/>
                </a:lnTo>
                <a:lnTo>
                  <a:pt x="245364" y="9144"/>
                </a:lnTo>
                <a:lnTo>
                  <a:pt x="237124" y="10882"/>
                </a:lnTo>
                <a:lnTo>
                  <a:pt x="230886" y="16192"/>
                </a:lnTo>
                <a:lnTo>
                  <a:pt x="226933" y="25217"/>
                </a:lnTo>
                <a:lnTo>
                  <a:pt x="225552" y="38100"/>
                </a:lnTo>
                <a:lnTo>
                  <a:pt x="226933" y="50982"/>
                </a:lnTo>
                <a:lnTo>
                  <a:pt x="230886" y="60007"/>
                </a:lnTo>
                <a:lnTo>
                  <a:pt x="237124" y="65317"/>
                </a:lnTo>
                <a:lnTo>
                  <a:pt x="245364" y="67056"/>
                </a:lnTo>
                <a:lnTo>
                  <a:pt x="269042" y="67056"/>
                </a:lnTo>
                <a:lnTo>
                  <a:pt x="259603" y="73675"/>
                </a:lnTo>
                <a:lnTo>
                  <a:pt x="245364" y="76200"/>
                </a:lnTo>
                <a:close/>
              </a:path>
              <a:path w="353695" h="85725">
                <a:moveTo>
                  <a:pt x="269042" y="67056"/>
                </a:moveTo>
                <a:lnTo>
                  <a:pt x="245364" y="67056"/>
                </a:lnTo>
                <a:lnTo>
                  <a:pt x="254246" y="65317"/>
                </a:lnTo>
                <a:lnTo>
                  <a:pt x="260413" y="60007"/>
                </a:lnTo>
                <a:lnTo>
                  <a:pt x="264009" y="50982"/>
                </a:lnTo>
                <a:lnTo>
                  <a:pt x="265176" y="38100"/>
                </a:lnTo>
                <a:lnTo>
                  <a:pt x="264009" y="25217"/>
                </a:lnTo>
                <a:lnTo>
                  <a:pt x="260413" y="16192"/>
                </a:lnTo>
                <a:lnTo>
                  <a:pt x="254246" y="10882"/>
                </a:lnTo>
                <a:lnTo>
                  <a:pt x="245364" y="9144"/>
                </a:lnTo>
                <a:lnTo>
                  <a:pt x="269042" y="9144"/>
                </a:lnTo>
                <a:lnTo>
                  <a:pt x="270129" y="9906"/>
                </a:lnTo>
                <a:lnTo>
                  <a:pt x="276653" y="21859"/>
                </a:lnTo>
                <a:lnTo>
                  <a:pt x="278892" y="38100"/>
                </a:lnTo>
                <a:lnTo>
                  <a:pt x="276653" y="54340"/>
                </a:lnTo>
                <a:lnTo>
                  <a:pt x="270129" y="66294"/>
                </a:lnTo>
                <a:lnTo>
                  <a:pt x="269042" y="67056"/>
                </a:lnTo>
                <a:close/>
              </a:path>
              <a:path w="353695" h="85725">
                <a:moveTo>
                  <a:pt x="321564" y="76200"/>
                </a:moveTo>
                <a:lnTo>
                  <a:pt x="307324" y="73675"/>
                </a:lnTo>
                <a:lnTo>
                  <a:pt x="296799" y="66294"/>
                </a:lnTo>
                <a:lnTo>
                  <a:pt x="290274" y="54340"/>
                </a:lnTo>
                <a:lnTo>
                  <a:pt x="288036" y="38100"/>
                </a:lnTo>
                <a:lnTo>
                  <a:pt x="290274" y="21859"/>
                </a:lnTo>
                <a:lnTo>
                  <a:pt x="296799" y="9906"/>
                </a:lnTo>
                <a:lnTo>
                  <a:pt x="307324" y="2524"/>
                </a:lnTo>
                <a:lnTo>
                  <a:pt x="321564" y="0"/>
                </a:lnTo>
                <a:lnTo>
                  <a:pt x="335565" y="2524"/>
                </a:lnTo>
                <a:lnTo>
                  <a:pt x="344534" y="9144"/>
                </a:lnTo>
                <a:lnTo>
                  <a:pt x="321564" y="9144"/>
                </a:lnTo>
                <a:lnTo>
                  <a:pt x="312681" y="10882"/>
                </a:lnTo>
                <a:lnTo>
                  <a:pt x="306514" y="16192"/>
                </a:lnTo>
                <a:lnTo>
                  <a:pt x="302918" y="25217"/>
                </a:lnTo>
                <a:lnTo>
                  <a:pt x="301752" y="38100"/>
                </a:lnTo>
                <a:lnTo>
                  <a:pt x="302918" y="50982"/>
                </a:lnTo>
                <a:lnTo>
                  <a:pt x="306514" y="60007"/>
                </a:lnTo>
                <a:lnTo>
                  <a:pt x="312681" y="65317"/>
                </a:lnTo>
                <a:lnTo>
                  <a:pt x="321564" y="67056"/>
                </a:lnTo>
                <a:lnTo>
                  <a:pt x="344534" y="67056"/>
                </a:lnTo>
                <a:lnTo>
                  <a:pt x="335565" y="73675"/>
                </a:lnTo>
                <a:lnTo>
                  <a:pt x="321564" y="76200"/>
                </a:lnTo>
                <a:close/>
              </a:path>
              <a:path w="353695" h="85725">
                <a:moveTo>
                  <a:pt x="344534" y="67056"/>
                </a:moveTo>
                <a:lnTo>
                  <a:pt x="321564" y="67056"/>
                </a:lnTo>
                <a:lnTo>
                  <a:pt x="329803" y="65317"/>
                </a:lnTo>
                <a:lnTo>
                  <a:pt x="336042" y="60007"/>
                </a:lnTo>
                <a:lnTo>
                  <a:pt x="339994" y="50982"/>
                </a:lnTo>
                <a:lnTo>
                  <a:pt x="341376" y="38100"/>
                </a:lnTo>
                <a:lnTo>
                  <a:pt x="339994" y="25217"/>
                </a:lnTo>
                <a:lnTo>
                  <a:pt x="336042" y="16192"/>
                </a:lnTo>
                <a:lnTo>
                  <a:pt x="329803" y="10882"/>
                </a:lnTo>
                <a:lnTo>
                  <a:pt x="321564" y="9144"/>
                </a:lnTo>
                <a:lnTo>
                  <a:pt x="344534" y="9144"/>
                </a:lnTo>
                <a:lnTo>
                  <a:pt x="345567" y="9906"/>
                </a:lnTo>
                <a:lnTo>
                  <a:pt x="351567" y="21859"/>
                </a:lnTo>
                <a:lnTo>
                  <a:pt x="353568" y="38100"/>
                </a:lnTo>
                <a:lnTo>
                  <a:pt x="351567" y="54340"/>
                </a:lnTo>
                <a:lnTo>
                  <a:pt x="345567" y="66294"/>
                </a:lnTo>
                <a:lnTo>
                  <a:pt x="344534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35623" y="4716779"/>
            <a:ext cx="355600" cy="85725"/>
          </a:xfrm>
          <a:custGeom>
            <a:avLst/>
            <a:gdLst/>
            <a:ahLst/>
            <a:cxnLst/>
            <a:rect l="l" t="t" r="r" b="b"/>
            <a:pathLst>
              <a:path w="355600" h="85725">
                <a:moveTo>
                  <a:pt x="27432" y="76200"/>
                </a:moveTo>
                <a:lnTo>
                  <a:pt x="15240" y="7620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27432" y="0"/>
                </a:lnTo>
                <a:lnTo>
                  <a:pt x="27432" y="76200"/>
                </a:lnTo>
                <a:close/>
              </a:path>
              <a:path w="355600" h="85725">
                <a:moveTo>
                  <a:pt x="76200" y="77724"/>
                </a:moveTo>
                <a:lnTo>
                  <a:pt x="63722" y="76080"/>
                </a:lnTo>
                <a:lnTo>
                  <a:pt x="54102" y="71437"/>
                </a:lnTo>
                <a:lnTo>
                  <a:pt x="47910" y="64222"/>
                </a:lnTo>
                <a:lnTo>
                  <a:pt x="45720" y="54864"/>
                </a:lnTo>
                <a:lnTo>
                  <a:pt x="46839" y="48339"/>
                </a:lnTo>
                <a:lnTo>
                  <a:pt x="50101" y="42672"/>
                </a:lnTo>
                <a:lnTo>
                  <a:pt x="55364" y="38147"/>
                </a:lnTo>
                <a:lnTo>
                  <a:pt x="62484" y="35052"/>
                </a:lnTo>
                <a:lnTo>
                  <a:pt x="54864" y="32004"/>
                </a:lnTo>
                <a:lnTo>
                  <a:pt x="50292" y="25908"/>
                </a:lnTo>
                <a:lnTo>
                  <a:pt x="50292" y="18288"/>
                </a:lnTo>
                <a:lnTo>
                  <a:pt x="51982" y="10287"/>
                </a:lnTo>
                <a:lnTo>
                  <a:pt x="56959" y="4572"/>
                </a:lnTo>
                <a:lnTo>
                  <a:pt x="65079" y="1143"/>
                </a:lnTo>
                <a:lnTo>
                  <a:pt x="76200" y="0"/>
                </a:lnTo>
                <a:lnTo>
                  <a:pt x="86439" y="1381"/>
                </a:lnTo>
                <a:lnTo>
                  <a:pt x="94107" y="5334"/>
                </a:lnTo>
                <a:lnTo>
                  <a:pt x="97044" y="9144"/>
                </a:lnTo>
                <a:lnTo>
                  <a:pt x="67056" y="9144"/>
                </a:lnTo>
                <a:lnTo>
                  <a:pt x="60960" y="12192"/>
                </a:lnTo>
                <a:lnTo>
                  <a:pt x="60960" y="27432"/>
                </a:lnTo>
                <a:lnTo>
                  <a:pt x="67056" y="30480"/>
                </a:lnTo>
                <a:lnTo>
                  <a:pt x="98298" y="30480"/>
                </a:lnTo>
                <a:lnTo>
                  <a:pt x="97536" y="32004"/>
                </a:lnTo>
                <a:lnTo>
                  <a:pt x="89916" y="35052"/>
                </a:lnTo>
                <a:lnTo>
                  <a:pt x="99060" y="38100"/>
                </a:lnTo>
                <a:lnTo>
                  <a:pt x="101498" y="41148"/>
                </a:lnTo>
                <a:lnTo>
                  <a:pt x="64008" y="41148"/>
                </a:lnTo>
                <a:lnTo>
                  <a:pt x="57912" y="45720"/>
                </a:lnTo>
                <a:lnTo>
                  <a:pt x="57912" y="62484"/>
                </a:lnTo>
                <a:lnTo>
                  <a:pt x="64008" y="67056"/>
                </a:lnTo>
                <a:lnTo>
                  <a:pt x="100622" y="67056"/>
                </a:lnTo>
                <a:lnTo>
                  <a:pt x="96964" y="71437"/>
                </a:lnTo>
                <a:lnTo>
                  <a:pt x="87796" y="76080"/>
                </a:lnTo>
                <a:lnTo>
                  <a:pt x="76200" y="77724"/>
                </a:lnTo>
                <a:close/>
              </a:path>
              <a:path w="355600" h="85725">
                <a:moveTo>
                  <a:pt x="98298" y="30480"/>
                </a:moveTo>
                <a:lnTo>
                  <a:pt x="85344" y="30480"/>
                </a:lnTo>
                <a:lnTo>
                  <a:pt x="89916" y="27432"/>
                </a:lnTo>
                <a:lnTo>
                  <a:pt x="89916" y="12192"/>
                </a:lnTo>
                <a:lnTo>
                  <a:pt x="85344" y="9144"/>
                </a:lnTo>
                <a:lnTo>
                  <a:pt x="97044" y="9144"/>
                </a:lnTo>
                <a:lnTo>
                  <a:pt x="98917" y="11572"/>
                </a:lnTo>
                <a:lnTo>
                  <a:pt x="100584" y="19812"/>
                </a:lnTo>
                <a:lnTo>
                  <a:pt x="100584" y="25908"/>
                </a:lnTo>
                <a:lnTo>
                  <a:pt x="98298" y="30480"/>
                </a:lnTo>
                <a:close/>
              </a:path>
              <a:path w="355600" h="85725">
                <a:moveTo>
                  <a:pt x="100622" y="67056"/>
                </a:moveTo>
                <a:lnTo>
                  <a:pt x="86868" y="67056"/>
                </a:lnTo>
                <a:lnTo>
                  <a:pt x="92964" y="62484"/>
                </a:lnTo>
                <a:lnTo>
                  <a:pt x="92964" y="45720"/>
                </a:lnTo>
                <a:lnTo>
                  <a:pt x="86868" y="41148"/>
                </a:lnTo>
                <a:lnTo>
                  <a:pt x="101498" y="41148"/>
                </a:lnTo>
                <a:lnTo>
                  <a:pt x="105156" y="45720"/>
                </a:lnTo>
                <a:lnTo>
                  <a:pt x="105156" y="54864"/>
                </a:lnTo>
                <a:lnTo>
                  <a:pt x="102989" y="64222"/>
                </a:lnTo>
                <a:lnTo>
                  <a:pt x="100622" y="67056"/>
                </a:lnTo>
                <a:close/>
              </a:path>
              <a:path w="355600" h="85725">
                <a:moveTo>
                  <a:pt x="120396" y="85344"/>
                </a:moveTo>
                <a:lnTo>
                  <a:pt x="114300" y="85344"/>
                </a:lnTo>
                <a:lnTo>
                  <a:pt x="117348" y="76200"/>
                </a:lnTo>
                <a:lnTo>
                  <a:pt x="114300" y="73152"/>
                </a:lnTo>
                <a:lnTo>
                  <a:pt x="114300" y="65532"/>
                </a:lnTo>
                <a:lnTo>
                  <a:pt x="117348" y="64008"/>
                </a:lnTo>
                <a:lnTo>
                  <a:pt x="124968" y="64008"/>
                </a:lnTo>
                <a:lnTo>
                  <a:pt x="128016" y="65532"/>
                </a:lnTo>
                <a:lnTo>
                  <a:pt x="128016" y="74676"/>
                </a:lnTo>
                <a:lnTo>
                  <a:pt x="126492" y="76200"/>
                </a:lnTo>
                <a:lnTo>
                  <a:pt x="120396" y="85344"/>
                </a:lnTo>
                <a:close/>
              </a:path>
              <a:path w="355600" h="85725">
                <a:moveTo>
                  <a:pt x="170688" y="76200"/>
                </a:moveTo>
                <a:lnTo>
                  <a:pt x="157329" y="73675"/>
                </a:lnTo>
                <a:lnTo>
                  <a:pt x="147256" y="66294"/>
                </a:lnTo>
                <a:lnTo>
                  <a:pt x="140898" y="54340"/>
                </a:lnTo>
                <a:lnTo>
                  <a:pt x="138684" y="38100"/>
                </a:lnTo>
                <a:lnTo>
                  <a:pt x="140898" y="21859"/>
                </a:lnTo>
                <a:lnTo>
                  <a:pt x="147256" y="9906"/>
                </a:lnTo>
                <a:lnTo>
                  <a:pt x="157329" y="2524"/>
                </a:lnTo>
                <a:lnTo>
                  <a:pt x="170688" y="0"/>
                </a:lnTo>
                <a:lnTo>
                  <a:pt x="184927" y="2524"/>
                </a:lnTo>
                <a:lnTo>
                  <a:pt x="194366" y="9144"/>
                </a:lnTo>
                <a:lnTo>
                  <a:pt x="170688" y="9144"/>
                </a:lnTo>
                <a:lnTo>
                  <a:pt x="162687" y="10882"/>
                </a:lnTo>
                <a:lnTo>
                  <a:pt x="156972" y="16192"/>
                </a:lnTo>
                <a:lnTo>
                  <a:pt x="153543" y="25217"/>
                </a:lnTo>
                <a:lnTo>
                  <a:pt x="152400" y="38100"/>
                </a:lnTo>
                <a:lnTo>
                  <a:pt x="153543" y="50982"/>
                </a:lnTo>
                <a:lnTo>
                  <a:pt x="156972" y="60007"/>
                </a:lnTo>
                <a:lnTo>
                  <a:pt x="162687" y="65317"/>
                </a:lnTo>
                <a:lnTo>
                  <a:pt x="170688" y="67056"/>
                </a:lnTo>
                <a:lnTo>
                  <a:pt x="194366" y="67056"/>
                </a:lnTo>
                <a:lnTo>
                  <a:pt x="184927" y="73675"/>
                </a:lnTo>
                <a:lnTo>
                  <a:pt x="170688" y="76200"/>
                </a:lnTo>
                <a:close/>
              </a:path>
              <a:path w="355600" h="85725">
                <a:moveTo>
                  <a:pt x="194366" y="67056"/>
                </a:moveTo>
                <a:lnTo>
                  <a:pt x="170688" y="67056"/>
                </a:lnTo>
                <a:lnTo>
                  <a:pt x="179570" y="65317"/>
                </a:lnTo>
                <a:lnTo>
                  <a:pt x="185737" y="60007"/>
                </a:lnTo>
                <a:lnTo>
                  <a:pt x="189333" y="50982"/>
                </a:lnTo>
                <a:lnTo>
                  <a:pt x="190500" y="38100"/>
                </a:lnTo>
                <a:lnTo>
                  <a:pt x="189333" y="25217"/>
                </a:lnTo>
                <a:lnTo>
                  <a:pt x="185737" y="16192"/>
                </a:lnTo>
                <a:lnTo>
                  <a:pt x="179570" y="10882"/>
                </a:lnTo>
                <a:lnTo>
                  <a:pt x="170688" y="9144"/>
                </a:lnTo>
                <a:lnTo>
                  <a:pt x="194366" y="9144"/>
                </a:lnTo>
                <a:lnTo>
                  <a:pt x="195453" y="9906"/>
                </a:lnTo>
                <a:lnTo>
                  <a:pt x="201977" y="21859"/>
                </a:lnTo>
                <a:lnTo>
                  <a:pt x="204216" y="38100"/>
                </a:lnTo>
                <a:lnTo>
                  <a:pt x="201977" y="54340"/>
                </a:lnTo>
                <a:lnTo>
                  <a:pt x="195453" y="66294"/>
                </a:lnTo>
                <a:lnTo>
                  <a:pt x="194366" y="67056"/>
                </a:lnTo>
                <a:close/>
              </a:path>
              <a:path w="355600" h="85725">
                <a:moveTo>
                  <a:pt x="246888" y="76200"/>
                </a:moveTo>
                <a:lnTo>
                  <a:pt x="232886" y="73675"/>
                </a:lnTo>
                <a:lnTo>
                  <a:pt x="222885" y="66294"/>
                </a:lnTo>
                <a:lnTo>
                  <a:pt x="216884" y="54340"/>
                </a:lnTo>
                <a:lnTo>
                  <a:pt x="214884" y="38100"/>
                </a:lnTo>
                <a:lnTo>
                  <a:pt x="216884" y="21859"/>
                </a:lnTo>
                <a:lnTo>
                  <a:pt x="222885" y="9906"/>
                </a:lnTo>
                <a:lnTo>
                  <a:pt x="232886" y="2524"/>
                </a:lnTo>
                <a:lnTo>
                  <a:pt x="246888" y="0"/>
                </a:lnTo>
                <a:lnTo>
                  <a:pt x="260889" y="2524"/>
                </a:lnTo>
                <a:lnTo>
                  <a:pt x="269858" y="9144"/>
                </a:lnTo>
                <a:lnTo>
                  <a:pt x="246888" y="9144"/>
                </a:lnTo>
                <a:lnTo>
                  <a:pt x="238648" y="10882"/>
                </a:lnTo>
                <a:lnTo>
                  <a:pt x="232410" y="16192"/>
                </a:lnTo>
                <a:lnTo>
                  <a:pt x="228457" y="25217"/>
                </a:lnTo>
                <a:lnTo>
                  <a:pt x="227076" y="38100"/>
                </a:lnTo>
                <a:lnTo>
                  <a:pt x="228457" y="50982"/>
                </a:lnTo>
                <a:lnTo>
                  <a:pt x="232410" y="60007"/>
                </a:lnTo>
                <a:lnTo>
                  <a:pt x="238648" y="65317"/>
                </a:lnTo>
                <a:lnTo>
                  <a:pt x="246888" y="67056"/>
                </a:lnTo>
                <a:lnTo>
                  <a:pt x="269858" y="67056"/>
                </a:lnTo>
                <a:lnTo>
                  <a:pt x="260889" y="73675"/>
                </a:lnTo>
                <a:lnTo>
                  <a:pt x="246888" y="76200"/>
                </a:lnTo>
                <a:close/>
              </a:path>
              <a:path w="355600" h="85725">
                <a:moveTo>
                  <a:pt x="269858" y="67056"/>
                </a:moveTo>
                <a:lnTo>
                  <a:pt x="246888" y="67056"/>
                </a:lnTo>
                <a:lnTo>
                  <a:pt x="255127" y="65317"/>
                </a:lnTo>
                <a:lnTo>
                  <a:pt x="261366" y="60007"/>
                </a:lnTo>
                <a:lnTo>
                  <a:pt x="265318" y="50982"/>
                </a:lnTo>
                <a:lnTo>
                  <a:pt x="266700" y="38100"/>
                </a:lnTo>
                <a:lnTo>
                  <a:pt x="265318" y="25217"/>
                </a:lnTo>
                <a:lnTo>
                  <a:pt x="261366" y="16192"/>
                </a:lnTo>
                <a:lnTo>
                  <a:pt x="255127" y="10882"/>
                </a:lnTo>
                <a:lnTo>
                  <a:pt x="246888" y="9144"/>
                </a:lnTo>
                <a:lnTo>
                  <a:pt x="269858" y="9144"/>
                </a:lnTo>
                <a:lnTo>
                  <a:pt x="270891" y="9906"/>
                </a:lnTo>
                <a:lnTo>
                  <a:pt x="276891" y="21859"/>
                </a:lnTo>
                <a:lnTo>
                  <a:pt x="278892" y="38100"/>
                </a:lnTo>
                <a:lnTo>
                  <a:pt x="276891" y="54340"/>
                </a:lnTo>
                <a:lnTo>
                  <a:pt x="270891" y="66294"/>
                </a:lnTo>
                <a:lnTo>
                  <a:pt x="269858" y="67056"/>
                </a:lnTo>
                <a:close/>
              </a:path>
              <a:path w="355600" h="85725">
                <a:moveTo>
                  <a:pt x="323088" y="76200"/>
                </a:moveTo>
                <a:lnTo>
                  <a:pt x="308848" y="73675"/>
                </a:lnTo>
                <a:lnTo>
                  <a:pt x="298323" y="66294"/>
                </a:lnTo>
                <a:lnTo>
                  <a:pt x="291798" y="54340"/>
                </a:lnTo>
                <a:lnTo>
                  <a:pt x="289560" y="38100"/>
                </a:lnTo>
                <a:lnTo>
                  <a:pt x="291798" y="21859"/>
                </a:lnTo>
                <a:lnTo>
                  <a:pt x="298323" y="9906"/>
                </a:lnTo>
                <a:lnTo>
                  <a:pt x="308848" y="2524"/>
                </a:lnTo>
                <a:lnTo>
                  <a:pt x="323088" y="0"/>
                </a:lnTo>
                <a:lnTo>
                  <a:pt x="336446" y="2524"/>
                </a:lnTo>
                <a:lnTo>
                  <a:pt x="345479" y="9144"/>
                </a:lnTo>
                <a:lnTo>
                  <a:pt x="323088" y="9144"/>
                </a:lnTo>
                <a:lnTo>
                  <a:pt x="314205" y="10882"/>
                </a:lnTo>
                <a:lnTo>
                  <a:pt x="308038" y="16192"/>
                </a:lnTo>
                <a:lnTo>
                  <a:pt x="304442" y="25217"/>
                </a:lnTo>
                <a:lnTo>
                  <a:pt x="303276" y="38100"/>
                </a:lnTo>
                <a:lnTo>
                  <a:pt x="304442" y="50982"/>
                </a:lnTo>
                <a:lnTo>
                  <a:pt x="308038" y="60007"/>
                </a:lnTo>
                <a:lnTo>
                  <a:pt x="314205" y="65317"/>
                </a:lnTo>
                <a:lnTo>
                  <a:pt x="323088" y="67056"/>
                </a:lnTo>
                <a:lnTo>
                  <a:pt x="345479" y="67056"/>
                </a:lnTo>
                <a:lnTo>
                  <a:pt x="336446" y="73675"/>
                </a:lnTo>
                <a:lnTo>
                  <a:pt x="323088" y="76200"/>
                </a:lnTo>
                <a:close/>
              </a:path>
              <a:path w="355600" h="85725">
                <a:moveTo>
                  <a:pt x="345479" y="67056"/>
                </a:moveTo>
                <a:lnTo>
                  <a:pt x="323088" y="67056"/>
                </a:lnTo>
                <a:lnTo>
                  <a:pt x="331089" y="65317"/>
                </a:lnTo>
                <a:lnTo>
                  <a:pt x="336804" y="60007"/>
                </a:lnTo>
                <a:lnTo>
                  <a:pt x="340233" y="50982"/>
                </a:lnTo>
                <a:lnTo>
                  <a:pt x="341376" y="38100"/>
                </a:lnTo>
                <a:lnTo>
                  <a:pt x="340233" y="25217"/>
                </a:lnTo>
                <a:lnTo>
                  <a:pt x="336804" y="16192"/>
                </a:lnTo>
                <a:lnTo>
                  <a:pt x="331089" y="10882"/>
                </a:lnTo>
                <a:lnTo>
                  <a:pt x="323088" y="9144"/>
                </a:lnTo>
                <a:lnTo>
                  <a:pt x="345479" y="9144"/>
                </a:lnTo>
                <a:lnTo>
                  <a:pt x="346519" y="9906"/>
                </a:lnTo>
                <a:lnTo>
                  <a:pt x="352877" y="21859"/>
                </a:lnTo>
                <a:lnTo>
                  <a:pt x="355092" y="38100"/>
                </a:lnTo>
                <a:lnTo>
                  <a:pt x="352877" y="54340"/>
                </a:lnTo>
                <a:lnTo>
                  <a:pt x="346519" y="66294"/>
                </a:lnTo>
                <a:lnTo>
                  <a:pt x="345479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08064" y="4716779"/>
            <a:ext cx="381000" cy="85725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4572" y="19812"/>
                </a:moveTo>
                <a:lnTo>
                  <a:pt x="27432" y="0"/>
                </a:lnTo>
                <a:lnTo>
                  <a:pt x="37028" y="1357"/>
                </a:lnTo>
                <a:lnTo>
                  <a:pt x="44767" y="5143"/>
                </a:lnTo>
                <a:lnTo>
                  <a:pt x="49700" y="10668"/>
                </a:lnTo>
                <a:lnTo>
                  <a:pt x="18288" y="10668"/>
                </a:lnTo>
                <a:lnTo>
                  <a:pt x="10668" y="13716"/>
                </a:lnTo>
                <a:lnTo>
                  <a:pt x="4572" y="19812"/>
                </a:lnTo>
                <a:close/>
              </a:path>
              <a:path w="381000" h="85725">
                <a:moveTo>
                  <a:pt x="54864" y="76200"/>
                </a:moveTo>
                <a:lnTo>
                  <a:pt x="0" y="76200"/>
                </a:lnTo>
                <a:lnTo>
                  <a:pt x="0" y="67056"/>
                </a:lnTo>
                <a:lnTo>
                  <a:pt x="28956" y="36576"/>
                </a:lnTo>
                <a:lnTo>
                  <a:pt x="35052" y="30480"/>
                </a:lnTo>
                <a:lnTo>
                  <a:pt x="38100" y="24384"/>
                </a:lnTo>
                <a:lnTo>
                  <a:pt x="38100" y="13716"/>
                </a:lnTo>
                <a:lnTo>
                  <a:pt x="33528" y="10668"/>
                </a:lnTo>
                <a:lnTo>
                  <a:pt x="49700" y="10668"/>
                </a:lnTo>
                <a:lnTo>
                  <a:pt x="49934" y="10929"/>
                </a:lnTo>
                <a:lnTo>
                  <a:pt x="51816" y="18288"/>
                </a:lnTo>
                <a:lnTo>
                  <a:pt x="50744" y="24264"/>
                </a:lnTo>
                <a:lnTo>
                  <a:pt x="47815" y="30670"/>
                </a:lnTo>
                <a:lnTo>
                  <a:pt x="43457" y="37361"/>
                </a:lnTo>
                <a:lnTo>
                  <a:pt x="38100" y="44196"/>
                </a:lnTo>
                <a:lnTo>
                  <a:pt x="18288" y="65532"/>
                </a:lnTo>
                <a:lnTo>
                  <a:pt x="54864" y="65532"/>
                </a:lnTo>
                <a:lnTo>
                  <a:pt x="54864" y="76200"/>
                </a:lnTo>
                <a:close/>
              </a:path>
              <a:path w="381000" h="85725">
                <a:moveTo>
                  <a:pt x="97536" y="76200"/>
                </a:moveTo>
                <a:lnTo>
                  <a:pt x="83534" y="73675"/>
                </a:lnTo>
                <a:lnTo>
                  <a:pt x="73533" y="66294"/>
                </a:lnTo>
                <a:lnTo>
                  <a:pt x="67532" y="54340"/>
                </a:lnTo>
                <a:lnTo>
                  <a:pt x="65532" y="38100"/>
                </a:lnTo>
                <a:lnTo>
                  <a:pt x="67532" y="21859"/>
                </a:lnTo>
                <a:lnTo>
                  <a:pt x="73533" y="9906"/>
                </a:lnTo>
                <a:lnTo>
                  <a:pt x="83534" y="2524"/>
                </a:lnTo>
                <a:lnTo>
                  <a:pt x="97536" y="0"/>
                </a:lnTo>
                <a:lnTo>
                  <a:pt x="111775" y="2524"/>
                </a:lnTo>
                <a:lnTo>
                  <a:pt x="121214" y="9144"/>
                </a:lnTo>
                <a:lnTo>
                  <a:pt x="97536" y="9144"/>
                </a:lnTo>
                <a:lnTo>
                  <a:pt x="89535" y="10882"/>
                </a:lnTo>
                <a:lnTo>
                  <a:pt x="83820" y="16192"/>
                </a:lnTo>
                <a:lnTo>
                  <a:pt x="80391" y="25217"/>
                </a:lnTo>
                <a:lnTo>
                  <a:pt x="79248" y="38100"/>
                </a:lnTo>
                <a:lnTo>
                  <a:pt x="80391" y="50982"/>
                </a:lnTo>
                <a:lnTo>
                  <a:pt x="83820" y="60007"/>
                </a:lnTo>
                <a:lnTo>
                  <a:pt x="89535" y="65317"/>
                </a:lnTo>
                <a:lnTo>
                  <a:pt x="97536" y="67056"/>
                </a:lnTo>
                <a:lnTo>
                  <a:pt x="121214" y="67056"/>
                </a:lnTo>
                <a:lnTo>
                  <a:pt x="111775" y="73675"/>
                </a:lnTo>
                <a:lnTo>
                  <a:pt x="97536" y="76200"/>
                </a:lnTo>
                <a:close/>
              </a:path>
              <a:path w="381000" h="85725">
                <a:moveTo>
                  <a:pt x="121214" y="67056"/>
                </a:moveTo>
                <a:lnTo>
                  <a:pt x="97536" y="67056"/>
                </a:lnTo>
                <a:lnTo>
                  <a:pt x="106418" y="65317"/>
                </a:lnTo>
                <a:lnTo>
                  <a:pt x="112585" y="60007"/>
                </a:lnTo>
                <a:lnTo>
                  <a:pt x="116181" y="50982"/>
                </a:lnTo>
                <a:lnTo>
                  <a:pt x="117348" y="38100"/>
                </a:lnTo>
                <a:lnTo>
                  <a:pt x="116181" y="25217"/>
                </a:lnTo>
                <a:lnTo>
                  <a:pt x="112585" y="16192"/>
                </a:lnTo>
                <a:lnTo>
                  <a:pt x="106418" y="10882"/>
                </a:lnTo>
                <a:lnTo>
                  <a:pt x="97536" y="9144"/>
                </a:lnTo>
                <a:lnTo>
                  <a:pt x="121214" y="9144"/>
                </a:lnTo>
                <a:lnTo>
                  <a:pt x="122301" y="9906"/>
                </a:lnTo>
                <a:lnTo>
                  <a:pt x="128825" y="21859"/>
                </a:lnTo>
                <a:lnTo>
                  <a:pt x="131064" y="38100"/>
                </a:lnTo>
                <a:lnTo>
                  <a:pt x="128825" y="54340"/>
                </a:lnTo>
                <a:lnTo>
                  <a:pt x="122301" y="66294"/>
                </a:lnTo>
                <a:lnTo>
                  <a:pt x="121214" y="67056"/>
                </a:lnTo>
                <a:close/>
              </a:path>
              <a:path w="381000" h="85725">
                <a:moveTo>
                  <a:pt x="146304" y="85344"/>
                </a:moveTo>
                <a:lnTo>
                  <a:pt x="140208" y="85344"/>
                </a:lnTo>
                <a:lnTo>
                  <a:pt x="143256" y="76200"/>
                </a:lnTo>
                <a:lnTo>
                  <a:pt x="140208" y="73152"/>
                </a:lnTo>
                <a:lnTo>
                  <a:pt x="140208" y="65532"/>
                </a:lnTo>
                <a:lnTo>
                  <a:pt x="143256" y="64008"/>
                </a:lnTo>
                <a:lnTo>
                  <a:pt x="150876" y="64008"/>
                </a:lnTo>
                <a:lnTo>
                  <a:pt x="153924" y="65532"/>
                </a:lnTo>
                <a:lnTo>
                  <a:pt x="153924" y="74676"/>
                </a:lnTo>
                <a:lnTo>
                  <a:pt x="152400" y="76200"/>
                </a:lnTo>
                <a:lnTo>
                  <a:pt x="146304" y="85344"/>
                </a:lnTo>
                <a:close/>
              </a:path>
              <a:path w="381000" h="85725">
                <a:moveTo>
                  <a:pt x="196596" y="76200"/>
                </a:moveTo>
                <a:lnTo>
                  <a:pt x="183237" y="73675"/>
                </a:lnTo>
                <a:lnTo>
                  <a:pt x="173164" y="66294"/>
                </a:lnTo>
                <a:lnTo>
                  <a:pt x="166806" y="54340"/>
                </a:lnTo>
                <a:lnTo>
                  <a:pt x="164592" y="38100"/>
                </a:lnTo>
                <a:lnTo>
                  <a:pt x="166806" y="21859"/>
                </a:lnTo>
                <a:lnTo>
                  <a:pt x="173164" y="9906"/>
                </a:lnTo>
                <a:lnTo>
                  <a:pt x="183237" y="2524"/>
                </a:lnTo>
                <a:lnTo>
                  <a:pt x="196596" y="0"/>
                </a:lnTo>
                <a:lnTo>
                  <a:pt x="210835" y="2524"/>
                </a:lnTo>
                <a:lnTo>
                  <a:pt x="220274" y="9144"/>
                </a:lnTo>
                <a:lnTo>
                  <a:pt x="196596" y="9144"/>
                </a:lnTo>
                <a:lnTo>
                  <a:pt x="188595" y="10882"/>
                </a:lnTo>
                <a:lnTo>
                  <a:pt x="182880" y="16192"/>
                </a:lnTo>
                <a:lnTo>
                  <a:pt x="179451" y="25217"/>
                </a:lnTo>
                <a:lnTo>
                  <a:pt x="178308" y="38100"/>
                </a:lnTo>
                <a:lnTo>
                  <a:pt x="179451" y="50982"/>
                </a:lnTo>
                <a:lnTo>
                  <a:pt x="182880" y="60007"/>
                </a:lnTo>
                <a:lnTo>
                  <a:pt x="188595" y="65317"/>
                </a:lnTo>
                <a:lnTo>
                  <a:pt x="196596" y="67056"/>
                </a:lnTo>
                <a:lnTo>
                  <a:pt x="220274" y="67056"/>
                </a:lnTo>
                <a:lnTo>
                  <a:pt x="210835" y="73675"/>
                </a:lnTo>
                <a:lnTo>
                  <a:pt x="196596" y="76200"/>
                </a:lnTo>
                <a:close/>
              </a:path>
              <a:path w="381000" h="85725">
                <a:moveTo>
                  <a:pt x="220274" y="67056"/>
                </a:moveTo>
                <a:lnTo>
                  <a:pt x="196596" y="67056"/>
                </a:lnTo>
                <a:lnTo>
                  <a:pt x="205478" y="65317"/>
                </a:lnTo>
                <a:lnTo>
                  <a:pt x="211645" y="60007"/>
                </a:lnTo>
                <a:lnTo>
                  <a:pt x="215241" y="50982"/>
                </a:lnTo>
                <a:lnTo>
                  <a:pt x="216408" y="38100"/>
                </a:lnTo>
                <a:lnTo>
                  <a:pt x="215241" y="25217"/>
                </a:lnTo>
                <a:lnTo>
                  <a:pt x="211645" y="16192"/>
                </a:lnTo>
                <a:lnTo>
                  <a:pt x="205478" y="10882"/>
                </a:lnTo>
                <a:lnTo>
                  <a:pt x="196596" y="9144"/>
                </a:lnTo>
                <a:lnTo>
                  <a:pt x="220274" y="9144"/>
                </a:lnTo>
                <a:lnTo>
                  <a:pt x="221361" y="9906"/>
                </a:lnTo>
                <a:lnTo>
                  <a:pt x="227885" y="21859"/>
                </a:lnTo>
                <a:lnTo>
                  <a:pt x="230124" y="38100"/>
                </a:lnTo>
                <a:lnTo>
                  <a:pt x="227885" y="54340"/>
                </a:lnTo>
                <a:lnTo>
                  <a:pt x="221361" y="66294"/>
                </a:lnTo>
                <a:lnTo>
                  <a:pt x="220274" y="67056"/>
                </a:lnTo>
                <a:close/>
              </a:path>
              <a:path w="381000" h="85725">
                <a:moveTo>
                  <a:pt x="272796" y="76200"/>
                </a:moveTo>
                <a:lnTo>
                  <a:pt x="258794" y="73675"/>
                </a:lnTo>
                <a:lnTo>
                  <a:pt x="248793" y="66294"/>
                </a:lnTo>
                <a:lnTo>
                  <a:pt x="242792" y="54340"/>
                </a:lnTo>
                <a:lnTo>
                  <a:pt x="240792" y="38100"/>
                </a:lnTo>
                <a:lnTo>
                  <a:pt x="242792" y="21859"/>
                </a:lnTo>
                <a:lnTo>
                  <a:pt x="248793" y="9906"/>
                </a:lnTo>
                <a:lnTo>
                  <a:pt x="258794" y="2524"/>
                </a:lnTo>
                <a:lnTo>
                  <a:pt x="272796" y="0"/>
                </a:lnTo>
                <a:lnTo>
                  <a:pt x="286797" y="2524"/>
                </a:lnTo>
                <a:lnTo>
                  <a:pt x="295766" y="9144"/>
                </a:lnTo>
                <a:lnTo>
                  <a:pt x="272796" y="9144"/>
                </a:lnTo>
                <a:lnTo>
                  <a:pt x="264556" y="10882"/>
                </a:lnTo>
                <a:lnTo>
                  <a:pt x="258318" y="16192"/>
                </a:lnTo>
                <a:lnTo>
                  <a:pt x="254365" y="25217"/>
                </a:lnTo>
                <a:lnTo>
                  <a:pt x="252984" y="38100"/>
                </a:lnTo>
                <a:lnTo>
                  <a:pt x="254365" y="50982"/>
                </a:lnTo>
                <a:lnTo>
                  <a:pt x="258318" y="60007"/>
                </a:lnTo>
                <a:lnTo>
                  <a:pt x="264556" y="65317"/>
                </a:lnTo>
                <a:lnTo>
                  <a:pt x="272796" y="67056"/>
                </a:lnTo>
                <a:lnTo>
                  <a:pt x="295766" y="67056"/>
                </a:lnTo>
                <a:lnTo>
                  <a:pt x="286797" y="73675"/>
                </a:lnTo>
                <a:lnTo>
                  <a:pt x="272796" y="76200"/>
                </a:lnTo>
                <a:close/>
              </a:path>
              <a:path w="381000" h="85725">
                <a:moveTo>
                  <a:pt x="295766" y="67056"/>
                </a:moveTo>
                <a:lnTo>
                  <a:pt x="272796" y="67056"/>
                </a:lnTo>
                <a:lnTo>
                  <a:pt x="281035" y="65317"/>
                </a:lnTo>
                <a:lnTo>
                  <a:pt x="287274" y="60007"/>
                </a:lnTo>
                <a:lnTo>
                  <a:pt x="291226" y="50982"/>
                </a:lnTo>
                <a:lnTo>
                  <a:pt x="292608" y="38100"/>
                </a:lnTo>
                <a:lnTo>
                  <a:pt x="291226" y="25217"/>
                </a:lnTo>
                <a:lnTo>
                  <a:pt x="287274" y="16192"/>
                </a:lnTo>
                <a:lnTo>
                  <a:pt x="281035" y="10882"/>
                </a:lnTo>
                <a:lnTo>
                  <a:pt x="272796" y="9144"/>
                </a:lnTo>
                <a:lnTo>
                  <a:pt x="295766" y="9144"/>
                </a:lnTo>
                <a:lnTo>
                  <a:pt x="296799" y="9906"/>
                </a:lnTo>
                <a:lnTo>
                  <a:pt x="302799" y="21859"/>
                </a:lnTo>
                <a:lnTo>
                  <a:pt x="304800" y="38100"/>
                </a:lnTo>
                <a:lnTo>
                  <a:pt x="302799" y="54340"/>
                </a:lnTo>
                <a:lnTo>
                  <a:pt x="296799" y="66294"/>
                </a:lnTo>
                <a:lnTo>
                  <a:pt x="295766" y="67056"/>
                </a:lnTo>
                <a:close/>
              </a:path>
              <a:path w="381000" h="85725">
                <a:moveTo>
                  <a:pt x="348996" y="76200"/>
                </a:moveTo>
                <a:lnTo>
                  <a:pt x="334756" y="73675"/>
                </a:lnTo>
                <a:lnTo>
                  <a:pt x="324231" y="66294"/>
                </a:lnTo>
                <a:lnTo>
                  <a:pt x="317706" y="54340"/>
                </a:lnTo>
                <a:lnTo>
                  <a:pt x="315468" y="38100"/>
                </a:lnTo>
                <a:lnTo>
                  <a:pt x="317706" y="21859"/>
                </a:lnTo>
                <a:lnTo>
                  <a:pt x="324231" y="9906"/>
                </a:lnTo>
                <a:lnTo>
                  <a:pt x="334756" y="2524"/>
                </a:lnTo>
                <a:lnTo>
                  <a:pt x="348996" y="0"/>
                </a:lnTo>
                <a:lnTo>
                  <a:pt x="362354" y="2524"/>
                </a:lnTo>
                <a:lnTo>
                  <a:pt x="371387" y="9144"/>
                </a:lnTo>
                <a:lnTo>
                  <a:pt x="348996" y="9144"/>
                </a:lnTo>
                <a:lnTo>
                  <a:pt x="340113" y="10882"/>
                </a:lnTo>
                <a:lnTo>
                  <a:pt x="333946" y="16192"/>
                </a:lnTo>
                <a:lnTo>
                  <a:pt x="330350" y="25217"/>
                </a:lnTo>
                <a:lnTo>
                  <a:pt x="329184" y="38100"/>
                </a:lnTo>
                <a:lnTo>
                  <a:pt x="330350" y="50982"/>
                </a:lnTo>
                <a:lnTo>
                  <a:pt x="333946" y="60007"/>
                </a:lnTo>
                <a:lnTo>
                  <a:pt x="340113" y="65317"/>
                </a:lnTo>
                <a:lnTo>
                  <a:pt x="348996" y="67056"/>
                </a:lnTo>
                <a:lnTo>
                  <a:pt x="371387" y="67056"/>
                </a:lnTo>
                <a:lnTo>
                  <a:pt x="362354" y="73675"/>
                </a:lnTo>
                <a:lnTo>
                  <a:pt x="348996" y="76200"/>
                </a:lnTo>
                <a:close/>
              </a:path>
              <a:path w="381000" h="85725">
                <a:moveTo>
                  <a:pt x="371387" y="67056"/>
                </a:moveTo>
                <a:lnTo>
                  <a:pt x="348996" y="67056"/>
                </a:lnTo>
                <a:lnTo>
                  <a:pt x="356997" y="65317"/>
                </a:lnTo>
                <a:lnTo>
                  <a:pt x="362712" y="60007"/>
                </a:lnTo>
                <a:lnTo>
                  <a:pt x="366141" y="50982"/>
                </a:lnTo>
                <a:lnTo>
                  <a:pt x="367284" y="38100"/>
                </a:lnTo>
                <a:lnTo>
                  <a:pt x="366141" y="25217"/>
                </a:lnTo>
                <a:lnTo>
                  <a:pt x="362712" y="16192"/>
                </a:lnTo>
                <a:lnTo>
                  <a:pt x="356997" y="10882"/>
                </a:lnTo>
                <a:lnTo>
                  <a:pt x="348996" y="9144"/>
                </a:lnTo>
                <a:lnTo>
                  <a:pt x="371387" y="9144"/>
                </a:lnTo>
                <a:lnTo>
                  <a:pt x="372427" y="9906"/>
                </a:lnTo>
                <a:lnTo>
                  <a:pt x="378785" y="21859"/>
                </a:lnTo>
                <a:lnTo>
                  <a:pt x="381000" y="38100"/>
                </a:lnTo>
                <a:lnTo>
                  <a:pt x="378785" y="54340"/>
                </a:lnTo>
                <a:lnTo>
                  <a:pt x="372427" y="66294"/>
                </a:lnTo>
                <a:lnTo>
                  <a:pt x="371387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97268" y="4716779"/>
            <a:ext cx="370840" cy="85725"/>
          </a:xfrm>
          <a:custGeom>
            <a:avLst/>
            <a:gdLst/>
            <a:ahLst/>
            <a:cxnLst/>
            <a:rect l="l" t="t" r="r" b="b"/>
            <a:pathLst>
              <a:path w="370840" h="85725">
                <a:moveTo>
                  <a:pt x="4572" y="19812"/>
                </a:moveTo>
                <a:lnTo>
                  <a:pt x="27432" y="0"/>
                </a:lnTo>
                <a:lnTo>
                  <a:pt x="37671" y="1357"/>
                </a:lnTo>
                <a:lnTo>
                  <a:pt x="45339" y="5143"/>
                </a:lnTo>
                <a:lnTo>
                  <a:pt x="49931" y="10668"/>
                </a:lnTo>
                <a:lnTo>
                  <a:pt x="18288" y="10668"/>
                </a:lnTo>
                <a:lnTo>
                  <a:pt x="10668" y="13716"/>
                </a:lnTo>
                <a:lnTo>
                  <a:pt x="4572" y="19812"/>
                </a:lnTo>
                <a:close/>
              </a:path>
              <a:path w="370840" h="85725">
                <a:moveTo>
                  <a:pt x="54864" y="76200"/>
                </a:moveTo>
                <a:lnTo>
                  <a:pt x="1524" y="76200"/>
                </a:lnTo>
                <a:lnTo>
                  <a:pt x="1524" y="67056"/>
                </a:lnTo>
                <a:lnTo>
                  <a:pt x="28956" y="36576"/>
                </a:lnTo>
                <a:lnTo>
                  <a:pt x="35052" y="30480"/>
                </a:lnTo>
                <a:lnTo>
                  <a:pt x="38100" y="24384"/>
                </a:lnTo>
                <a:lnTo>
                  <a:pt x="38100" y="13716"/>
                </a:lnTo>
                <a:lnTo>
                  <a:pt x="33528" y="10668"/>
                </a:lnTo>
                <a:lnTo>
                  <a:pt x="49931" y="10668"/>
                </a:lnTo>
                <a:lnTo>
                  <a:pt x="50149" y="10929"/>
                </a:lnTo>
                <a:lnTo>
                  <a:pt x="51816" y="18288"/>
                </a:lnTo>
                <a:lnTo>
                  <a:pt x="50744" y="24264"/>
                </a:lnTo>
                <a:lnTo>
                  <a:pt x="47815" y="30670"/>
                </a:lnTo>
                <a:lnTo>
                  <a:pt x="43457" y="37361"/>
                </a:lnTo>
                <a:lnTo>
                  <a:pt x="38100" y="44196"/>
                </a:lnTo>
                <a:lnTo>
                  <a:pt x="18288" y="65532"/>
                </a:lnTo>
                <a:lnTo>
                  <a:pt x="54864" y="65532"/>
                </a:lnTo>
                <a:lnTo>
                  <a:pt x="54864" y="76200"/>
                </a:lnTo>
                <a:close/>
              </a:path>
              <a:path w="370840" h="85725">
                <a:moveTo>
                  <a:pt x="68580" y="19812"/>
                </a:moveTo>
                <a:lnTo>
                  <a:pt x="91440" y="0"/>
                </a:lnTo>
                <a:lnTo>
                  <a:pt x="101679" y="1357"/>
                </a:lnTo>
                <a:lnTo>
                  <a:pt x="109347" y="5143"/>
                </a:lnTo>
                <a:lnTo>
                  <a:pt x="113939" y="10668"/>
                </a:lnTo>
                <a:lnTo>
                  <a:pt x="83820" y="10668"/>
                </a:lnTo>
                <a:lnTo>
                  <a:pt x="76200" y="13716"/>
                </a:lnTo>
                <a:lnTo>
                  <a:pt x="68580" y="19812"/>
                </a:lnTo>
                <a:close/>
              </a:path>
              <a:path w="370840" h="85725">
                <a:moveTo>
                  <a:pt x="120396" y="76200"/>
                </a:moveTo>
                <a:lnTo>
                  <a:pt x="65532" y="76200"/>
                </a:lnTo>
                <a:lnTo>
                  <a:pt x="65532" y="67056"/>
                </a:lnTo>
                <a:lnTo>
                  <a:pt x="92964" y="36576"/>
                </a:lnTo>
                <a:lnTo>
                  <a:pt x="99060" y="30480"/>
                </a:lnTo>
                <a:lnTo>
                  <a:pt x="102108" y="24384"/>
                </a:lnTo>
                <a:lnTo>
                  <a:pt x="102108" y="13716"/>
                </a:lnTo>
                <a:lnTo>
                  <a:pt x="97536" y="10668"/>
                </a:lnTo>
                <a:lnTo>
                  <a:pt x="113939" y="10668"/>
                </a:lnTo>
                <a:lnTo>
                  <a:pt x="114157" y="10929"/>
                </a:lnTo>
                <a:lnTo>
                  <a:pt x="115824" y="18288"/>
                </a:lnTo>
                <a:lnTo>
                  <a:pt x="114752" y="24264"/>
                </a:lnTo>
                <a:lnTo>
                  <a:pt x="111823" y="30670"/>
                </a:lnTo>
                <a:lnTo>
                  <a:pt x="107465" y="37361"/>
                </a:lnTo>
                <a:lnTo>
                  <a:pt x="102108" y="44196"/>
                </a:lnTo>
                <a:lnTo>
                  <a:pt x="82296" y="65532"/>
                </a:lnTo>
                <a:lnTo>
                  <a:pt x="120396" y="65532"/>
                </a:lnTo>
                <a:lnTo>
                  <a:pt x="120396" y="76200"/>
                </a:lnTo>
                <a:close/>
              </a:path>
              <a:path w="370840" h="85725">
                <a:moveTo>
                  <a:pt x="135636" y="85344"/>
                </a:moveTo>
                <a:lnTo>
                  <a:pt x="128016" y="85344"/>
                </a:lnTo>
                <a:lnTo>
                  <a:pt x="132588" y="76200"/>
                </a:lnTo>
                <a:lnTo>
                  <a:pt x="129540" y="73152"/>
                </a:lnTo>
                <a:lnTo>
                  <a:pt x="129540" y="65532"/>
                </a:lnTo>
                <a:lnTo>
                  <a:pt x="132588" y="64008"/>
                </a:lnTo>
                <a:lnTo>
                  <a:pt x="140208" y="64008"/>
                </a:lnTo>
                <a:lnTo>
                  <a:pt x="143256" y="65532"/>
                </a:lnTo>
                <a:lnTo>
                  <a:pt x="143256" y="74676"/>
                </a:lnTo>
                <a:lnTo>
                  <a:pt x="141732" y="76200"/>
                </a:lnTo>
                <a:lnTo>
                  <a:pt x="135636" y="85344"/>
                </a:lnTo>
                <a:close/>
              </a:path>
              <a:path w="370840" h="85725">
                <a:moveTo>
                  <a:pt x="185928" y="76200"/>
                </a:moveTo>
                <a:lnTo>
                  <a:pt x="171926" y="73675"/>
                </a:lnTo>
                <a:lnTo>
                  <a:pt x="161925" y="66294"/>
                </a:lnTo>
                <a:lnTo>
                  <a:pt x="155924" y="54340"/>
                </a:lnTo>
                <a:lnTo>
                  <a:pt x="153924" y="38100"/>
                </a:lnTo>
                <a:lnTo>
                  <a:pt x="155924" y="21859"/>
                </a:lnTo>
                <a:lnTo>
                  <a:pt x="161925" y="9906"/>
                </a:lnTo>
                <a:lnTo>
                  <a:pt x="171926" y="2524"/>
                </a:lnTo>
                <a:lnTo>
                  <a:pt x="185928" y="0"/>
                </a:lnTo>
                <a:lnTo>
                  <a:pt x="199929" y="2524"/>
                </a:lnTo>
                <a:lnTo>
                  <a:pt x="208898" y="9144"/>
                </a:lnTo>
                <a:lnTo>
                  <a:pt x="185928" y="9144"/>
                </a:lnTo>
                <a:lnTo>
                  <a:pt x="177688" y="10882"/>
                </a:lnTo>
                <a:lnTo>
                  <a:pt x="171450" y="16192"/>
                </a:lnTo>
                <a:lnTo>
                  <a:pt x="167497" y="25217"/>
                </a:lnTo>
                <a:lnTo>
                  <a:pt x="166116" y="38100"/>
                </a:lnTo>
                <a:lnTo>
                  <a:pt x="167497" y="50982"/>
                </a:lnTo>
                <a:lnTo>
                  <a:pt x="171450" y="60007"/>
                </a:lnTo>
                <a:lnTo>
                  <a:pt x="177688" y="65317"/>
                </a:lnTo>
                <a:lnTo>
                  <a:pt x="185928" y="67056"/>
                </a:lnTo>
                <a:lnTo>
                  <a:pt x="208898" y="67056"/>
                </a:lnTo>
                <a:lnTo>
                  <a:pt x="199929" y="73675"/>
                </a:lnTo>
                <a:lnTo>
                  <a:pt x="185928" y="76200"/>
                </a:lnTo>
                <a:close/>
              </a:path>
              <a:path w="370840" h="85725">
                <a:moveTo>
                  <a:pt x="208898" y="67056"/>
                </a:moveTo>
                <a:lnTo>
                  <a:pt x="185928" y="67056"/>
                </a:lnTo>
                <a:lnTo>
                  <a:pt x="194167" y="65317"/>
                </a:lnTo>
                <a:lnTo>
                  <a:pt x="200406" y="60007"/>
                </a:lnTo>
                <a:lnTo>
                  <a:pt x="204358" y="50982"/>
                </a:lnTo>
                <a:lnTo>
                  <a:pt x="205740" y="38100"/>
                </a:lnTo>
                <a:lnTo>
                  <a:pt x="204358" y="25217"/>
                </a:lnTo>
                <a:lnTo>
                  <a:pt x="200406" y="16192"/>
                </a:lnTo>
                <a:lnTo>
                  <a:pt x="194167" y="10882"/>
                </a:lnTo>
                <a:lnTo>
                  <a:pt x="185928" y="9144"/>
                </a:lnTo>
                <a:lnTo>
                  <a:pt x="208898" y="9144"/>
                </a:lnTo>
                <a:lnTo>
                  <a:pt x="209931" y="9906"/>
                </a:lnTo>
                <a:lnTo>
                  <a:pt x="215931" y="21859"/>
                </a:lnTo>
                <a:lnTo>
                  <a:pt x="217932" y="38100"/>
                </a:lnTo>
                <a:lnTo>
                  <a:pt x="215931" y="54340"/>
                </a:lnTo>
                <a:lnTo>
                  <a:pt x="209931" y="66294"/>
                </a:lnTo>
                <a:lnTo>
                  <a:pt x="208898" y="67056"/>
                </a:lnTo>
                <a:close/>
              </a:path>
              <a:path w="370840" h="85725">
                <a:moveTo>
                  <a:pt x="262128" y="76200"/>
                </a:moveTo>
                <a:lnTo>
                  <a:pt x="247888" y="73675"/>
                </a:lnTo>
                <a:lnTo>
                  <a:pt x="237363" y="66294"/>
                </a:lnTo>
                <a:lnTo>
                  <a:pt x="230838" y="54340"/>
                </a:lnTo>
                <a:lnTo>
                  <a:pt x="228600" y="38100"/>
                </a:lnTo>
                <a:lnTo>
                  <a:pt x="230838" y="21859"/>
                </a:lnTo>
                <a:lnTo>
                  <a:pt x="237363" y="9906"/>
                </a:lnTo>
                <a:lnTo>
                  <a:pt x="247888" y="2524"/>
                </a:lnTo>
                <a:lnTo>
                  <a:pt x="262128" y="0"/>
                </a:lnTo>
                <a:lnTo>
                  <a:pt x="275486" y="2524"/>
                </a:lnTo>
                <a:lnTo>
                  <a:pt x="284519" y="9144"/>
                </a:lnTo>
                <a:lnTo>
                  <a:pt x="262128" y="9144"/>
                </a:lnTo>
                <a:lnTo>
                  <a:pt x="253245" y="10882"/>
                </a:lnTo>
                <a:lnTo>
                  <a:pt x="247078" y="16192"/>
                </a:lnTo>
                <a:lnTo>
                  <a:pt x="243482" y="25217"/>
                </a:lnTo>
                <a:lnTo>
                  <a:pt x="242316" y="38100"/>
                </a:lnTo>
                <a:lnTo>
                  <a:pt x="243482" y="50982"/>
                </a:lnTo>
                <a:lnTo>
                  <a:pt x="247078" y="60007"/>
                </a:lnTo>
                <a:lnTo>
                  <a:pt x="253245" y="65317"/>
                </a:lnTo>
                <a:lnTo>
                  <a:pt x="262128" y="67056"/>
                </a:lnTo>
                <a:lnTo>
                  <a:pt x="284519" y="67056"/>
                </a:lnTo>
                <a:lnTo>
                  <a:pt x="275486" y="73675"/>
                </a:lnTo>
                <a:lnTo>
                  <a:pt x="262128" y="76200"/>
                </a:lnTo>
                <a:close/>
              </a:path>
              <a:path w="370840" h="85725">
                <a:moveTo>
                  <a:pt x="284519" y="67056"/>
                </a:moveTo>
                <a:lnTo>
                  <a:pt x="262128" y="67056"/>
                </a:lnTo>
                <a:lnTo>
                  <a:pt x="270129" y="65317"/>
                </a:lnTo>
                <a:lnTo>
                  <a:pt x="275844" y="60007"/>
                </a:lnTo>
                <a:lnTo>
                  <a:pt x="279273" y="50982"/>
                </a:lnTo>
                <a:lnTo>
                  <a:pt x="280416" y="38100"/>
                </a:lnTo>
                <a:lnTo>
                  <a:pt x="279273" y="25217"/>
                </a:lnTo>
                <a:lnTo>
                  <a:pt x="275844" y="16192"/>
                </a:lnTo>
                <a:lnTo>
                  <a:pt x="270129" y="10882"/>
                </a:lnTo>
                <a:lnTo>
                  <a:pt x="262128" y="9144"/>
                </a:lnTo>
                <a:lnTo>
                  <a:pt x="284519" y="9144"/>
                </a:lnTo>
                <a:lnTo>
                  <a:pt x="285559" y="9906"/>
                </a:lnTo>
                <a:lnTo>
                  <a:pt x="291917" y="21859"/>
                </a:lnTo>
                <a:lnTo>
                  <a:pt x="294132" y="38100"/>
                </a:lnTo>
                <a:lnTo>
                  <a:pt x="291917" y="54340"/>
                </a:lnTo>
                <a:lnTo>
                  <a:pt x="285559" y="66294"/>
                </a:lnTo>
                <a:lnTo>
                  <a:pt x="284519" y="67056"/>
                </a:lnTo>
                <a:close/>
              </a:path>
              <a:path w="370840" h="85725">
                <a:moveTo>
                  <a:pt x="336804" y="76200"/>
                </a:moveTo>
                <a:lnTo>
                  <a:pt x="323445" y="73675"/>
                </a:lnTo>
                <a:lnTo>
                  <a:pt x="313372" y="66294"/>
                </a:lnTo>
                <a:lnTo>
                  <a:pt x="307014" y="54340"/>
                </a:lnTo>
                <a:lnTo>
                  <a:pt x="304800" y="38100"/>
                </a:lnTo>
                <a:lnTo>
                  <a:pt x="307014" y="21859"/>
                </a:lnTo>
                <a:lnTo>
                  <a:pt x="313372" y="9906"/>
                </a:lnTo>
                <a:lnTo>
                  <a:pt x="323445" y="2524"/>
                </a:lnTo>
                <a:lnTo>
                  <a:pt x="336804" y="0"/>
                </a:lnTo>
                <a:lnTo>
                  <a:pt x="351043" y="2524"/>
                </a:lnTo>
                <a:lnTo>
                  <a:pt x="360482" y="9144"/>
                </a:lnTo>
                <a:lnTo>
                  <a:pt x="336804" y="9144"/>
                </a:lnTo>
                <a:lnTo>
                  <a:pt x="328803" y="10882"/>
                </a:lnTo>
                <a:lnTo>
                  <a:pt x="323088" y="16192"/>
                </a:lnTo>
                <a:lnTo>
                  <a:pt x="319659" y="25217"/>
                </a:lnTo>
                <a:lnTo>
                  <a:pt x="318516" y="38100"/>
                </a:lnTo>
                <a:lnTo>
                  <a:pt x="319659" y="50982"/>
                </a:lnTo>
                <a:lnTo>
                  <a:pt x="323088" y="60007"/>
                </a:lnTo>
                <a:lnTo>
                  <a:pt x="328803" y="65317"/>
                </a:lnTo>
                <a:lnTo>
                  <a:pt x="336804" y="67056"/>
                </a:lnTo>
                <a:lnTo>
                  <a:pt x="360482" y="67056"/>
                </a:lnTo>
                <a:lnTo>
                  <a:pt x="351043" y="73675"/>
                </a:lnTo>
                <a:lnTo>
                  <a:pt x="336804" y="76200"/>
                </a:lnTo>
                <a:close/>
              </a:path>
              <a:path w="370840" h="85725">
                <a:moveTo>
                  <a:pt x="360482" y="67056"/>
                </a:moveTo>
                <a:lnTo>
                  <a:pt x="336804" y="67056"/>
                </a:lnTo>
                <a:lnTo>
                  <a:pt x="345686" y="65317"/>
                </a:lnTo>
                <a:lnTo>
                  <a:pt x="351853" y="60007"/>
                </a:lnTo>
                <a:lnTo>
                  <a:pt x="355449" y="50982"/>
                </a:lnTo>
                <a:lnTo>
                  <a:pt x="356616" y="38100"/>
                </a:lnTo>
                <a:lnTo>
                  <a:pt x="355449" y="25217"/>
                </a:lnTo>
                <a:lnTo>
                  <a:pt x="351853" y="16192"/>
                </a:lnTo>
                <a:lnTo>
                  <a:pt x="345686" y="10882"/>
                </a:lnTo>
                <a:lnTo>
                  <a:pt x="336804" y="9144"/>
                </a:lnTo>
                <a:lnTo>
                  <a:pt x="360482" y="9144"/>
                </a:lnTo>
                <a:lnTo>
                  <a:pt x="361569" y="9906"/>
                </a:lnTo>
                <a:lnTo>
                  <a:pt x="368093" y="21859"/>
                </a:lnTo>
                <a:lnTo>
                  <a:pt x="370332" y="38100"/>
                </a:lnTo>
                <a:lnTo>
                  <a:pt x="368093" y="54340"/>
                </a:lnTo>
                <a:lnTo>
                  <a:pt x="361569" y="66294"/>
                </a:lnTo>
                <a:lnTo>
                  <a:pt x="360482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80376" y="4716779"/>
            <a:ext cx="372110" cy="85725"/>
          </a:xfrm>
          <a:custGeom>
            <a:avLst/>
            <a:gdLst/>
            <a:ahLst/>
            <a:cxnLst/>
            <a:rect l="l" t="t" r="r" b="b"/>
            <a:pathLst>
              <a:path w="372109" h="85725">
                <a:moveTo>
                  <a:pt x="4572" y="19812"/>
                </a:moveTo>
                <a:lnTo>
                  <a:pt x="27432" y="0"/>
                </a:lnTo>
                <a:lnTo>
                  <a:pt x="37671" y="1357"/>
                </a:lnTo>
                <a:lnTo>
                  <a:pt x="45339" y="5143"/>
                </a:lnTo>
                <a:lnTo>
                  <a:pt x="49931" y="10668"/>
                </a:lnTo>
                <a:lnTo>
                  <a:pt x="19812" y="10668"/>
                </a:lnTo>
                <a:lnTo>
                  <a:pt x="10668" y="13716"/>
                </a:lnTo>
                <a:lnTo>
                  <a:pt x="4572" y="19812"/>
                </a:lnTo>
                <a:close/>
              </a:path>
              <a:path w="372109" h="85725">
                <a:moveTo>
                  <a:pt x="54864" y="76200"/>
                </a:moveTo>
                <a:lnTo>
                  <a:pt x="1524" y="76200"/>
                </a:lnTo>
                <a:lnTo>
                  <a:pt x="1524" y="67056"/>
                </a:lnTo>
                <a:lnTo>
                  <a:pt x="28956" y="36576"/>
                </a:lnTo>
                <a:lnTo>
                  <a:pt x="35052" y="30480"/>
                </a:lnTo>
                <a:lnTo>
                  <a:pt x="38100" y="24384"/>
                </a:lnTo>
                <a:lnTo>
                  <a:pt x="38100" y="13716"/>
                </a:lnTo>
                <a:lnTo>
                  <a:pt x="33528" y="10668"/>
                </a:lnTo>
                <a:lnTo>
                  <a:pt x="49931" y="10668"/>
                </a:lnTo>
                <a:lnTo>
                  <a:pt x="50149" y="10929"/>
                </a:lnTo>
                <a:lnTo>
                  <a:pt x="51816" y="18288"/>
                </a:lnTo>
                <a:lnTo>
                  <a:pt x="50744" y="24264"/>
                </a:lnTo>
                <a:lnTo>
                  <a:pt x="47815" y="30670"/>
                </a:lnTo>
                <a:lnTo>
                  <a:pt x="43457" y="37361"/>
                </a:lnTo>
                <a:lnTo>
                  <a:pt x="38100" y="44196"/>
                </a:lnTo>
                <a:lnTo>
                  <a:pt x="18288" y="65532"/>
                </a:lnTo>
                <a:lnTo>
                  <a:pt x="54864" y="65532"/>
                </a:lnTo>
                <a:lnTo>
                  <a:pt x="54864" y="76200"/>
                </a:lnTo>
                <a:close/>
              </a:path>
              <a:path w="372109" h="85725">
                <a:moveTo>
                  <a:pt x="123444" y="57912"/>
                </a:moveTo>
                <a:lnTo>
                  <a:pt x="64008" y="57912"/>
                </a:lnTo>
                <a:lnTo>
                  <a:pt x="64008" y="48768"/>
                </a:lnTo>
                <a:lnTo>
                  <a:pt x="89916" y="0"/>
                </a:lnTo>
                <a:lnTo>
                  <a:pt x="102108" y="0"/>
                </a:lnTo>
                <a:lnTo>
                  <a:pt x="77724" y="45720"/>
                </a:lnTo>
                <a:lnTo>
                  <a:pt x="123444" y="45720"/>
                </a:lnTo>
                <a:lnTo>
                  <a:pt x="123444" y="57912"/>
                </a:lnTo>
                <a:close/>
              </a:path>
              <a:path w="372109" h="85725">
                <a:moveTo>
                  <a:pt x="112776" y="45720"/>
                </a:moveTo>
                <a:lnTo>
                  <a:pt x="100584" y="45720"/>
                </a:lnTo>
                <a:lnTo>
                  <a:pt x="100584" y="27432"/>
                </a:lnTo>
                <a:lnTo>
                  <a:pt x="112776" y="27432"/>
                </a:lnTo>
                <a:lnTo>
                  <a:pt x="112776" y="45720"/>
                </a:lnTo>
                <a:close/>
              </a:path>
              <a:path w="372109" h="85725">
                <a:moveTo>
                  <a:pt x="112776" y="76200"/>
                </a:moveTo>
                <a:lnTo>
                  <a:pt x="100584" y="76200"/>
                </a:lnTo>
                <a:lnTo>
                  <a:pt x="100584" y="57912"/>
                </a:lnTo>
                <a:lnTo>
                  <a:pt x="112776" y="57912"/>
                </a:lnTo>
                <a:lnTo>
                  <a:pt x="112776" y="76200"/>
                </a:lnTo>
                <a:close/>
              </a:path>
              <a:path w="372109" h="85725">
                <a:moveTo>
                  <a:pt x="135636" y="85344"/>
                </a:moveTo>
                <a:lnTo>
                  <a:pt x="129540" y="85344"/>
                </a:lnTo>
                <a:lnTo>
                  <a:pt x="134112" y="76200"/>
                </a:lnTo>
                <a:lnTo>
                  <a:pt x="131064" y="73152"/>
                </a:lnTo>
                <a:lnTo>
                  <a:pt x="131064" y="65532"/>
                </a:lnTo>
                <a:lnTo>
                  <a:pt x="134112" y="64008"/>
                </a:lnTo>
                <a:lnTo>
                  <a:pt x="141732" y="64008"/>
                </a:lnTo>
                <a:lnTo>
                  <a:pt x="144780" y="65532"/>
                </a:lnTo>
                <a:lnTo>
                  <a:pt x="144780" y="73152"/>
                </a:lnTo>
                <a:lnTo>
                  <a:pt x="143256" y="74676"/>
                </a:lnTo>
                <a:lnTo>
                  <a:pt x="143256" y="76200"/>
                </a:lnTo>
                <a:lnTo>
                  <a:pt x="135636" y="85344"/>
                </a:lnTo>
                <a:close/>
              </a:path>
              <a:path w="372109" h="85725">
                <a:moveTo>
                  <a:pt x="187452" y="76200"/>
                </a:moveTo>
                <a:lnTo>
                  <a:pt x="173212" y="73675"/>
                </a:lnTo>
                <a:lnTo>
                  <a:pt x="162687" y="66294"/>
                </a:lnTo>
                <a:lnTo>
                  <a:pt x="156162" y="54340"/>
                </a:lnTo>
                <a:lnTo>
                  <a:pt x="153924" y="38100"/>
                </a:lnTo>
                <a:lnTo>
                  <a:pt x="156162" y="21859"/>
                </a:lnTo>
                <a:lnTo>
                  <a:pt x="162687" y="9906"/>
                </a:lnTo>
                <a:lnTo>
                  <a:pt x="173212" y="2524"/>
                </a:lnTo>
                <a:lnTo>
                  <a:pt x="187452" y="0"/>
                </a:lnTo>
                <a:lnTo>
                  <a:pt x="201453" y="2524"/>
                </a:lnTo>
                <a:lnTo>
                  <a:pt x="210422" y="9144"/>
                </a:lnTo>
                <a:lnTo>
                  <a:pt x="187452" y="9144"/>
                </a:lnTo>
                <a:lnTo>
                  <a:pt x="178569" y="10882"/>
                </a:lnTo>
                <a:lnTo>
                  <a:pt x="172402" y="16192"/>
                </a:lnTo>
                <a:lnTo>
                  <a:pt x="168806" y="25217"/>
                </a:lnTo>
                <a:lnTo>
                  <a:pt x="167640" y="38100"/>
                </a:lnTo>
                <a:lnTo>
                  <a:pt x="168806" y="50982"/>
                </a:lnTo>
                <a:lnTo>
                  <a:pt x="172402" y="60007"/>
                </a:lnTo>
                <a:lnTo>
                  <a:pt x="178569" y="65317"/>
                </a:lnTo>
                <a:lnTo>
                  <a:pt x="187452" y="67056"/>
                </a:lnTo>
                <a:lnTo>
                  <a:pt x="210422" y="67056"/>
                </a:lnTo>
                <a:lnTo>
                  <a:pt x="201453" y="73675"/>
                </a:lnTo>
                <a:lnTo>
                  <a:pt x="187452" y="76200"/>
                </a:lnTo>
                <a:close/>
              </a:path>
              <a:path w="372109" h="85725">
                <a:moveTo>
                  <a:pt x="210422" y="67056"/>
                </a:moveTo>
                <a:lnTo>
                  <a:pt x="187452" y="67056"/>
                </a:lnTo>
                <a:lnTo>
                  <a:pt x="195691" y="65317"/>
                </a:lnTo>
                <a:lnTo>
                  <a:pt x="201930" y="60007"/>
                </a:lnTo>
                <a:lnTo>
                  <a:pt x="205882" y="50982"/>
                </a:lnTo>
                <a:lnTo>
                  <a:pt x="207264" y="38100"/>
                </a:lnTo>
                <a:lnTo>
                  <a:pt x="205882" y="25217"/>
                </a:lnTo>
                <a:lnTo>
                  <a:pt x="201930" y="16192"/>
                </a:lnTo>
                <a:lnTo>
                  <a:pt x="195691" y="10882"/>
                </a:lnTo>
                <a:lnTo>
                  <a:pt x="187452" y="9144"/>
                </a:lnTo>
                <a:lnTo>
                  <a:pt x="210422" y="9144"/>
                </a:lnTo>
                <a:lnTo>
                  <a:pt x="211455" y="9906"/>
                </a:lnTo>
                <a:lnTo>
                  <a:pt x="217455" y="21859"/>
                </a:lnTo>
                <a:lnTo>
                  <a:pt x="219456" y="38100"/>
                </a:lnTo>
                <a:lnTo>
                  <a:pt x="217455" y="54340"/>
                </a:lnTo>
                <a:lnTo>
                  <a:pt x="211455" y="66294"/>
                </a:lnTo>
                <a:lnTo>
                  <a:pt x="210422" y="67056"/>
                </a:lnTo>
                <a:close/>
              </a:path>
              <a:path w="372109" h="85725">
                <a:moveTo>
                  <a:pt x="263652" y="76200"/>
                </a:moveTo>
                <a:lnTo>
                  <a:pt x="249412" y="73675"/>
                </a:lnTo>
                <a:lnTo>
                  <a:pt x="238887" y="66294"/>
                </a:lnTo>
                <a:lnTo>
                  <a:pt x="232362" y="54340"/>
                </a:lnTo>
                <a:lnTo>
                  <a:pt x="230124" y="38100"/>
                </a:lnTo>
                <a:lnTo>
                  <a:pt x="232362" y="21859"/>
                </a:lnTo>
                <a:lnTo>
                  <a:pt x="238887" y="9906"/>
                </a:lnTo>
                <a:lnTo>
                  <a:pt x="249412" y="2524"/>
                </a:lnTo>
                <a:lnTo>
                  <a:pt x="263652" y="0"/>
                </a:lnTo>
                <a:lnTo>
                  <a:pt x="277010" y="2524"/>
                </a:lnTo>
                <a:lnTo>
                  <a:pt x="286043" y="9144"/>
                </a:lnTo>
                <a:lnTo>
                  <a:pt x="263652" y="9144"/>
                </a:lnTo>
                <a:lnTo>
                  <a:pt x="254769" y="10882"/>
                </a:lnTo>
                <a:lnTo>
                  <a:pt x="248602" y="16192"/>
                </a:lnTo>
                <a:lnTo>
                  <a:pt x="245006" y="25217"/>
                </a:lnTo>
                <a:lnTo>
                  <a:pt x="243840" y="38100"/>
                </a:lnTo>
                <a:lnTo>
                  <a:pt x="245006" y="50982"/>
                </a:lnTo>
                <a:lnTo>
                  <a:pt x="248602" y="60007"/>
                </a:lnTo>
                <a:lnTo>
                  <a:pt x="254769" y="65317"/>
                </a:lnTo>
                <a:lnTo>
                  <a:pt x="263652" y="67056"/>
                </a:lnTo>
                <a:lnTo>
                  <a:pt x="286043" y="67056"/>
                </a:lnTo>
                <a:lnTo>
                  <a:pt x="277010" y="73675"/>
                </a:lnTo>
                <a:lnTo>
                  <a:pt x="263652" y="76200"/>
                </a:lnTo>
                <a:close/>
              </a:path>
              <a:path w="372109" h="85725">
                <a:moveTo>
                  <a:pt x="286043" y="67056"/>
                </a:moveTo>
                <a:lnTo>
                  <a:pt x="263652" y="67056"/>
                </a:lnTo>
                <a:lnTo>
                  <a:pt x="271653" y="65317"/>
                </a:lnTo>
                <a:lnTo>
                  <a:pt x="277368" y="60007"/>
                </a:lnTo>
                <a:lnTo>
                  <a:pt x="280797" y="50982"/>
                </a:lnTo>
                <a:lnTo>
                  <a:pt x="281940" y="38100"/>
                </a:lnTo>
                <a:lnTo>
                  <a:pt x="280797" y="25217"/>
                </a:lnTo>
                <a:lnTo>
                  <a:pt x="277368" y="16192"/>
                </a:lnTo>
                <a:lnTo>
                  <a:pt x="271653" y="10882"/>
                </a:lnTo>
                <a:lnTo>
                  <a:pt x="263652" y="9144"/>
                </a:lnTo>
                <a:lnTo>
                  <a:pt x="286043" y="9144"/>
                </a:lnTo>
                <a:lnTo>
                  <a:pt x="287083" y="9906"/>
                </a:lnTo>
                <a:lnTo>
                  <a:pt x="293441" y="21859"/>
                </a:lnTo>
                <a:lnTo>
                  <a:pt x="295656" y="38100"/>
                </a:lnTo>
                <a:lnTo>
                  <a:pt x="293441" y="54340"/>
                </a:lnTo>
                <a:lnTo>
                  <a:pt x="287083" y="66294"/>
                </a:lnTo>
                <a:lnTo>
                  <a:pt x="286043" y="67056"/>
                </a:lnTo>
                <a:close/>
              </a:path>
              <a:path w="372109" h="85725">
                <a:moveTo>
                  <a:pt x="338328" y="76200"/>
                </a:moveTo>
                <a:lnTo>
                  <a:pt x="324969" y="73675"/>
                </a:lnTo>
                <a:lnTo>
                  <a:pt x="314896" y="66294"/>
                </a:lnTo>
                <a:lnTo>
                  <a:pt x="308538" y="54340"/>
                </a:lnTo>
                <a:lnTo>
                  <a:pt x="306324" y="38100"/>
                </a:lnTo>
                <a:lnTo>
                  <a:pt x="308538" y="21859"/>
                </a:lnTo>
                <a:lnTo>
                  <a:pt x="314896" y="9906"/>
                </a:lnTo>
                <a:lnTo>
                  <a:pt x="324969" y="2524"/>
                </a:lnTo>
                <a:lnTo>
                  <a:pt x="338328" y="0"/>
                </a:lnTo>
                <a:lnTo>
                  <a:pt x="352567" y="2524"/>
                </a:lnTo>
                <a:lnTo>
                  <a:pt x="362006" y="9144"/>
                </a:lnTo>
                <a:lnTo>
                  <a:pt x="338328" y="9144"/>
                </a:lnTo>
                <a:lnTo>
                  <a:pt x="330327" y="10882"/>
                </a:lnTo>
                <a:lnTo>
                  <a:pt x="324612" y="16192"/>
                </a:lnTo>
                <a:lnTo>
                  <a:pt x="321183" y="25217"/>
                </a:lnTo>
                <a:lnTo>
                  <a:pt x="320040" y="38100"/>
                </a:lnTo>
                <a:lnTo>
                  <a:pt x="321183" y="50982"/>
                </a:lnTo>
                <a:lnTo>
                  <a:pt x="324612" y="60007"/>
                </a:lnTo>
                <a:lnTo>
                  <a:pt x="330327" y="65317"/>
                </a:lnTo>
                <a:lnTo>
                  <a:pt x="338328" y="67056"/>
                </a:lnTo>
                <a:lnTo>
                  <a:pt x="362006" y="67056"/>
                </a:lnTo>
                <a:lnTo>
                  <a:pt x="352567" y="73675"/>
                </a:lnTo>
                <a:lnTo>
                  <a:pt x="338328" y="76200"/>
                </a:lnTo>
                <a:close/>
              </a:path>
              <a:path w="372109" h="85725">
                <a:moveTo>
                  <a:pt x="362006" y="67056"/>
                </a:moveTo>
                <a:lnTo>
                  <a:pt x="338328" y="67056"/>
                </a:lnTo>
                <a:lnTo>
                  <a:pt x="347210" y="65317"/>
                </a:lnTo>
                <a:lnTo>
                  <a:pt x="353377" y="60007"/>
                </a:lnTo>
                <a:lnTo>
                  <a:pt x="356973" y="50982"/>
                </a:lnTo>
                <a:lnTo>
                  <a:pt x="358140" y="38100"/>
                </a:lnTo>
                <a:lnTo>
                  <a:pt x="356973" y="25217"/>
                </a:lnTo>
                <a:lnTo>
                  <a:pt x="353377" y="16192"/>
                </a:lnTo>
                <a:lnTo>
                  <a:pt x="347210" y="10882"/>
                </a:lnTo>
                <a:lnTo>
                  <a:pt x="338328" y="9144"/>
                </a:lnTo>
                <a:lnTo>
                  <a:pt x="362006" y="9144"/>
                </a:lnTo>
                <a:lnTo>
                  <a:pt x="363093" y="9906"/>
                </a:lnTo>
                <a:lnTo>
                  <a:pt x="369617" y="21859"/>
                </a:lnTo>
                <a:lnTo>
                  <a:pt x="371856" y="38100"/>
                </a:lnTo>
                <a:lnTo>
                  <a:pt x="369617" y="54340"/>
                </a:lnTo>
                <a:lnTo>
                  <a:pt x="363093" y="66294"/>
                </a:lnTo>
                <a:lnTo>
                  <a:pt x="362006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63483" y="4716779"/>
            <a:ext cx="373380" cy="85725"/>
          </a:xfrm>
          <a:custGeom>
            <a:avLst/>
            <a:gdLst/>
            <a:ahLst/>
            <a:cxnLst/>
            <a:rect l="l" t="t" r="r" b="b"/>
            <a:pathLst>
              <a:path w="373379" h="85725">
                <a:moveTo>
                  <a:pt x="4572" y="19812"/>
                </a:moveTo>
                <a:lnTo>
                  <a:pt x="27432" y="0"/>
                </a:lnTo>
                <a:lnTo>
                  <a:pt x="37028" y="1357"/>
                </a:lnTo>
                <a:lnTo>
                  <a:pt x="44767" y="5143"/>
                </a:lnTo>
                <a:lnTo>
                  <a:pt x="49700" y="10668"/>
                </a:lnTo>
                <a:lnTo>
                  <a:pt x="18288" y="10668"/>
                </a:lnTo>
                <a:lnTo>
                  <a:pt x="10668" y="13716"/>
                </a:lnTo>
                <a:lnTo>
                  <a:pt x="4572" y="19812"/>
                </a:lnTo>
                <a:close/>
              </a:path>
              <a:path w="373379" h="85725">
                <a:moveTo>
                  <a:pt x="54864" y="76200"/>
                </a:moveTo>
                <a:lnTo>
                  <a:pt x="0" y="76200"/>
                </a:lnTo>
                <a:lnTo>
                  <a:pt x="0" y="67056"/>
                </a:lnTo>
                <a:lnTo>
                  <a:pt x="28956" y="36576"/>
                </a:lnTo>
                <a:lnTo>
                  <a:pt x="35052" y="30480"/>
                </a:lnTo>
                <a:lnTo>
                  <a:pt x="38100" y="24384"/>
                </a:lnTo>
                <a:lnTo>
                  <a:pt x="38100" y="13716"/>
                </a:lnTo>
                <a:lnTo>
                  <a:pt x="33528" y="10668"/>
                </a:lnTo>
                <a:lnTo>
                  <a:pt x="49700" y="10668"/>
                </a:lnTo>
                <a:lnTo>
                  <a:pt x="49934" y="10929"/>
                </a:lnTo>
                <a:lnTo>
                  <a:pt x="51816" y="18288"/>
                </a:lnTo>
                <a:lnTo>
                  <a:pt x="50744" y="24264"/>
                </a:lnTo>
                <a:lnTo>
                  <a:pt x="47815" y="30670"/>
                </a:lnTo>
                <a:lnTo>
                  <a:pt x="43457" y="37361"/>
                </a:lnTo>
                <a:lnTo>
                  <a:pt x="38100" y="44196"/>
                </a:lnTo>
                <a:lnTo>
                  <a:pt x="18288" y="65532"/>
                </a:lnTo>
                <a:lnTo>
                  <a:pt x="54864" y="65532"/>
                </a:lnTo>
                <a:lnTo>
                  <a:pt x="54864" y="76200"/>
                </a:lnTo>
                <a:close/>
              </a:path>
              <a:path w="373379" h="85725">
                <a:moveTo>
                  <a:pt x="96012" y="77724"/>
                </a:moveTo>
                <a:lnTo>
                  <a:pt x="83534" y="75199"/>
                </a:lnTo>
                <a:lnTo>
                  <a:pt x="73914" y="67818"/>
                </a:lnTo>
                <a:lnTo>
                  <a:pt x="67722" y="55864"/>
                </a:lnTo>
                <a:lnTo>
                  <a:pt x="65532" y="39624"/>
                </a:lnTo>
                <a:lnTo>
                  <a:pt x="67770" y="23145"/>
                </a:lnTo>
                <a:lnTo>
                  <a:pt x="74295" y="10668"/>
                </a:lnTo>
                <a:lnTo>
                  <a:pt x="84820" y="2762"/>
                </a:lnTo>
                <a:lnTo>
                  <a:pt x="99060" y="0"/>
                </a:lnTo>
                <a:lnTo>
                  <a:pt x="106680" y="0"/>
                </a:lnTo>
                <a:lnTo>
                  <a:pt x="115824" y="1524"/>
                </a:lnTo>
                <a:lnTo>
                  <a:pt x="121920" y="4572"/>
                </a:lnTo>
                <a:lnTo>
                  <a:pt x="118436" y="10668"/>
                </a:lnTo>
                <a:lnTo>
                  <a:pt x="99060" y="10668"/>
                </a:lnTo>
                <a:lnTo>
                  <a:pt x="89296" y="12596"/>
                </a:lnTo>
                <a:lnTo>
                  <a:pt x="82677" y="18097"/>
                </a:lnTo>
                <a:lnTo>
                  <a:pt x="78914" y="26741"/>
                </a:lnTo>
                <a:lnTo>
                  <a:pt x="77724" y="38100"/>
                </a:lnTo>
                <a:lnTo>
                  <a:pt x="85344" y="38100"/>
                </a:lnTo>
                <a:lnTo>
                  <a:pt x="79248" y="44196"/>
                </a:lnTo>
                <a:lnTo>
                  <a:pt x="80772" y="51816"/>
                </a:lnTo>
                <a:lnTo>
                  <a:pt x="79248" y="57912"/>
                </a:lnTo>
                <a:lnTo>
                  <a:pt x="85344" y="65532"/>
                </a:lnTo>
                <a:lnTo>
                  <a:pt x="119340" y="65532"/>
                </a:lnTo>
                <a:lnTo>
                  <a:pt x="116014" y="70485"/>
                </a:lnTo>
                <a:lnTo>
                  <a:pt x="107370" y="75819"/>
                </a:lnTo>
                <a:lnTo>
                  <a:pt x="96012" y="77724"/>
                </a:lnTo>
                <a:close/>
              </a:path>
              <a:path w="373379" h="85725">
                <a:moveTo>
                  <a:pt x="115824" y="15240"/>
                </a:moveTo>
                <a:lnTo>
                  <a:pt x="111252" y="12192"/>
                </a:lnTo>
                <a:lnTo>
                  <a:pt x="105156" y="10668"/>
                </a:lnTo>
                <a:lnTo>
                  <a:pt x="118436" y="10668"/>
                </a:lnTo>
                <a:lnTo>
                  <a:pt x="115824" y="15240"/>
                </a:lnTo>
                <a:close/>
              </a:path>
              <a:path w="373379" h="85725">
                <a:moveTo>
                  <a:pt x="85344" y="38100"/>
                </a:moveTo>
                <a:lnTo>
                  <a:pt x="77724" y="38100"/>
                </a:lnTo>
                <a:lnTo>
                  <a:pt x="82296" y="30480"/>
                </a:lnTo>
                <a:lnTo>
                  <a:pt x="89916" y="27432"/>
                </a:lnTo>
                <a:lnTo>
                  <a:pt x="99060" y="27432"/>
                </a:lnTo>
                <a:lnTo>
                  <a:pt x="109299" y="29098"/>
                </a:lnTo>
                <a:lnTo>
                  <a:pt x="116967" y="33909"/>
                </a:lnTo>
                <a:lnTo>
                  <a:pt x="118640" y="36576"/>
                </a:lnTo>
                <a:lnTo>
                  <a:pt x="86868" y="36576"/>
                </a:lnTo>
                <a:lnTo>
                  <a:pt x="85344" y="38100"/>
                </a:lnTo>
                <a:close/>
              </a:path>
              <a:path w="373379" h="85725">
                <a:moveTo>
                  <a:pt x="119340" y="65532"/>
                </a:moveTo>
                <a:lnTo>
                  <a:pt x="105156" y="65532"/>
                </a:lnTo>
                <a:lnTo>
                  <a:pt x="111252" y="60960"/>
                </a:lnTo>
                <a:lnTo>
                  <a:pt x="111252" y="42672"/>
                </a:lnTo>
                <a:lnTo>
                  <a:pt x="105156" y="36576"/>
                </a:lnTo>
                <a:lnTo>
                  <a:pt x="118640" y="36576"/>
                </a:lnTo>
                <a:lnTo>
                  <a:pt x="121777" y="41576"/>
                </a:lnTo>
                <a:lnTo>
                  <a:pt x="123444" y="51816"/>
                </a:lnTo>
                <a:lnTo>
                  <a:pt x="121515" y="62293"/>
                </a:lnTo>
                <a:lnTo>
                  <a:pt x="119340" y="65532"/>
                </a:lnTo>
                <a:close/>
              </a:path>
              <a:path w="373379" h="85725">
                <a:moveTo>
                  <a:pt x="138684" y="85344"/>
                </a:moveTo>
                <a:lnTo>
                  <a:pt x="131064" y="85344"/>
                </a:lnTo>
                <a:lnTo>
                  <a:pt x="135636" y="76200"/>
                </a:lnTo>
                <a:lnTo>
                  <a:pt x="132588" y="73152"/>
                </a:lnTo>
                <a:lnTo>
                  <a:pt x="132588" y="65532"/>
                </a:lnTo>
                <a:lnTo>
                  <a:pt x="135636" y="64008"/>
                </a:lnTo>
                <a:lnTo>
                  <a:pt x="143256" y="64008"/>
                </a:lnTo>
                <a:lnTo>
                  <a:pt x="146304" y="65532"/>
                </a:lnTo>
                <a:lnTo>
                  <a:pt x="146304" y="73152"/>
                </a:lnTo>
                <a:lnTo>
                  <a:pt x="144780" y="74676"/>
                </a:lnTo>
                <a:lnTo>
                  <a:pt x="144780" y="76200"/>
                </a:lnTo>
                <a:lnTo>
                  <a:pt x="138684" y="85344"/>
                </a:lnTo>
                <a:close/>
              </a:path>
              <a:path w="373379" h="85725">
                <a:moveTo>
                  <a:pt x="188976" y="76200"/>
                </a:moveTo>
                <a:lnTo>
                  <a:pt x="174974" y="73675"/>
                </a:lnTo>
                <a:lnTo>
                  <a:pt x="164973" y="66294"/>
                </a:lnTo>
                <a:lnTo>
                  <a:pt x="158972" y="54340"/>
                </a:lnTo>
                <a:lnTo>
                  <a:pt x="156972" y="38100"/>
                </a:lnTo>
                <a:lnTo>
                  <a:pt x="158972" y="21859"/>
                </a:lnTo>
                <a:lnTo>
                  <a:pt x="164973" y="9906"/>
                </a:lnTo>
                <a:lnTo>
                  <a:pt x="174974" y="2524"/>
                </a:lnTo>
                <a:lnTo>
                  <a:pt x="188976" y="0"/>
                </a:lnTo>
                <a:lnTo>
                  <a:pt x="202977" y="2524"/>
                </a:lnTo>
                <a:lnTo>
                  <a:pt x="211946" y="9144"/>
                </a:lnTo>
                <a:lnTo>
                  <a:pt x="188976" y="9144"/>
                </a:lnTo>
                <a:lnTo>
                  <a:pt x="180093" y="10882"/>
                </a:lnTo>
                <a:lnTo>
                  <a:pt x="173926" y="16192"/>
                </a:lnTo>
                <a:lnTo>
                  <a:pt x="170330" y="25217"/>
                </a:lnTo>
                <a:lnTo>
                  <a:pt x="169164" y="38100"/>
                </a:lnTo>
                <a:lnTo>
                  <a:pt x="170330" y="50982"/>
                </a:lnTo>
                <a:lnTo>
                  <a:pt x="173926" y="60007"/>
                </a:lnTo>
                <a:lnTo>
                  <a:pt x="180093" y="65317"/>
                </a:lnTo>
                <a:lnTo>
                  <a:pt x="188976" y="67056"/>
                </a:lnTo>
                <a:lnTo>
                  <a:pt x="211946" y="67056"/>
                </a:lnTo>
                <a:lnTo>
                  <a:pt x="202977" y="73675"/>
                </a:lnTo>
                <a:lnTo>
                  <a:pt x="188976" y="76200"/>
                </a:lnTo>
                <a:close/>
              </a:path>
              <a:path w="373379" h="85725">
                <a:moveTo>
                  <a:pt x="211946" y="67056"/>
                </a:moveTo>
                <a:lnTo>
                  <a:pt x="188976" y="67056"/>
                </a:lnTo>
                <a:lnTo>
                  <a:pt x="197215" y="65317"/>
                </a:lnTo>
                <a:lnTo>
                  <a:pt x="203454" y="60007"/>
                </a:lnTo>
                <a:lnTo>
                  <a:pt x="207406" y="50982"/>
                </a:lnTo>
                <a:lnTo>
                  <a:pt x="208788" y="38100"/>
                </a:lnTo>
                <a:lnTo>
                  <a:pt x="207406" y="25217"/>
                </a:lnTo>
                <a:lnTo>
                  <a:pt x="203454" y="16192"/>
                </a:lnTo>
                <a:lnTo>
                  <a:pt x="197215" y="10882"/>
                </a:lnTo>
                <a:lnTo>
                  <a:pt x="188976" y="9144"/>
                </a:lnTo>
                <a:lnTo>
                  <a:pt x="211946" y="9144"/>
                </a:lnTo>
                <a:lnTo>
                  <a:pt x="212979" y="9906"/>
                </a:lnTo>
                <a:lnTo>
                  <a:pt x="218979" y="21859"/>
                </a:lnTo>
                <a:lnTo>
                  <a:pt x="220980" y="38100"/>
                </a:lnTo>
                <a:lnTo>
                  <a:pt x="218979" y="54340"/>
                </a:lnTo>
                <a:lnTo>
                  <a:pt x="212979" y="66294"/>
                </a:lnTo>
                <a:lnTo>
                  <a:pt x="211946" y="67056"/>
                </a:lnTo>
                <a:close/>
              </a:path>
              <a:path w="373379" h="85725">
                <a:moveTo>
                  <a:pt x="265176" y="76200"/>
                </a:moveTo>
                <a:lnTo>
                  <a:pt x="250936" y="73675"/>
                </a:lnTo>
                <a:lnTo>
                  <a:pt x="240411" y="66294"/>
                </a:lnTo>
                <a:lnTo>
                  <a:pt x="233886" y="54340"/>
                </a:lnTo>
                <a:lnTo>
                  <a:pt x="231648" y="38100"/>
                </a:lnTo>
                <a:lnTo>
                  <a:pt x="233886" y="21859"/>
                </a:lnTo>
                <a:lnTo>
                  <a:pt x="240411" y="9906"/>
                </a:lnTo>
                <a:lnTo>
                  <a:pt x="250936" y="2524"/>
                </a:lnTo>
                <a:lnTo>
                  <a:pt x="265176" y="0"/>
                </a:lnTo>
                <a:lnTo>
                  <a:pt x="278534" y="2524"/>
                </a:lnTo>
                <a:lnTo>
                  <a:pt x="287567" y="9144"/>
                </a:lnTo>
                <a:lnTo>
                  <a:pt x="265176" y="9144"/>
                </a:lnTo>
                <a:lnTo>
                  <a:pt x="256293" y="10882"/>
                </a:lnTo>
                <a:lnTo>
                  <a:pt x="250126" y="16192"/>
                </a:lnTo>
                <a:lnTo>
                  <a:pt x="246530" y="25217"/>
                </a:lnTo>
                <a:lnTo>
                  <a:pt x="245364" y="38100"/>
                </a:lnTo>
                <a:lnTo>
                  <a:pt x="246530" y="50982"/>
                </a:lnTo>
                <a:lnTo>
                  <a:pt x="250126" y="60007"/>
                </a:lnTo>
                <a:lnTo>
                  <a:pt x="256293" y="65317"/>
                </a:lnTo>
                <a:lnTo>
                  <a:pt x="265176" y="67056"/>
                </a:lnTo>
                <a:lnTo>
                  <a:pt x="287567" y="67056"/>
                </a:lnTo>
                <a:lnTo>
                  <a:pt x="278534" y="73675"/>
                </a:lnTo>
                <a:lnTo>
                  <a:pt x="265176" y="76200"/>
                </a:lnTo>
                <a:close/>
              </a:path>
              <a:path w="373379" h="85725">
                <a:moveTo>
                  <a:pt x="287567" y="67056"/>
                </a:moveTo>
                <a:lnTo>
                  <a:pt x="265176" y="67056"/>
                </a:lnTo>
                <a:lnTo>
                  <a:pt x="273177" y="65317"/>
                </a:lnTo>
                <a:lnTo>
                  <a:pt x="278892" y="60007"/>
                </a:lnTo>
                <a:lnTo>
                  <a:pt x="282321" y="50982"/>
                </a:lnTo>
                <a:lnTo>
                  <a:pt x="283464" y="38100"/>
                </a:lnTo>
                <a:lnTo>
                  <a:pt x="282321" y="25217"/>
                </a:lnTo>
                <a:lnTo>
                  <a:pt x="278892" y="16192"/>
                </a:lnTo>
                <a:lnTo>
                  <a:pt x="273177" y="10882"/>
                </a:lnTo>
                <a:lnTo>
                  <a:pt x="265176" y="9144"/>
                </a:lnTo>
                <a:lnTo>
                  <a:pt x="287567" y="9144"/>
                </a:lnTo>
                <a:lnTo>
                  <a:pt x="288607" y="9906"/>
                </a:lnTo>
                <a:lnTo>
                  <a:pt x="294965" y="21859"/>
                </a:lnTo>
                <a:lnTo>
                  <a:pt x="297180" y="38100"/>
                </a:lnTo>
                <a:lnTo>
                  <a:pt x="294965" y="54340"/>
                </a:lnTo>
                <a:lnTo>
                  <a:pt x="288607" y="66294"/>
                </a:lnTo>
                <a:lnTo>
                  <a:pt x="287567" y="67056"/>
                </a:lnTo>
                <a:close/>
              </a:path>
              <a:path w="373379" h="85725">
                <a:moveTo>
                  <a:pt x="339852" y="76200"/>
                </a:moveTo>
                <a:lnTo>
                  <a:pt x="326493" y="73675"/>
                </a:lnTo>
                <a:lnTo>
                  <a:pt x="316420" y="66294"/>
                </a:lnTo>
                <a:lnTo>
                  <a:pt x="310062" y="54340"/>
                </a:lnTo>
                <a:lnTo>
                  <a:pt x="307848" y="38100"/>
                </a:lnTo>
                <a:lnTo>
                  <a:pt x="310062" y="21859"/>
                </a:lnTo>
                <a:lnTo>
                  <a:pt x="316420" y="9906"/>
                </a:lnTo>
                <a:lnTo>
                  <a:pt x="326493" y="2524"/>
                </a:lnTo>
                <a:lnTo>
                  <a:pt x="339852" y="0"/>
                </a:lnTo>
                <a:lnTo>
                  <a:pt x="354091" y="2524"/>
                </a:lnTo>
                <a:lnTo>
                  <a:pt x="363530" y="9144"/>
                </a:lnTo>
                <a:lnTo>
                  <a:pt x="339852" y="9144"/>
                </a:lnTo>
                <a:lnTo>
                  <a:pt x="331851" y="10882"/>
                </a:lnTo>
                <a:lnTo>
                  <a:pt x="326136" y="16192"/>
                </a:lnTo>
                <a:lnTo>
                  <a:pt x="322707" y="25217"/>
                </a:lnTo>
                <a:lnTo>
                  <a:pt x="321564" y="38100"/>
                </a:lnTo>
                <a:lnTo>
                  <a:pt x="322707" y="50982"/>
                </a:lnTo>
                <a:lnTo>
                  <a:pt x="326136" y="60007"/>
                </a:lnTo>
                <a:lnTo>
                  <a:pt x="331851" y="65317"/>
                </a:lnTo>
                <a:lnTo>
                  <a:pt x="339852" y="67056"/>
                </a:lnTo>
                <a:lnTo>
                  <a:pt x="363530" y="67056"/>
                </a:lnTo>
                <a:lnTo>
                  <a:pt x="354091" y="73675"/>
                </a:lnTo>
                <a:lnTo>
                  <a:pt x="339852" y="76200"/>
                </a:lnTo>
                <a:close/>
              </a:path>
              <a:path w="373379" h="85725">
                <a:moveTo>
                  <a:pt x="363530" y="67056"/>
                </a:moveTo>
                <a:lnTo>
                  <a:pt x="339852" y="67056"/>
                </a:lnTo>
                <a:lnTo>
                  <a:pt x="348734" y="65317"/>
                </a:lnTo>
                <a:lnTo>
                  <a:pt x="354901" y="60007"/>
                </a:lnTo>
                <a:lnTo>
                  <a:pt x="358497" y="50982"/>
                </a:lnTo>
                <a:lnTo>
                  <a:pt x="359664" y="38100"/>
                </a:lnTo>
                <a:lnTo>
                  <a:pt x="358497" y="25217"/>
                </a:lnTo>
                <a:lnTo>
                  <a:pt x="354901" y="16192"/>
                </a:lnTo>
                <a:lnTo>
                  <a:pt x="348734" y="10882"/>
                </a:lnTo>
                <a:lnTo>
                  <a:pt x="339852" y="9144"/>
                </a:lnTo>
                <a:lnTo>
                  <a:pt x="363530" y="9144"/>
                </a:lnTo>
                <a:lnTo>
                  <a:pt x="364617" y="9906"/>
                </a:lnTo>
                <a:lnTo>
                  <a:pt x="371141" y="21859"/>
                </a:lnTo>
                <a:lnTo>
                  <a:pt x="373380" y="38100"/>
                </a:lnTo>
                <a:lnTo>
                  <a:pt x="371141" y="54340"/>
                </a:lnTo>
                <a:lnTo>
                  <a:pt x="364617" y="66294"/>
                </a:lnTo>
                <a:lnTo>
                  <a:pt x="363530" y="6705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61388" y="4568952"/>
            <a:ext cx="6289675" cy="0"/>
          </a:xfrm>
          <a:custGeom>
            <a:avLst/>
            <a:gdLst/>
            <a:ahLst/>
            <a:cxnLst/>
            <a:rect l="l" t="t" r="r" b="b"/>
            <a:pathLst>
              <a:path w="6289675" h="0">
                <a:moveTo>
                  <a:pt x="0" y="0"/>
                </a:moveTo>
                <a:lnTo>
                  <a:pt x="6289548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44796" y="4911852"/>
            <a:ext cx="520065" cy="100965"/>
          </a:xfrm>
          <a:custGeom>
            <a:avLst/>
            <a:gdLst/>
            <a:ahLst/>
            <a:cxnLst/>
            <a:rect l="l" t="t" r="r" b="b"/>
            <a:pathLst>
              <a:path w="520064" h="100964">
                <a:moveTo>
                  <a:pt x="48768" y="100584"/>
                </a:moveTo>
                <a:lnTo>
                  <a:pt x="32004" y="100584"/>
                </a:lnTo>
                <a:lnTo>
                  <a:pt x="30480" y="99060"/>
                </a:lnTo>
                <a:lnTo>
                  <a:pt x="28956" y="96012"/>
                </a:lnTo>
                <a:lnTo>
                  <a:pt x="28956" y="83820"/>
                </a:lnTo>
                <a:lnTo>
                  <a:pt x="24384" y="83820"/>
                </a:lnTo>
                <a:lnTo>
                  <a:pt x="19812" y="82296"/>
                </a:lnTo>
                <a:lnTo>
                  <a:pt x="13716" y="79248"/>
                </a:lnTo>
                <a:lnTo>
                  <a:pt x="4572" y="70104"/>
                </a:lnTo>
                <a:lnTo>
                  <a:pt x="0" y="56388"/>
                </a:lnTo>
                <a:lnTo>
                  <a:pt x="0" y="38100"/>
                </a:lnTo>
                <a:lnTo>
                  <a:pt x="27432" y="4572"/>
                </a:lnTo>
                <a:lnTo>
                  <a:pt x="36576" y="4572"/>
                </a:lnTo>
                <a:lnTo>
                  <a:pt x="50292" y="9144"/>
                </a:lnTo>
                <a:lnTo>
                  <a:pt x="54864" y="13716"/>
                </a:lnTo>
                <a:lnTo>
                  <a:pt x="25908" y="13716"/>
                </a:lnTo>
                <a:lnTo>
                  <a:pt x="19812" y="16764"/>
                </a:lnTo>
                <a:lnTo>
                  <a:pt x="12192" y="24384"/>
                </a:lnTo>
                <a:lnTo>
                  <a:pt x="12192" y="27432"/>
                </a:lnTo>
                <a:lnTo>
                  <a:pt x="10668" y="30480"/>
                </a:lnTo>
                <a:lnTo>
                  <a:pt x="9144" y="35052"/>
                </a:lnTo>
                <a:lnTo>
                  <a:pt x="9144" y="54864"/>
                </a:lnTo>
                <a:lnTo>
                  <a:pt x="12192" y="60960"/>
                </a:lnTo>
                <a:lnTo>
                  <a:pt x="12192" y="64008"/>
                </a:lnTo>
                <a:lnTo>
                  <a:pt x="13716" y="67056"/>
                </a:lnTo>
                <a:lnTo>
                  <a:pt x="19812" y="73152"/>
                </a:lnTo>
                <a:lnTo>
                  <a:pt x="25908" y="76200"/>
                </a:lnTo>
                <a:lnTo>
                  <a:pt x="55168" y="76200"/>
                </a:lnTo>
                <a:lnTo>
                  <a:pt x="53340" y="79248"/>
                </a:lnTo>
                <a:lnTo>
                  <a:pt x="45720" y="82296"/>
                </a:lnTo>
                <a:lnTo>
                  <a:pt x="38100" y="83820"/>
                </a:lnTo>
                <a:lnTo>
                  <a:pt x="38100" y="92964"/>
                </a:lnTo>
                <a:lnTo>
                  <a:pt x="48768" y="92964"/>
                </a:lnTo>
                <a:lnTo>
                  <a:pt x="48768" y="100584"/>
                </a:lnTo>
                <a:close/>
              </a:path>
              <a:path w="520064" h="100964">
                <a:moveTo>
                  <a:pt x="55168" y="76200"/>
                </a:moveTo>
                <a:lnTo>
                  <a:pt x="38100" y="76200"/>
                </a:lnTo>
                <a:lnTo>
                  <a:pt x="47244" y="71628"/>
                </a:lnTo>
                <a:lnTo>
                  <a:pt x="48768" y="70104"/>
                </a:lnTo>
                <a:lnTo>
                  <a:pt x="54864" y="57912"/>
                </a:lnTo>
                <a:lnTo>
                  <a:pt x="54864" y="30480"/>
                </a:lnTo>
                <a:lnTo>
                  <a:pt x="51816" y="24384"/>
                </a:lnTo>
                <a:lnTo>
                  <a:pt x="50292" y="22860"/>
                </a:lnTo>
                <a:lnTo>
                  <a:pt x="48768" y="19812"/>
                </a:lnTo>
                <a:lnTo>
                  <a:pt x="47244" y="18288"/>
                </a:lnTo>
                <a:lnTo>
                  <a:pt x="38100" y="13716"/>
                </a:lnTo>
                <a:lnTo>
                  <a:pt x="54864" y="13716"/>
                </a:lnTo>
                <a:lnTo>
                  <a:pt x="59436" y="18288"/>
                </a:lnTo>
                <a:lnTo>
                  <a:pt x="64008" y="32004"/>
                </a:lnTo>
                <a:lnTo>
                  <a:pt x="65532" y="38100"/>
                </a:lnTo>
                <a:lnTo>
                  <a:pt x="65532" y="44196"/>
                </a:lnTo>
                <a:lnTo>
                  <a:pt x="64984" y="52768"/>
                </a:lnTo>
                <a:lnTo>
                  <a:pt x="63436" y="60198"/>
                </a:lnTo>
                <a:lnTo>
                  <a:pt x="61031" y="66484"/>
                </a:lnTo>
                <a:lnTo>
                  <a:pt x="57912" y="71628"/>
                </a:lnTo>
                <a:lnTo>
                  <a:pt x="55168" y="76200"/>
                </a:lnTo>
                <a:close/>
              </a:path>
              <a:path w="520064" h="100964">
                <a:moveTo>
                  <a:pt x="108204" y="6096"/>
                </a:moveTo>
                <a:lnTo>
                  <a:pt x="96012" y="6096"/>
                </a:lnTo>
                <a:lnTo>
                  <a:pt x="99060" y="4572"/>
                </a:lnTo>
                <a:lnTo>
                  <a:pt x="105156" y="4572"/>
                </a:lnTo>
                <a:lnTo>
                  <a:pt x="108204" y="6096"/>
                </a:lnTo>
                <a:close/>
              </a:path>
              <a:path w="520064" h="100964">
                <a:moveTo>
                  <a:pt x="85344" y="22860"/>
                </a:moveTo>
                <a:lnTo>
                  <a:pt x="79248" y="18288"/>
                </a:lnTo>
                <a:lnTo>
                  <a:pt x="80772" y="16764"/>
                </a:lnTo>
                <a:lnTo>
                  <a:pt x="80772" y="15240"/>
                </a:lnTo>
                <a:lnTo>
                  <a:pt x="86868" y="9144"/>
                </a:lnTo>
                <a:lnTo>
                  <a:pt x="89916" y="7620"/>
                </a:lnTo>
                <a:lnTo>
                  <a:pt x="91440" y="7620"/>
                </a:lnTo>
                <a:lnTo>
                  <a:pt x="92964" y="6096"/>
                </a:lnTo>
                <a:lnTo>
                  <a:pt x="111252" y="6096"/>
                </a:lnTo>
                <a:lnTo>
                  <a:pt x="114300" y="7620"/>
                </a:lnTo>
                <a:lnTo>
                  <a:pt x="115824" y="9144"/>
                </a:lnTo>
                <a:lnTo>
                  <a:pt x="118872" y="10668"/>
                </a:lnTo>
                <a:lnTo>
                  <a:pt x="121920" y="13716"/>
                </a:lnTo>
                <a:lnTo>
                  <a:pt x="94488" y="13716"/>
                </a:lnTo>
                <a:lnTo>
                  <a:pt x="91440" y="15240"/>
                </a:lnTo>
                <a:lnTo>
                  <a:pt x="89916" y="18288"/>
                </a:lnTo>
                <a:lnTo>
                  <a:pt x="86868" y="19812"/>
                </a:lnTo>
                <a:lnTo>
                  <a:pt x="85344" y="22860"/>
                </a:lnTo>
                <a:close/>
              </a:path>
              <a:path w="520064" h="100964">
                <a:moveTo>
                  <a:pt x="121920" y="76200"/>
                </a:moveTo>
                <a:lnTo>
                  <a:pt x="105156" y="76200"/>
                </a:lnTo>
                <a:lnTo>
                  <a:pt x="109728" y="74676"/>
                </a:lnTo>
                <a:lnTo>
                  <a:pt x="112776" y="73152"/>
                </a:lnTo>
                <a:lnTo>
                  <a:pt x="115824" y="70104"/>
                </a:lnTo>
                <a:lnTo>
                  <a:pt x="117348" y="67056"/>
                </a:lnTo>
                <a:lnTo>
                  <a:pt x="117348" y="56388"/>
                </a:lnTo>
                <a:lnTo>
                  <a:pt x="115824" y="53340"/>
                </a:lnTo>
                <a:lnTo>
                  <a:pt x="112776" y="50292"/>
                </a:lnTo>
                <a:lnTo>
                  <a:pt x="109728" y="48768"/>
                </a:lnTo>
                <a:lnTo>
                  <a:pt x="105156" y="47244"/>
                </a:lnTo>
                <a:lnTo>
                  <a:pt x="91440" y="47244"/>
                </a:lnTo>
                <a:lnTo>
                  <a:pt x="91440" y="38100"/>
                </a:lnTo>
                <a:lnTo>
                  <a:pt x="108204" y="38100"/>
                </a:lnTo>
                <a:lnTo>
                  <a:pt x="111252" y="35052"/>
                </a:lnTo>
                <a:lnTo>
                  <a:pt x="114300" y="33528"/>
                </a:lnTo>
                <a:lnTo>
                  <a:pt x="115824" y="30480"/>
                </a:lnTo>
                <a:lnTo>
                  <a:pt x="115824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9728" y="13716"/>
                </a:lnTo>
                <a:lnTo>
                  <a:pt x="121920" y="13716"/>
                </a:lnTo>
                <a:lnTo>
                  <a:pt x="123444" y="16764"/>
                </a:lnTo>
                <a:lnTo>
                  <a:pt x="124968" y="18288"/>
                </a:lnTo>
                <a:lnTo>
                  <a:pt x="124968" y="28956"/>
                </a:lnTo>
                <a:lnTo>
                  <a:pt x="123444" y="30480"/>
                </a:lnTo>
                <a:lnTo>
                  <a:pt x="123444" y="33528"/>
                </a:lnTo>
                <a:lnTo>
                  <a:pt x="117348" y="39624"/>
                </a:lnTo>
                <a:lnTo>
                  <a:pt x="115824" y="39624"/>
                </a:lnTo>
                <a:lnTo>
                  <a:pt x="114300" y="41148"/>
                </a:lnTo>
                <a:lnTo>
                  <a:pt x="112776" y="41148"/>
                </a:lnTo>
                <a:lnTo>
                  <a:pt x="109728" y="42672"/>
                </a:lnTo>
                <a:lnTo>
                  <a:pt x="112776" y="42672"/>
                </a:lnTo>
                <a:lnTo>
                  <a:pt x="114300" y="44196"/>
                </a:lnTo>
                <a:lnTo>
                  <a:pt x="115824" y="44196"/>
                </a:lnTo>
                <a:lnTo>
                  <a:pt x="118872" y="45720"/>
                </a:lnTo>
                <a:lnTo>
                  <a:pt x="124968" y="51816"/>
                </a:lnTo>
                <a:lnTo>
                  <a:pt x="124968" y="54864"/>
                </a:lnTo>
                <a:lnTo>
                  <a:pt x="126492" y="56388"/>
                </a:lnTo>
                <a:lnTo>
                  <a:pt x="126492" y="68580"/>
                </a:lnTo>
                <a:lnTo>
                  <a:pt x="124968" y="71628"/>
                </a:lnTo>
                <a:lnTo>
                  <a:pt x="123444" y="73152"/>
                </a:lnTo>
                <a:lnTo>
                  <a:pt x="121920" y="76200"/>
                </a:lnTo>
                <a:close/>
              </a:path>
              <a:path w="520064" h="100964">
                <a:moveTo>
                  <a:pt x="114300" y="82296"/>
                </a:moveTo>
                <a:lnTo>
                  <a:pt x="86868" y="82296"/>
                </a:lnTo>
                <a:lnTo>
                  <a:pt x="83820" y="79248"/>
                </a:lnTo>
                <a:lnTo>
                  <a:pt x="80772" y="77724"/>
                </a:lnTo>
                <a:lnTo>
                  <a:pt x="77724" y="74676"/>
                </a:lnTo>
                <a:lnTo>
                  <a:pt x="77724" y="73152"/>
                </a:lnTo>
                <a:lnTo>
                  <a:pt x="76200" y="71628"/>
                </a:lnTo>
                <a:lnTo>
                  <a:pt x="82296" y="65532"/>
                </a:lnTo>
                <a:lnTo>
                  <a:pt x="85344" y="68580"/>
                </a:lnTo>
                <a:lnTo>
                  <a:pt x="85344" y="70104"/>
                </a:lnTo>
                <a:lnTo>
                  <a:pt x="88392" y="73152"/>
                </a:lnTo>
                <a:lnTo>
                  <a:pt x="89916" y="73152"/>
                </a:lnTo>
                <a:lnTo>
                  <a:pt x="91440" y="74676"/>
                </a:lnTo>
                <a:lnTo>
                  <a:pt x="92964" y="74676"/>
                </a:lnTo>
                <a:lnTo>
                  <a:pt x="94488" y="76200"/>
                </a:lnTo>
                <a:lnTo>
                  <a:pt x="121920" y="76200"/>
                </a:lnTo>
                <a:lnTo>
                  <a:pt x="118872" y="77724"/>
                </a:lnTo>
                <a:lnTo>
                  <a:pt x="117348" y="80772"/>
                </a:lnTo>
                <a:lnTo>
                  <a:pt x="114300" y="82296"/>
                </a:lnTo>
                <a:close/>
              </a:path>
              <a:path w="520064" h="100964">
                <a:moveTo>
                  <a:pt x="108204" y="83820"/>
                </a:moveTo>
                <a:lnTo>
                  <a:pt x="91440" y="83820"/>
                </a:lnTo>
                <a:lnTo>
                  <a:pt x="89916" y="82296"/>
                </a:lnTo>
                <a:lnTo>
                  <a:pt x="111252" y="82296"/>
                </a:lnTo>
                <a:lnTo>
                  <a:pt x="108204" y="83820"/>
                </a:lnTo>
                <a:close/>
              </a:path>
              <a:path w="520064" h="100964">
                <a:moveTo>
                  <a:pt x="199644" y="97536"/>
                </a:moveTo>
                <a:lnTo>
                  <a:pt x="192024" y="97536"/>
                </a:lnTo>
                <a:lnTo>
                  <a:pt x="188976" y="96012"/>
                </a:lnTo>
                <a:lnTo>
                  <a:pt x="185928" y="92964"/>
                </a:lnTo>
                <a:lnTo>
                  <a:pt x="184404" y="89916"/>
                </a:lnTo>
                <a:lnTo>
                  <a:pt x="181356" y="85344"/>
                </a:lnTo>
                <a:lnTo>
                  <a:pt x="179832" y="82296"/>
                </a:lnTo>
                <a:lnTo>
                  <a:pt x="178308" y="77724"/>
                </a:lnTo>
                <a:lnTo>
                  <a:pt x="175260" y="73152"/>
                </a:lnTo>
                <a:lnTo>
                  <a:pt x="175260" y="68580"/>
                </a:lnTo>
                <a:lnTo>
                  <a:pt x="172212" y="59436"/>
                </a:lnTo>
                <a:lnTo>
                  <a:pt x="172212" y="38100"/>
                </a:lnTo>
                <a:lnTo>
                  <a:pt x="173736" y="33528"/>
                </a:lnTo>
                <a:lnTo>
                  <a:pt x="173736" y="28956"/>
                </a:lnTo>
                <a:lnTo>
                  <a:pt x="175260" y="24384"/>
                </a:lnTo>
                <a:lnTo>
                  <a:pt x="178308" y="19812"/>
                </a:lnTo>
                <a:lnTo>
                  <a:pt x="179832" y="15240"/>
                </a:lnTo>
                <a:lnTo>
                  <a:pt x="181356" y="12192"/>
                </a:lnTo>
                <a:lnTo>
                  <a:pt x="184404" y="9144"/>
                </a:lnTo>
                <a:lnTo>
                  <a:pt x="185928" y="4572"/>
                </a:lnTo>
                <a:lnTo>
                  <a:pt x="188976" y="1524"/>
                </a:lnTo>
                <a:lnTo>
                  <a:pt x="192024" y="0"/>
                </a:lnTo>
                <a:lnTo>
                  <a:pt x="199644" y="0"/>
                </a:lnTo>
                <a:lnTo>
                  <a:pt x="193548" y="6096"/>
                </a:lnTo>
                <a:lnTo>
                  <a:pt x="192024" y="9144"/>
                </a:lnTo>
                <a:lnTo>
                  <a:pt x="188976" y="12192"/>
                </a:lnTo>
                <a:lnTo>
                  <a:pt x="187452" y="16764"/>
                </a:lnTo>
                <a:lnTo>
                  <a:pt x="185928" y="19812"/>
                </a:lnTo>
                <a:lnTo>
                  <a:pt x="182880" y="28956"/>
                </a:lnTo>
                <a:lnTo>
                  <a:pt x="181356" y="32004"/>
                </a:lnTo>
                <a:lnTo>
                  <a:pt x="181356" y="36576"/>
                </a:lnTo>
                <a:lnTo>
                  <a:pt x="179832" y="41148"/>
                </a:lnTo>
                <a:lnTo>
                  <a:pt x="179832" y="57912"/>
                </a:lnTo>
                <a:lnTo>
                  <a:pt x="181356" y="60960"/>
                </a:lnTo>
                <a:lnTo>
                  <a:pt x="181356" y="65532"/>
                </a:lnTo>
                <a:lnTo>
                  <a:pt x="182880" y="70104"/>
                </a:lnTo>
                <a:lnTo>
                  <a:pt x="184404" y="73152"/>
                </a:lnTo>
                <a:lnTo>
                  <a:pt x="187452" y="82296"/>
                </a:lnTo>
                <a:lnTo>
                  <a:pt x="188976" y="85344"/>
                </a:lnTo>
                <a:lnTo>
                  <a:pt x="192024" y="88392"/>
                </a:lnTo>
                <a:lnTo>
                  <a:pt x="195072" y="92964"/>
                </a:lnTo>
                <a:lnTo>
                  <a:pt x="196596" y="96012"/>
                </a:lnTo>
                <a:lnTo>
                  <a:pt x="199644" y="97536"/>
                </a:lnTo>
                <a:close/>
              </a:path>
              <a:path w="520064" h="100964">
                <a:moveTo>
                  <a:pt x="242316" y="83820"/>
                </a:moveTo>
                <a:lnTo>
                  <a:pt x="227076" y="83820"/>
                </a:lnTo>
                <a:lnTo>
                  <a:pt x="219456" y="80772"/>
                </a:lnTo>
                <a:lnTo>
                  <a:pt x="205740" y="45720"/>
                </a:lnTo>
                <a:lnTo>
                  <a:pt x="206287" y="36242"/>
                </a:lnTo>
                <a:lnTo>
                  <a:pt x="227076" y="4572"/>
                </a:lnTo>
                <a:lnTo>
                  <a:pt x="242316" y="4572"/>
                </a:lnTo>
                <a:lnTo>
                  <a:pt x="248412" y="6096"/>
                </a:lnTo>
                <a:lnTo>
                  <a:pt x="257556" y="12192"/>
                </a:lnTo>
                <a:lnTo>
                  <a:pt x="258572" y="13716"/>
                </a:lnTo>
                <a:lnTo>
                  <a:pt x="230124" y="13716"/>
                </a:lnTo>
                <a:lnTo>
                  <a:pt x="227076" y="15240"/>
                </a:lnTo>
                <a:lnTo>
                  <a:pt x="225552" y="16764"/>
                </a:lnTo>
                <a:lnTo>
                  <a:pt x="222504" y="18288"/>
                </a:lnTo>
                <a:lnTo>
                  <a:pt x="220980" y="21336"/>
                </a:lnTo>
                <a:lnTo>
                  <a:pt x="219456" y="22860"/>
                </a:lnTo>
                <a:lnTo>
                  <a:pt x="216408" y="28956"/>
                </a:lnTo>
                <a:lnTo>
                  <a:pt x="216408" y="59436"/>
                </a:lnTo>
                <a:lnTo>
                  <a:pt x="217932" y="65532"/>
                </a:lnTo>
                <a:lnTo>
                  <a:pt x="220980" y="70104"/>
                </a:lnTo>
                <a:lnTo>
                  <a:pt x="225552" y="74676"/>
                </a:lnTo>
                <a:lnTo>
                  <a:pt x="230124" y="76200"/>
                </a:lnTo>
                <a:lnTo>
                  <a:pt x="257556" y="76200"/>
                </a:lnTo>
                <a:lnTo>
                  <a:pt x="248412" y="82296"/>
                </a:lnTo>
                <a:lnTo>
                  <a:pt x="242316" y="83820"/>
                </a:lnTo>
                <a:close/>
              </a:path>
              <a:path w="520064" h="100964">
                <a:moveTo>
                  <a:pt x="256032" y="25908"/>
                </a:moveTo>
                <a:lnTo>
                  <a:pt x="254508" y="22860"/>
                </a:lnTo>
                <a:lnTo>
                  <a:pt x="248412" y="16764"/>
                </a:lnTo>
                <a:lnTo>
                  <a:pt x="245364" y="15240"/>
                </a:lnTo>
                <a:lnTo>
                  <a:pt x="240792" y="13716"/>
                </a:lnTo>
                <a:lnTo>
                  <a:pt x="258572" y="13716"/>
                </a:lnTo>
                <a:lnTo>
                  <a:pt x="263652" y="21336"/>
                </a:lnTo>
                <a:lnTo>
                  <a:pt x="256032" y="25908"/>
                </a:lnTo>
                <a:close/>
              </a:path>
              <a:path w="520064" h="100964">
                <a:moveTo>
                  <a:pt x="257556" y="76200"/>
                </a:moveTo>
                <a:lnTo>
                  <a:pt x="240792" y="76200"/>
                </a:lnTo>
                <a:lnTo>
                  <a:pt x="245364" y="74676"/>
                </a:lnTo>
                <a:lnTo>
                  <a:pt x="248412" y="73152"/>
                </a:lnTo>
                <a:lnTo>
                  <a:pt x="254508" y="67056"/>
                </a:lnTo>
                <a:lnTo>
                  <a:pt x="256032" y="62484"/>
                </a:lnTo>
                <a:lnTo>
                  <a:pt x="263652" y="67056"/>
                </a:lnTo>
                <a:lnTo>
                  <a:pt x="260604" y="73152"/>
                </a:lnTo>
                <a:lnTo>
                  <a:pt x="257556" y="76200"/>
                </a:lnTo>
                <a:close/>
              </a:path>
              <a:path w="520064" h="100964">
                <a:moveTo>
                  <a:pt x="304800" y="83820"/>
                </a:moveTo>
                <a:lnTo>
                  <a:pt x="291084" y="83820"/>
                </a:lnTo>
                <a:lnTo>
                  <a:pt x="281940" y="79248"/>
                </a:lnTo>
                <a:lnTo>
                  <a:pt x="280416" y="76200"/>
                </a:lnTo>
                <a:lnTo>
                  <a:pt x="277368" y="73152"/>
                </a:lnTo>
                <a:lnTo>
                  <a:pt x="272796" y="64008"/>
                </a:lnTo>
                <a:lnTo>
                  <a:pt x="272796" y="45720"/>
                </a:lnTo>
                <a:lnTo>
                  <a:pt x="277368" y="36576"/>
                </a:lnTo>
                <a:lnTo>
                  <a:pt x="280416" y="33528"/>
                </a:lnTo>
                <a:lnTo>
                  <a:pt x="281940" y="30480"/>
                </a:lnTo>
                <a:lnTo>
                  <a:pt x="291084" y="25908"/>
                </a:lnTo>
                <a:lnTo>
                  <a:pt x="304800" y="25908"/>
                </a:lnTo>
                <a:lnTo>
                  <a:pt x="313944" y="30480"/>
                </a:lnTo>
                <a:lnTo>
                  <a:pt x="316992" y="33528"/>
                </a:lnTo>
                <a:lnTo>
                  <a:pt x="294132" y="33528"/>
                </a:lnTo>
                <a:lnTo>
                  <a:pt x="289560" y="35052"/>
                </a:lnTo>
                <a:lnTo>
                  <a:pt x="286512" y="38100"/>
                </a:lnTo>
                <a:lnTo>
                  <a:pt x="283464" y="39624"/>
                </a:lnTo>
                <a:lnTo>
                  <a:pt x="281940" y="44196"/>
                </a:lnTo>
                <a:lnTo>
                  <a:pt x="281940" y="65532"/>
                </a:lnTo>
                <a:lnTo>
                  <a:pt x="283464" y="68580"/>
                </a:lnTo>
                <a:lnTo>
                  <a:pt x="289560" y="74676"/>
                </a:lnTo>
                <a:lnTo>
                  <a:pt x="294132" y="76200"/>
                </a:lnTo>
                <a:lnTo>
                  <a:pt x="316992" y="76200"/>
                </a:lnTo>
                <a:lnTo>
                  <a:pt x="313944" y="79248"/>
                </a:lnTo>
                <a:lnTo>
                  <a:pt x="304800" y="83820"/>
                </a:lnTo>
                <a:close/>
              </a:path>
              <a:path w="520064" h="100964">
                <a:moveTo>
                  <a:pt x="316992" y="76200"/>
                </a:moveTo>
                <a:lnTo>
                  <a:pt x="303276" y="76200"/>
                </a:lnTo>
                <a:lnTo>
                  <a:pt x="306324" y="74676"/>
                </a:lnTo>
                <a:lnTo>
                  <a:pt x="312420" y="68580"/>
                </a:lnTo>
                <a:lnTo>
                  <a:pt x="313944" y="65532"/>
                </a:lnTo>
                <a:lnTo>
                  <a:pt x="313944" y="44196"/>
                </a:lnTo>
                <a:lnTo>
                  <a:pt x="312420" y="39624"/>
                </a:lnTo>
                <a:lnTo>
                  <a:pt x="309372" y="38100"/>
                </a:lnTo>
                <a:lnTo>
                  <a:pt x="306324" y="35052"/>
                </a:lnTo>
                <a:lnTo>
                  <a:pt x="303276" y="33528"/>
                </a:lnTo>
                <a:lnTo>
                  <a:pt x="316992" y="33528"/>
                </a:lnTo>
                <a:lnTo>
                  <a:pt x="323088" y="45720"/>
                </a:lnTo>
                <a:lnTo>
                  <a:pt x="323088" y="64008"/>
                </a:lnTo>
                <a:lnTo>
                  <a:pt x="316992" y="76200"/>
                </a:lnTo>
                <a:close/>
              </a:path>
              <a:path w="520064" h="100964">
                <a:moveTo>
                  <a:pt x="362712" y="83820"/>
                </a:moveTo>
                <a:lnTo>
                  <a:pt x="350520" y="83820"/>
                </a:lnTo>
                <a:lnTo>
                  <a:pt x="345948" y="82296"/>
                </a:lnTo>
                <a:lnTo>
                  <a:pt x="342900" y="79248"/>
                </a:lnTo>
                <a:lnTo>
                  <a:pt x="339852" y="74676"/>
                </a:lnTo>
                <a:lnTo>
                  <a:pt x="338328" y="70104"/>
                </a:lnTo>
                <a:lnTo>
                  <a:pt x="338328" y="25908"/>
                </a:lnTo>
                <a:lnTo>
                  <a:pt x="345948" y="25908"/>
                </a:lnTo>
                <a:lnTo>
                  <a:pt x="345948" y="71628"/>
                </a:lnTo>
                <a:lnTo>
                  <a:pt x="350520" y="76200"/>
                </a:lnTo>
                <a:lnTo>
                  <a:pt x="371856" y="76200"/>
                </a:lnTo>
                <a:lnTo>
                  <a:pt x="368808" y="79248"/>
                </a:lnTo>
                <a:lnTo>
                  <a:pt x="368808" y="80772"/>
                </a:lnTo>
                <a:lnTo>
                  <a:pt x="367284" y="80772"/>
                </a:lnTo>
                <a:lnTo>
                  <a:pt x="365760" y="82296"/>
                </a:lnTo>
                <a:lnTo>
                  <a:pt x="364236" y="82296"/>
                </a:lnTo>
                <a:lnTo>
                  <a:pt x="362712" y="83820"/>
                </a:lnTo>
                <a:close/>
              </a:path>
              <a:path w="520064" h="100964">
                <a:moveTo>
                  <a:pt x="381000" y="83820"/>
                </a:moveTo>
                <a:lnTo>
                  <a:pt x="373380" y="83820"/>
                </a:lnTo>
                <a:lnTo>
                  <a:pt x="373380" y="74676"/>
                </a:lnTo>
                <a:lnTo>
                  <a:pt x="368808" y="74676"/>
                </a:lnTo>
                <a:lnTo>
                  <a:pt x="370332" y="73152"/>
                </a:lnTo>
                <a:lnTo>
                  <a:pt x="370332" y="71628"/>
                </a:lnTo>
                <a:lnTo>
                  <a:pt x="371856" y="70104"/>
                </a:lnTo>
                <a:lnTo>
                  <a:pt x="371856" y="68580"/>
                </a:lnTo>
                <a:lnTo>
                  <a:pt x="373380" y="67056"/>
                </a:lnTo>
                <a:lnTo>
                  <a:pt x="373380" y="25908"/>
                </a:lnTo>
                <a:lnTo>
                  <a:pt x="381000" y="25908"/>
                </a:lnTo>
                <a:lnTo>
                  <a:pt x="381000" y="83820"/>
                </a:lnTo>
                <a:close/>
              </a:path>
              <a:path w="520064" h="100964">
                <a:moveTo>
                  <a:pt x="371856" y="76200"/>
                </a:moveTo>
                <a:lnTo>
                  <a:pt x="365760" y="76200"/>
                </a:lnTo>
                <a:lnTo>
                  <a:pt x="367284" y="74676"/>
                </a:lnTo>
                <a:lnTo>
                  <a:pt x="371856" y="74676"/>
                </a:lnTo>
                <a:lnTo>
                  <a:pt x="371856" y="76200"/>
                </a:lnTo>
                <a:close/>
              </a:path>
              <a:path w="520064" h="100964">
                <a:moveTo>
                  <a:pt x="408432" y="83820"/>
                </a:moveTo>
                <a:lnTo>
                  <a:pt x="400812" y="83820"/>
                </a:lnTo>
                <a:lnTo>
                  <a:pt x="400812" y="25908"/>
                </a:lnTo>
                <a:lnTo>
                  <a:pt x="408432" y="25908"/>
                </a:lnTo>
                <a:lnTo>
                  <a:pt x="408432" y="35052"/>
                </a:lnTo>
                <a:lnTo>
                  <a:pt x="413004" y="35052"/>
                </a:lnTo>
                <a:lnTo>
                  <a:pt x="411480" y="36576"/>
                </a:lnTo>
                <a:lnTo>
                  <a:pt x="411480" y="38100"/>
                </a:lnTo>
                <a:lnTo>
                  <a:pt x="409956" y="39624"/>
                </a:lnTo>
                <a:lnTo>
                  <a:pt x="408432" y="42672"/>
                </a:lnTo>
                <a:lnTo>
                  <a:pt x="408432" y="83820"/>
                </a:lnTo>
                <a:close/>
              </a:path>
              <a:path w="520064" h="100964">
                <a:moveTo>
                  <a:pt x="414528" y="35052"/>
                </a:moveTo>
                <a:lnTo>
                  <a:pt x="409956" y="35052"/>
                </a:lnTo>
                <a:lnTo>
                  <a:pt x="411480" y="32004"/>
                </a:lnTo>
                <a:lnTo>
                  <a:pt x="417576" y="25908"/>
                </a:lnTo>
                <a:lnTo>
                  <a:pt x="431292" y="25908"/>
                </a:lnTo>
                <a:lnTo>
                  <a:pt x="435864" y="27432"/>
                </a:lnTo>
                <a:lnTo>
                  <a:pt x="441960" y="33528"/>
                </a:lnTo>
                <a:lnTo>
                  <a:pt x="416052" y="33528"/>
                </a:lnTo>
                <a:lnTo>
                  <a:pt x="414528" y="35052"/>
                </a:lnTo>
                <a:close/>
              </a:path>
              <a:path w="520064" h="100964">
                <a:moveTo>
                  <a:pt x="445008" y="83820"/>
                </a:moveTo>
                <a:lnTo>
                  <a:pt x="435864" y="83820"/>
                </a:lnTo>
                <a:lnTo>
                  <a:pt x="435864" y="38100"/>
                </a:lnTo>
                <a:lnTo>
                  <a:pt x="431292" y="33528"/>
                </a:lnTo>
                <a:lnTo>
                  <a:pt x="441960" y="33528"/>
                </a:lnTo>
                <a:lnTo>
                  <a:pt x="443484" y="35052"/>
                </a:lnTo>
                <a:lnTo>
                  <a:pt x="445008" y="39624"/>
                </a:lnTo>
                <a:lnTo>
                  <a:pt x="445008" y="83820"/>
                </a:lnTo>
                <a:close/>
              </a:path>
              <a:path w="520064" h="100964">
                <a:moveTo>
                  <a:pt x="473964" y="25908"/>
                </a:moveTo>
                <a:lnTo>
                  <a:pt x="464820" y="25908"/>
                </a:lnTo>
                <a:lnTo>
                  <a:pt x="466344" y="24384"/>
                </a:lnTo>
                <a:lnTo>
                  <a:pt x="466344" y="10668"/>
                </a:lnTo>
                <a:lnTo>
                  <a:pt x="473964" y="10668"/>
                </a:lnTo>
                <a:lnTo>
                  <a:pt x="473964" y="25908"/>
                </a:lnTo>
                <a:close/>
              </a:path>
              <a:path w="520064" h="100964">
                <a:moveTo>
                  <a:pt x="486156" y="35052"/>
                </a:moveTo>
                <a:lnTo>
                  <a:pt x="457200" y="35052"/>
                </a:lnTo>
                <a:lnTo>
                  <a:pt x="457200" y="25908"/>
                </a:lnTo>
                <a:lnTo>
                  <a:pt x="486156" y="25908"/>
                </a:lnTo>
                <a:lnTo>
                  <a:pt x="486156" y="35052"/>
                </a:lnTo>
                <a:close/>
              </a:path>
              <a:path w="520064" h="100964">
                <a:moveTo>
                  <a:pt x="486156" y="83820"/>
                </a:moveTo>
                <a:lnTo>
                  <a:pt x="472440" y="83820"/>
                </a:lnTo>
                <a:lnTo>
                  <a:pt x="469392" y="82296"/>
                </a:lnTo>
                <a:lnTo>
                  <a:pt x="466344" y="79248"/>
                </a:lnTo>
                <a:lnTo>
                  <a:pt x="466344" y="35052"/>
                </a:lnTo>
                <a:lnTo>
                  <a:pt x="473964" y="35052"/>
                </a:lnTo>
                <a:lnTo>
                  <a:pt x="473964" y="74676"/>
                </a:lnTo>
                <a:lnTo>
                  <a:pt x="486156" y="74676"/>
                </a:lnTo>
                <a:lnTo>
                  <a:pt x="486156" y="83820"/>
                </a:lnTo>
                <a:close/>
              </a:path>
              <a:path w="520064" h="100964">
                <a:moveTo>
                  <a:pt x="499872" y="97536"/>
                </a:moveTo>
                <a:lnTo>
                  <a:pt x="490728" y="97536"/>
                </a:lnTo>
                <a:lnTo>
                  <a:pt x="493776" y="96012"/>
                </a:lnTo>
                <a:lnTo>
                  <a:pt x="496824" y="92964"/>
                </a:lnTo>
                <a:lnTo>
                  <a:pt x="499872" y="88392"/>
                </a:lnTo>
                <a:lnTo>
                  <a:pt x="501396" y="85344"/>
                </a:lnTo>
                <a:lnTo>
                  <a:pt x="504444" y="82296"/>
                </a:lnTo>
                <a:lnTo>
                  <a:pt x="507492" y="73152"/>
                </a:lnTo>
                <a:lnTo>
                  <a:pt x="509016" y="70104"/>
                </a:lnTo>
                <a:lnTo>
                  <a:pt x="509016" y="65532"/>
                </a:lnTo>
                <a:lnTo>
                  <a:pt x="510540" y="60960"/>
                </a:lnTo>
                <a:lnTo>
                  <a:pt x="510540" y="36576"/>
                </a:lnTo>
                <a:lnTo>
                  <a:pt x="509016" y="32004"/>
                </a:lnTo>
                <a:lnTo>
                  <a:pt x="509016" y="28956"/>
                </a:lnTo>
                <a:lnTo>
                  <a:pt x="505968" y="19812"/>
                </a:lnTo>
                <a:lnTo>
                  <a:pt x="504444" y="16764"/>
                </a:lnTo>
                <a:lnTo>
                  <a:pt x="501396" y="12192"/>
                </a:lnTo>
                <a:lnTo>
                  <a:pt x="499872" y="9144"/>
                </a:lnTo>
                <a:lnTo>
                  <a:pt x="490728" y="0"/>
                </a:lnTo>
                <a:lnTo>
                  <a:pt x="499872" y="0"/>
                </a:lnTo>
                <a:lnTo>
                  <a:pt x="502920" y="1524"/>
                </a:lnTo>
                <a:lnTo>
                  <a:pt x="504444" y="4572"/>
                </a:lnTo>
                <a:lnTo>
                  <a:pt x="507492" y="9144"/>
                </a:lnTo>
                <a:lnTo>
                  <a:pt x="509016" y="12192"/>
                </a:lnTo>
                <a:lnTo>
                  <a:pt x="512064" y="15240"/>
                </a:lnTo>
                <a:lnTo>
                  <a:pt x="518160" y="33528"/>
                </a:lnTo>
                <a:lnTo>
                  <a:pt x="518160" y="38100"/>
                </a:lnTo>
                <a:lnTo>
                  <a:pt x="519684" y="44196"/>
                </a:lnTo>
                <a:lnTo>
                  <a:pt x="519684" y="54864"/>
                </a:lnTo>
                <a:lnTo>
                  <a:pt x="518160" y="59436"/>
                </a:lnTo>
                <a:lnTo>
                  <a:pt x="518160" y="64008"/>
                </a:lnTo>
                <a:lnTo>
                  <a:pt x="512064" y="82296"/>
                </a:lnTo>
                <a:lnTo>
                  <a:pt x="509016" y="85344"/>
                </a:lnTo>
                <a:lnTo>
                  <a:pt x="507492" y="89916"/>
                </a:lnTo>
                <a:lnTo>
                  <a:pt x="504444" y="92964"/>
                </a:lnTo>
                <a:lnTo>
                  <a:pt x="502920" y="96012"/>
                </a:lnTo>
                <a:lnTo>
                  <a:pt x="499872" y="9753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956816" y="1360932"/>
            <a:ext cx="6096000" cy="3195955"/>
            <a:chOff x="1956816" y="1360932"/>
            <a:chExt cx="6096000" cy="3195955"/>
          </a:xfrm>
        </p:grpSpPr>
        <p:sp>
          <p:nvSpPr>
            <p:cNvPr id="52" name="object 52"/>
            <p:cNvSpPr/>
            <p:nvPr/>
          </p:nvSpPr>
          <p:spPr>
            <a:xfrm>
              <a:off x="1956816" y="1360932"/>
              <a:ext cx="6095999" cy="31943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958340" y="451713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396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pc="-5"/>
              <a:t>1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483108"/>
            <a:ext cx="303530" cy="97790"/>
          </a:xfrm>
          <a:custGeom>
            <a:avLst/>
            <a:gdLst/>
            <a:ahLst/>
            <a:cxnLst/>
            <a:rect l="l" t="t" r="r" b="b"/>
            <a:pathLst>
              <a:path w="303530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03530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03530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03530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03530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03530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03530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03530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03530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03530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03530" h="97790">
                <a:moveTo>
                  <a:pt x="254508" y="28956"/>
                </a:moveTo>
                <a:lnTo>
                  <a:pt x="243840" y="25908"/>
                </a:lnTo>
                <a:lnTo>
                  <a:pt x="246888" y="19812"/>
                </a:lnTo>
                <a:lnTo>
                  <a:pt x="248412" y="18288"/>
                </a:lnTo>
                <a:lnTo>
                  <a:pt x="251460" y="12192"/>
                </a:lnTo>
                <a:lnTo>
                  <a:pt x="252984" y="10668"/>
                </a:lnTo>
                <a:lnTo>
                  <a:pt x="265176" y="4572"/>
                </a:lnTo>
                <a:lnTo>
                  <a:pt x="281940" y="4572"/>
                </a:lnTo>
                <a:lnTo>
                  <a:pt x="291084" y="9144"/>
                </a:lnTo>
                <a:lnTo>
                  <a:pt x="295656" y="13716"/>
                </a:lnTo>
                <a:lnTo>
                  <a:pt x="268224" y="13716"/>
                </a:lnTo>
                <a:lnTo>
                  <a:pt x="265176" y="15240"/>
                </a:lnTo>
                <a:lnTo>
                  <a:pt x="263652" y="15240"/>
                </a:lnTo>
                <a:lnTo>
                  <a:pt x="256032" y="22860"/>
                </a:lnTo>
                <a:lnTo>
                  <a:pt x="256032" y="24384"/>
                </a:lnTo>
                <a:lnTo>
                  <a:pt x="254508" y="27432"/>
                </a:lnTo>
                <a:lnTo>
                  <a:pt x="254508" y="28956"/>
                </a:lnTo>
                <a:close/>
              </a:path>
              <a:path w="303530" h="97790">
                <a:moveTo>
                  <a:pt x="303276" y="96012"/>
                </a:moveTo>
                <a:lnTo>
                  <a:pt x="245364" y="96012"/>
                </a:lnTo>
                <a:lnTo>
                  <a:pt x="245364" y="83820"/>
                </a:lnTo>
                <a:lnTo>
                  <a:pt x="274320" y="57912"/>
                </a:lnTo>
                <a:lnTo>
                  <a:pt x="281940" y="50292"/>
                </a:lnTo>
                <a:lnTo>
                  <a:pt x="288036" y="41148"/>
                </a:lnTo>
                <a:lnTo>
                  <a:pt x="289560" y="36576"/>
                </a:lnTo>
                <a:lnTo>
                  <a:pt x="289560" y="25908"/>
                </a:lnTo>
                <a:lnTo>
                  <a:pt x="288036" y="21336"/>
                </a:lnTo>
                <a:lnTo>
                  <a:pt x="281940" y="15240"/>
                </a:lnTo>
                <a:lnTo>
                  <a:pt x="278892" y="13716"/>
                </a:lnTo>
                <a:lnTo>
                  <a:pt x="295656" y="13716"/>
                </a:lnTo>
                <a:lnTo>
                  <a:pt x="300228" y="22860"/>
                </a:lnTo>
                <a:lnTo>
                  <a:pt x="300228" y="36576"/>
                </a:lnTo>
                <a:lnTo>
                  <a:pt x="298704" y="39624"/>
                </a:lnTo>
                <a:lnTo>
                  <a:pt x="298704" y="42672"/>
                </a:lnTo>
                <a:lnTo>
                  <a:pt x="294132" y="51816"/>
                </a:lnTo>
                <a:lnTo>
                  <a:pt x="291084" y="53340"/>
                </a:lnTo>
                <a:lnTo>
                  <a:pt x="289560" y="56388"/>
                </a:lnTo>
                <a:lnTo>
                  <a:pt x="283464" y="62484"/>
                </a:lnTo>
                <a:lnTo>
                  <a:pt x="280416" y="64008"/>
                </a:lnTo>
                <a:lnTo>
                  <a:pt x="257556" y="85344"/>
                </a:lnTo>
                <a:lnTo>
                  <a:pt x="303276" y="85344"/>
                </a:lnTo>
                <a:lnTo>
                  <a:pt x="303276" y="96012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21791"/>
            <a:ext cx="8191500" cy="4607560"/>
          </a:xfrm>
          <a:custGeom>
            <a:avLst/>
            <a:gdLst/>
            <a:ahLst/>
            <a:cxnLst/>
            <a:rect l="l" t="t" r="r" b="b"/>
            <a:pathLst>
              <a:path w="8191500" h="4607560">
                <a:moveTo>
                  <a:pt x="8191500" y="4607052"/>
                </a:moveTo>
                <a:lnTo>
                  <a:pt x="0" y="4607052"/>
                </a:lnTo>
                <a:lnTo>
                  <a:pt x="0" y="0"/>
                </a:lnTo>
                <a:lnTo>
                  <a:pt x="8191500" y="0"/>
                </a:lnTo>
                <a:lnTo>
                  <a:pt x="8191500" y="4607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4840" y="746760"/>
            <a:ext cx="1819656" cy="109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80488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1027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03091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13632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4171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34711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45252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55791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66332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76871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87411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97952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3404616"/>
                </a:moveTo>
                <a:lnTo>
                  <a:pt x="0" y="0"/>
                </a:lnTo>
              </a:path>
            </a:pathLst>
          </a:custGeom>
          <a:ln w="762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25623" y="1505711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69007" y="1456944"/>
            <a:ext cx="257810" cy="90170"/>
          </a:xfrm>
          <a:custGeom>
            <a:avLst/>
            <a:gdLst/>
            <a:ahLst/>
            <a:cxnLst/>
            <a:rect l="l" t="t" r="r" b="b"/>
            <a:pathLst>
              <a:path w="257810" h="90169">
                <a:moveTo>
                  <a:pt x="13716" y="88392"/>
                </a:moveTo>
                <a:lnTo>
                  <a:pt x="0" y="88392"/>
                </a:lnTo>
                <a:lnTo>
                  <a:pt x="0" y="0"/>
                </a:lnTo>
                <a:lnTo>
                  <a:pt x="18288" y="0"/>
                </a:lnTo>
                <a:lnTo>
                  <a:pt x="29424" y="22860"/>
                </a:lnTo>
                <a:lnTo>
                  <a:pt x="13716" y="22860"/>
                </a:lnTo>
                <a:lnTo>
                  <a:pt x="13716" y="88392"/>
                </a:lnTo>
                <a:close/>
              </a:path>
              <a:path w="257810" h="90169">
                <a:moveTo>
                  <a:pt x="61989" y="59436"/>
                </a:moveTo>
                <a:lnTo>
                  <a:pt x="47244" y="59436"/>
                </a:lnTo>
                <a:lnTo>
                  <a:pt x="76200" y="0"/>
                </a:lnTo>
                <a:lnTo>
                  <a:pt x="94488" y="0"/>
                </a:lnTo>
                <a:lnTo>
                  <a:pt x="94488" y="22860"/>
                </a:lnTo>
                <a:lnTo>
                  <a:pt x="80772" y="22860"/>
                </a:lnTo>
                <a:lnTo>
                  <a:pt x="61989" y="59436"/>
                </a:lnTo>
                <a:close/>
              </a:path>
              <a:path w="257810" h="90169">
                <a:moveTo>
                  <a:pt x="51816" y="79248"/>
                </a:moveTo>
                <a:lnTo>
                  <a:pt x="42672" y="79248"/>
                </a:lnTo>
                <a:lnTo>
                  <a:pt x="13716" y="22860"/>
                </a:lnTo>
                <a:lnTo>
                  <a:pt x="29424" y="22860"/>
                </a:lnTo>
                <a:lnTo>
                  <a:pt x="47244" y="59436"/>
                </a:lnTo>
                <a:lnTo>
                  <a:pt x="61989" y="59436"/>
                </a:lnTo>
                <a:lnTo>
                  <a:pt x="51816" y="79248"/>
                </a:lnTo>
                <a:close/>
              </a:path>
              <a:path w="257810" h="90169">
                <a:moveTo>
                  <a:pt x="94488" y="88392"/>
                </a:moveTo>
                <a:lnTo>
                  <a:pt x="80772" y="88392"/>
                </a:lnTo>
                <a:lnTo>
                  <a:pt x="80772" y="22860"/>
                </a:lnTo>
                <a:lnTo>
                  <a:pt x="94488" y="22860"/>
                </a:lnTo>
                <a:lnTo>
                  <a:pt x="94488" y="88392"/>
                </a:lnTo>
                <a:close/>
              </a:path>
              <a:path w="257810" h="90169">
                <a:moveTo>
                  <a:pt x="121920" y="39624"/>
                </a:moveTo>
                <a:lnTo>
                  <a:pt x="144780" y="21336"/>
                </a:lnTo>
                <a:lnTo>
                  <a:pt x="156781" y="22764"/>
                </a:lnTo>
                <a:lnTo>
                  <a:pt x="165354" y="27051"/>
                </a:lnTo>
                <a:lnTo>
                  <a:pt x="168920" y="32004"/>
                </a:lnTo>
                <a:lnTo>
                  <a:pt x="135636" y="32004"/>
                </a:lnTo>
                <a:lnTo>
                  <a:pt x="128016" y="35052"/>
                </a:lnTo>
                <a:lnTo>
                  <a:pt x="121920" y="39624"/>
                </a:lnTo>
                <a:close/>
              </a:path>
              <a:path w="257810" h="90169">
                <a:moveTo>
                  <a:pt x="144780" y="89916"/>
                </a:moveTo>
                <a:lnTo>
                  <a:pt x="135636" y="89916"/>
                </a:lnTo>
                <a:lnTo>
                  <a:pt x="125396" y="88296"/>
                </a:lnTo>
                <a:lnTo>
                  <a:pt x="117729" y="83820"/>
                </a:lnTo>
                <a:lnTo>
                  <a:pt x="112918" y="77057"/>
                </a:lnTo>
                <a:lnTo>
                  <a:pt x="111252" y="68580"/>
                </a:lnTo>
                <a:lnTo>
                  <a:pt x="112942" y="60340"/>
                </a:lnTo>
                <a:lnTo>
                  <a:pt x="117919" y="54102"/>
                </a:lnTo>
                <a:lnTo>
                  <a:pt x="126039" y="50149"/>
                </a:lnTo>
                <a:lnTo>
                  <a:pt x="137160" y="48768"/>
                </a:lnTo>
                <a:lnTo>
                  <a:pt x="158496" y="48768"/>
                </a:lnTo>
                <a:lnTo>
                  <a:pt x="158496" y="38100"/>
                </a:lnTo>
                <a:lnTo>
                  <a:pt x="152400" y="32004"/>
                </a:lnTo>
                <a:lnTo>
                  <a:pt x="168920" y="32004"/>
                </a:lnTo>
                <a:lnTo>
                  <a:pt x="170497" y="34194"/>
                </a:lnTo>
                <a:lnTo>
                  <a:pt x="172212" y="44196"/>
                </a:lnTo>
                <a:lnTo>
                  <a:pt x="172212" y="59436"/>
                </a:lnTo>
                <a:lnTo>
                  <a:pt x="129540" y="59436"/>
                </a:lnTo>
                <a:lnTo>
                  <a:pt x="124968" y="60960"/>
                </a:lnTo>
                <a:lnTo>
                  <a:pt x="124968" y="74676"/>
                </a:lnTo>
                <a:lnTo>
                  <a:pt x="131064" y="77724"/>
                </a:lnTo>
                <a:lnTo>
                  <a:pt x="172212" y="77724"/>
                </a:lnTo>
                <a:lnTo>
                  <a:pt x="172212" y="80772"/>
                </a:lnTo>
                <a:lnTo>
                  <a:pt x="158496" y="80772"/>
                </a:lnTo>
                <a:lnTo>
                  <a:pt x="152400" y="86868"/>
                </a:lnTo>
                <a:lnTo>
                  <a:pt x="144780" y="89916"/>
                </a:lnTo>
                <a:close/>
              </a:path>
              <a:path w="257810" h="90169">
                <a:moveTo>
                  <a:pt x="172212" y="77724"/>
                </a:moveTo>
                <a:lnTo>
                  <a:pt x="149352" y="77724"/>
                </a:lnTo>
                <a:lnTo>
                  <a:pt x="156972" y="73152"/>
                </a:lnTo>
                <a:lnTo>
                  <a:pt x="158496" y="65532"/>
                </a:lnTo>
                <a:lnTo>
                  <a:pt x="158496" y="59436"/>
                </a:lnTo>
                <a:lnTo>
                  <a:pt x="172212" y="59436"/>
                </a:lnTo>
                <a:lnTo>
                  <a:pt x="172212" y="77724"/>
                </a:lnTo>
                <a:close/>
              </a:path>
              <a:path w="257810" h="90169">
                <a:moveTo>
                  <a:pt x="172212" y="88392"/>
                </a:moveTo>
                <a:lnTo>
                  <a:pt x="158496" y="88392"/>
                </a:lnTo>
                <a:lnTo>
                  <a:pt x="158496" y="80772"/>
                </a:lnTo>
                <a:lnTo>
                  <a:pt x="172212" y="80772"/>
                </a:lnTo>
                <a:lnTo>
                  <a:pt x="172212" y="88392"/>
                </a:lnTo>
                <a:close/>
              </a:path>
              <a:path w="257810" h="90169">
                <a:moveTo>
                  <a:pt x="207264" y="88392"/>
                </a:moveTo>
                <a:lnTo>
                  <a:pt x="192024" y="88392"/>
                </a:lnTo>
                <a:lnTo>
                  <a:pt x="192024" y="21336"/>
                </a:lnTo>
                <a:lnTo>
                  <a:pt x="207264" y="21336"/>
                </a:lnTo>
                <a:lnTo>
                  <a:pt x="207264" y="33528"/>
                </a:lnTo>
                <a:lnTo>
                  <a:pt x="254274" y="33528"/>
                </a:lnTo>
                <a:lnTo>
                  <a:pt x="255208" y="35052"/>
                </a:lnTo>
                <a:lnTo>
                  <a:pt x="225552" y="35052"/>
                </a:lnTo>
                <a:lnTo>
                  <a:pt x="218193" y="36409"/>
                </a:lnTo>
                <a:lnTo>
                  <a:pt x="212407" y="40195"/>
                </a:lnTo>
                <a:lnTo>
                  <a:pt x="208621" y="45981"/>
                </a:lnTo>
                <a:lnTo>
                  <a:pt x="207264" y="53340"/>
                </a:lnTo>
                <a:lnTo>
                  <a:pt x="207264" y="88392"/>
                </a:lnTo>
                <a:close/>
              </a:path>
              <a:path w="257810" h="90169">
                <a:moveTo>
                  <a:pt x="254274" y="33528"/>
                </a:moveTo>
                <a:lnTo>
                  <a:pt x="207264" y="33528"/>
                </a:lnTo>
                <a:lnTo>
                  <a:pt x="211502" y="27765"/>
                </a:lnTo>
                <a:lnTo>
                  <a:pt x="217170" y="24003"/>
                </a:lnTo>
                <a:lnTo>
                  <a:pt x="223980" y="21955"/>
                </a:lnTo>
                <a:lnTo>
                  <a:pt x="231648" y="21336"/>
                </a:lnTo>
                <a:lnTo>
                  <a:pt x="242768" y="23026"/>
                </a:lnTo>
                <a:lnTo>
                  <a:pt x="250888" y="28003"/>
                </a:lnTo>
                <a:lnTo>
                  <a:pt x="254274" y="33528"/>
                </a:lnTo>
                <a:close/>
              </a:path>
              <a:path w="257810" h="90169">
                <a:moveTo>
                  <a:pt x="257556" y="88392"/>
                </a:moveTo>
                <a:lnTo>
                  <a:pt x="242316" y="88392"/>
                </a:lnTo>
                <a:lnTo>
                  <a:pt x="242316" y="41148"/>
                </a:lnTo>
                <a:lnTo>
                  <a:pt x="236220" y="35052"/>
                </a:lnTo>
                <a:lnTo>
                  <a:pt x="255208" y="35052"/>
                </a:lnTo>
                <a:lnTo>
                  <a:pt x="255865" y="36123"/>
                </a:lnTo>
                <a:lnTo>
                  <a:pt x="257556" y="47244"/>
                </a:lnTo>
                <a:lnTo>
                  <a:pt x="257556" y="88392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25623" y="2185416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37360" y="2138172"/>
            <a:ext cx="489584" cy="90170"/>
          </a:xfrm>
          <a:custGeom>
            <a:avLst/>
            <a:gdLst/>
            <a:ahLst/>
            <a:cxnLst/>
            <a:rect l="l" t="t" r="r" b="b"/>
            <a:pathLst>
              <a:path w="489585" h="90169">
                <a:moveTo>
                  <a:pt x="44196" y="88392"/>
                </a:moveTo>
                <a:lnTo>
                  <a:pt x="28956" y="88392"/>
                </a:lnTo>
                <a:lnTo>
                  <a:pt x="0" y="0"/>
                </a:lnTo>
                <a:lnTo>
                  <a:pt x="15240" y="0"/>
                </a:lnTo>
                <a:lnTo>
                  <a:pt x="38100" y="71628"/>
                </a:lnTo>
                <a:lnTo>
                  <a:pt x="49784" y="71628"/>
                </a:lnTo>
                <a:lnTo>
                  <a:pt x="44196" y="88392"/>
                </a:lnTo>
                <a:close/>
              </a:path>
              <a:path w="489585" h="90169">
                <a:moveTo>
                  <a:pt x="49784" y="71628"/>
                </a:moveTo>
                <a:lnTo>
                  <a:pt x="38100" y="71628"/>
                </a:lnTo>
                <a:lnTo>
                  <a:pt x="59436" y="0"/>
                </a:lnTo>
                <a:lnTo>
                  <a:pt x="74676" y="0"/>
                </a:lnTo>
                <a:lnTo>
                  <a:pt x="80577" y="19812"/>
                </a:lnTo>
                <a:lnTo>
                  <a:pt x="67056" y="19812"/>
                </a:lnTo>
                <a:lnTo>
                  <a:pt x="49784" y="71628"/>
                </a:lnTo>
                <a:close/>
              </a:path>
              <a:path w="489585" h="90169">
                <a:moveTo>
                  <a:pt x="109123" y="71628"/>
                </a:moveTo>
                <a:lnTo>
                  <a:pt x="96012" y="71628"/>
                </a:lnTo>
                <a:lnTo>
                  <a:pt x="117348" y="0"/>
                </a:lnTo>
                <a:lnTo>
                  <a:pt x="132588" y="0"/>
                </a:lnTo>
                <a:lnTo>
                  <a:pt x="109123" y="71628"/>
                </a:lnTo>
                <a:close/>
              </a:path>
              <a:path w="489585" h="90169">
                <a:moveTo>
                  <a:pt x="103632" y="88392"/>
                </a:moveTo>
                <a:lnTo>
                  <a:pt x="86868" y="88392"/>
                </a:lnTo>
                <a:lnTo>
                  <a:pt x="67056" y="19812"/>
                </a:lnTo>
                <a:lnTo>
                  <a:pt x="80577" y="19812"/>
                </a:lnTo>
                <a:lnTo>
                  <a:pt x="96012" y="71628"/>
                </a:lnTo>
                <a:lnTo>
                  <a:pt x="109123" y="71628"/>
                </a:lnTo>
                <a:lnTo>
                  <a:pt x="103632" y="88392"/>
                </a:lnTo>
                <a:close/>
              </a:path>
              <a:path w="489585" h="90169">
                <a:moveTo>
                  <a:pt x="164592" y="89916"/>
                </a:moveTo>
                <a:lnTo>
                  <a:pt x="150114" y="87225"/>
                </a:lnTo>
                <a:lnTo>
                  <a:pt x="139065" y="79819"/>
                </a:lnTo>
                <a:lnTo>
                  <a:pt x="132016" y="68699"/>
                </a:lnTo>
                <a:lnTo>
                  <a:pt x="129540" y="54864"/>
                </a:lnTo>
                <a:lnTo>
                  <a:pt x="132016" y="40386"/>
                </a:lnTo>
                <a:lnTo>
                  <a:pt x="139065" y="29337"/>
                </a:lnTo>
                <a:lnTo>
                  <a:pt x="150114" y="22288"/>
                </a:lnTo>
                <a:lnTo>
                  <a:pt x="164592" y="19812"/>
                </a:lnTo>
                <a:lnTo>
                  <a:pt x="179070" y="22288"/>
                </a:lnTo>
                <a:lnTo>
                  <a:pt x="190119" y="29337"/>
                </a:lnTo>
                <a:lnTo>
                  <a:pt x="192792" y="33528"/>
                </a:lnTo>
                <a:lnTo>
                  <a:pt x="164592" y="33528"/>
                </a:lnTo>
                <a:lnTo>
                  <a:pt x="156114" y="35147"/>
                </a:lnTo>
                <a:lnTo>
                  <a:pt x="149352" y="39624"/>
                </a:lnTo>
                <a:lnTo>
                  <a:pt x="144875" y="46386"/>
                </a:lnTo>
                <a:lnTo>
                  <a:pt x="143256" y="54864"/>
                </a:lnTo>
                <a:lnTo>
                  <a:pt x="144875" y="64222"/>
                </a:lnTo>
                <a:lnTo>
                  <a:pt x="149352" y="71437"/>
                </a:lnTo>
                <a:lnTo>
                  <a:pt x="156114" y="76080"/>
                </a:lnTo>
                <a:lnTo>
                  <a:pt x="164592" y="77724"/>
                </a:lnTo>
                <a:lnTo>
                  <a:pt x="191447" y="77724"/>
                </a:lnTo>
                <a:lnTo>
                  <a:pt x="190119" y="79819"/>
                </a:lnTo>
                <a:lnTo>
                  <a:pt x="179070" y="87225"/>
                </a:lnTo>
                <a:lnTo>
                  <a:pt x="164592" y="89916"/>
                </a:lnTo>
                <a:close/>
              </a:path>
              <a:path w="489585" h="90169">
                <a:moveTo>
                  <a:pt x="191447" y="77724"/>
                </a:moveTo>
                <a:lnTo>
                  <a:pt x="164592" y="77724"/>
                </a:lnTo>
                <a:lnTo>
                  <a:pt x="173069" y="76080"/>
                </a:lnTo>
                <a:lnTo>
                  <a:pt x="179832" y="71437"/>
                </a:lnTo>
                <a:lnTo>
                  <a:pt x="184308" y="64222"/>
                </a:lnTo>
                <a:lnTo>
                  <a:pt x="185928" y="54864"/>
                </a:lnTo>
                <a:lnTo>
                  <a:pt x="184308" y="46386"/>
                </a:lnTo>
                <a:lnTo>
                  <a:pt x="179832" y="39624"/>
                </a:lnTo>
                <a:lnTo>
                  <a:pt x="173069" y="35147"/>
                </a:lnTo>
                <a:lnTo>
                  <a:pt x="164592" y="33528"/>
                </a:lnTo>
                <a:lnTo>
                  <a:pt x="192792" y="33528"/>
                </a:lnTo>
                <a:lnTo>
                  <a:pt x="197167" y="40386"/>
                </a:lnTo>
                <a:lnTo>
                  <a:pt x="199644" y="54864"/>
                </a:lnTo>
                <a:lnTo>
                  <a:pt x="197167" y="68699"/>
                </a:lnTo>
                <a:lnTo>
                  <a:pt x="191447" y="77724"/>
                </a:lnTo>
                <a:close/>
              </a:path>
              <a:path w="489585" h="90169">
                <a:moveTo>
                  <a:pt x="280416" y="88392"/>
                </a:moveTo>
                <a:lnTo>
                  <a:pt x="265176" y="88392"/>
                </a:lnTo>
                <a:lnTo>
                  <a:pt x="265176" y="39624"/>
                </a:lnTo>
                <a:lnTo>
                  <a:pt x="259080" y="33528"/>
                </a:lnTo>
                <a:lnTo>
                  <a:pt x="230124" y="33528"/>
                </a:lnTo>
                <a:lnTo>
                  <a:pt x="234362" y="27527"/>
                </a:lnTo>
                <a:lnTo>
                  <a:pt x="240030" y="23241"/>
                </a:lnTo>
                <a:lnTo>
                  <a:pt x="246840" y="20669"/>
                </a:lnTo>
                <a:lnTo>
                  <a:pt x="254508" y="19812"/>
                </a:lnTo>
                <a:lnTo>
                  <a:pt x="263032" y="20931"/>
                </a:lnTo>
                <a:lnTo>
                  <a:pt x="270129" y="24193"/>
                </a:lnTo>
                <a:lnTo>
                  <a:pt x="275510" y="29456"/>
                </a:lnTo>
                <a:lnTo>
                  <a:pt x="278892" y="36576"/>
                </a:lnTo>
                <a:lnTo>
                  <a:pt x="289683" y="36576"/>
                </a:lnTo>
                <a:lnTo>
                  <a:pt x="284988" y="40195"/>
                </a:lnTo>
                <a:lnTo>
                  <a:pt x="281559" y="46601"/>
                </a:lnTo>
                <a:lnTo>
                  <a:pt x="280416" y="54864"/>
                </a:lnTo>
                <a:lnTo>
                  <a:pt x="280416" y="88392"/>
                </a:lnTo>
                <a:close/>
              </a:path>
              <a:path w="489585" h="90169">
                <a:moveTo>
                  <a:pt x="289683" y="36576"/>
                </a:moveTo>
                <a:lnTo>
                  <a:pt x="278892" y="36576"/>
                </a:lnTo>
                <a:lnTo>
                  <a:pt x="283154" y="29456"/>
                </a:lnTo>
                <a:lnTo>
                  <a:pt x="288988" y="24193"/>
                </a:lnTo>
                <a:lnTo>
                  <a:pt x="296251" y="20931"/>
                </a:lnTo>
                <a:lnTo>
                  <a:pt x="304800" y="19812"/>
                </a:lnTo>
                <a:lnTo>
                  <a:pt x="315039" y="21740"/>
                </a:lnTo>
                <a:lnTo>
                  <a:pt x="322707" y="27241"/>
                </a:lnTo>
                <a:lnTo>
                  <a:pt x="326205" y="33528"/>
                </a:lnTo>
                <a:lnTo>
                  <a:pt x="298704" y="33528"/>
                </a:lnTo>
                <a:lnTo>
                  <a:pt x="290703" y="35790"/>
                </a:lnTo>
                <a:lnTo>
                  <a:pt x="289683" y="36576"/>
                </a:lnTo>
                <a:close/>
              </a:path>
              <a:path w="489585" h="90169">
                <a:moveTo>
                  <a:pt x="230124" y="88392"/>
                </a:moveTo>
                <a:lnTo>
                  <a:pt x="214884" y="88392"/>
                </a:lnTo>
                <a:lnTo>
                  <a:pt x="214884" y="21336"/>
                </a:lnTo>
                <a:lnTo>
                  <a:pt x="230124" y="21336"/>
                </a:lnTo>
                <a:lnTo>
                  <a:pt x="230124" y="33528"/>
                </a:lnTo>
                <a:lnTo>
                  <a:pt x="248412" y="33528"/>
                </a:lnTo>
                <a:lnTo>
                  <a:pt x="241053" y="35790"/>
                </a:lnTo>
                <a:lnTo>
                  <a:pt x="235267" y="40195"/>
                </a:lnTo>
                <a:lnTo>
                  <a:pt x="231481" y="46601"/>
                </a:lnTo>
                <a:lnTo>
                  <a:pt x="230124" y="54864"/>
                </a:lnTo>
                <a:lnTo>
                  <a:pt x="230124" y="88392"/>
                </a:lnTo>
                <a:close/>
              </a:path>
              <a:path w="489585" h="90169">
                <a:moveTo>
                  <a:pt x="329184" y="88392"/>
                </a:moveTo>
                <a:lnTo>
                  <a:pt x="313944" y="88392"/>
                </a:lnTo>
                <a:lnTo>
                  <a:pt x="313944" y="39624"/>
                </a:lnTo>
                <a:lnTo>
                  <a:pt x="307848" y="33528"/>
                </a:lnTo>
                <a:lnTo>
                  <a:pt x="326205" y="33528"/>
                </a:lnTo>
                <a:lnTo>
                  <a:pt x="327517" y="35885"/>
                </a:lnTo>
                <a:lnTo>
                  <a:pt x="329089" y="46601"/>
                </a:lnTo>
                <a:lnTo>
                  <a:pt x="329184" y="88392"/>
                </a:lnTo>
                <a:close/>
              </a:path>
              <a:path w="489585" h="90169">
                <a:moveTo>
                  <a:pt x="353568" y="39624"/>
                </a:moveTo>
                <a:lnTo>
                  <a:pt x="376428" y="19812"/>
                </a:lnTo>
                <a:lnTo>
                  <a:pt x="388429" y="21478"/>
                </a:lnTo>
                <a:lnTo>
                  <a:pt x="397002" y="26289"/>
                </a:lnTo>
                <a:lnTo>
                  <a:pt x="400835" y="32004"/>
                </a:lnTo>
                <a:lnTo>
                  <a:pt x="367284" y="32004"/>
                </a:lnTo>
                <a:lnTo>
                  <a:pt x="359664" y="35052"/>
                </a:lnTo>
                <a:lnTo>
                  <a:pt x="353568" y="39624"/>
                </a:lnTo>
                <a:close/>
              </a:path>
              <a:path w="489585" h="90169">
                <a:moveTo>
                  <a:pt x="376428" y="89916"/>
                </a:moveTo>
                <a:lnTo>
                  <a:pt x="367284" y="89916"/>
                </a:lnTo>
                <a:lnTo>
                  <a:pt x="357044" y="88296"/>
                </a:lnTo>
                <a:lnTo>
                  <a:pt x="349377" y="83820"/>
                </a:lnTo>
                <a:lnTo>
                  <a:pt x="344566" y="77057"/>
                </a:lnTo>
                <a:lnTo>
                  <a:pt x="342900" y="68580"/>
                </a:lnTo>
                <a:lnTo>
                  <a:pt x="344590" y="60317"/>
                </a:lnTo>
                <a:lnTo>
                  <a:pt x="349567" y="53911"/>
                </a:lnTo>
                <a:lnTo>
                  <a:pt x="357687" y="49506"/>
                </a:lnTo>
                <a:lnTo>
                  <a:pt x="368808" y="47244"/>
                </a:lnTo>
                <a:lnTo>
                  <a:pt x="390144" y="47244"/>
                </a:lnTo>
                <a:lnTo>
                  <a:pt x="390144" y="36576"/>
                </a:lnTo>
                <a:lnTo>
                  <a:pt x="384048" y="32004"/>
                </a:lnTo>
                <a:lnTo>
                  <a:pt x="400835" y="32004"/>
                </a:lnTo>
                <a:lnTo>
                  <a:pt x="402145" y="33956"/>
                </a:lnTo>
                <a:lnTo>
                  <a:pt x="403860" y="44196"/>
                </a:lnTo>
                <a:lnTo>
                  <a:pt x="403860" y="57912"/>
                </a:lnTo>
                <a:lnTo>
                  <a:pt x="361188" y="57912"/>
                </a:lnTo>
                <a:lnTo>
                  <a:pt x="356616" y="60960"/>
                </a:lnTo>
                <a:lnTo>
                  <a:pt x="356616" y="73152"/>
                </a:lnTo>
                <a:lnTo>
                  <a:pt x="362712" y="77724"/>
                </a:lnTo>
                <a:lnTo>
                  <a:pt x="403860" y="77724"/>
                </a:lnTo>
                <a:lnTo>
                  <a:pt x="403860" y="80772"/>
                </a:lnTo>
                <a:lnTo>
                  <a:pt x="390144" y="80772"/>
                </a:lnTo>
                <a:lnTo>
                  <a:pt x="384048" y="86868"/>
                </a:lnTo>
                <a:lnTo>
                  <a:pt x="376428" y="89916"/>
                </a:lnTo>
                <a:close/>
              </a:path>
              <a:path w="489585" h="90169">
                <a:moveTo>
                  <a:pt x="403860" y="77724"/>
                </a:moveTo>
                <a:lnTo>
                  <a:pt x="381000" y="77724"/>
                </a:lnTo>
                <a:lnTo>
                  <a:pt x="388620" y="71628"/>
                </a:lnTo>
                <a:lnTo>
                  <a:pt x="390144" y="65532"/>
                </a:lnTo>
                <a:lnTo>
                  <a:pt x="390144" y="57912"/>
                </a:lnTo>
                <a:lnTo>
                  <a:pt x="403860" y="57912"/>
                </a:lnTo>
                <a:lnTo>
                  <a:pt x="403860" y="77724"/>
                </a:lnTo>
                <a:close/>
              </a:path>
              <a:path w="489585" h="90169">
                <a:moveTo>
                  <a:pt x="403860" y="88392"/>
                </a:moveTo>
                <a:lnTo>
                  <a:pt x="390144" y="88392"/>
                </a:lnTo>
                <a:lnTo>
                  <a:pt x="390144" y="80772"/>
                </a:lnTo>
                <a:lnTo>
                  <a:pt x="403860" y="80772"/>
                </a:lnTo>
                <a:lnTo>
                  <a:pt x="403860" y="88392"/>
                </a:lnTo>
                <a:close/>
              </a:path>
              <a:path w="489585" h="90169">
                <a:moveTo>
                  <a:pt x="489204" y="88392"/>
                </a:moveTo>
                <a:lnTo>
                  <a:pt x="473964" y="88392"/>
                </a:lnTo>
                <a:lnTo>
                  <a:pt x="473964" y="41148"/>
                </a:lnTo>
                <a:lnTo>
                  <a:pt x="467868" y="33528"/>
                </a:lnTo>
                <a:lnTo>
                  <a:pt x="438912" y="33528"/>
                </a:lnTo>
                <a:lnTo>
                  <a:pt x="443150" y="27527"/>
                </a:lnTo>
                <a:lnTo>
                  <a:pt x="448818" y="23241"/>
                </a:lnTo>
                <a:lnTo>
                  <a:pt x="455628" y="20669"/>
                </a:lnTo>
                <a:lnTo>
                  <a:pt x="463296" y="19812"/>
                </a:lnTo>
                <a:lnTo>
                  <a:pt x="474416" y="21740"/>
                </a:lnTo>
                <a:lnTo>
                  <a:pt x="482536" y="27241"/>
                </a:lnTo>
                <a:lnTo>
                  <a:pt x="487513" y="35885"/>
                </a:lnTo>
                <a:lnTo>
                  <a:pt x="489204" y="47244"/>
                </a:lnTo>
                <a:lnTo>
                  <a:pt x="489204" y="88392"/>
                </a:lnTo>
                <a:close/>
              </a:path>
              <a:path w="489585" h="90169">
                <a:moveTo>
                  <a:pt x="438912" y="88392"/>
                </a:moveTo>
                <a:lnTo>
                  <a:pt x="423672" y="88392"/>
                </a:lnTo>
                <a:lnTo>
                  <a:pt x="423672" y="21336"/>
                </a:lnTo>
                <a:lnTo>
                  <a:pt x="438912" y="21336"/>
                </a:lnTo>
                <a:lnTo>
                  <a:pt x="438912" y="33528"/>
                </a:lnTo>
                <a:lnTo>
                  <a:pt x="457200" y="33528"/>
                </a:lnTo>
                <a:lnTo>
                  <a:pt x="449841" y="35123"/>
                </a:lnTo>
                <a:lnTo>
                  <a:pt x="444055" y="39433"/>
                </a:lnTo>
                <a:lnTo>
                  <a:pt x="440269" y="45743"/>
                </a:lnTo>
                <a:lnTo>
                  <a:pt x="438912" y="53340"/>
                </a:lnTo>
                <a:lnTo>
                  <a:pt x="438912" y="88392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25623" y="2866644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20724" y="2811780"/>
            <a:ext cx="1015365" cy="121920"/>
          </a:xfrm>
          <a:custGeom>
            <a:avLst/>
            <a:gdLst/>
            <a:ahLst/>
            <a:cxnLst/>
            <a:rect l="l" t="t" r="r" b="b"/>
            <a:pathLst>
              <a:path w="1015364" h="121919">
                <a:moveTo>
                  <a:pt x="13716" y="96012"/>
                </a:moveTo>
                <a:lnTo>
                  <a:pt x="0" y="96012"/>
                </a:lnTo>
                <a:lnTo>
                  <a:pt x="0" y="6096"/>
                </a:lnTo>
                <a:lnTo>
                  <a:pt x="35052" y="6096"/>
                </a:lnTo>
                <a:lnTo>
                  <a:pt x="50172" y="8286"/>
                </a:lnTo>
                <a:lnTo>
                  <a:pt x="61150" y="14478"/>
                </a:lnTo>
                <a:lnTo>
                  <a:pt x="64860" y="19812"/>
                </a:lnTo>
                <a:lnTo>
                  <a:pt x="13716" y="19812"/>
                </a:lnTo>
                <a:lnTo>
                  <a:pt x="13716" y="56388"/>
                </a:lnTo>
                <a:lnTo>
                  <a:pt x="63954" y="56388"/>
                </a:lnTo>
                <a:lnTo>
                  <a:pt x="61150" y="60579"/>
                </a:lnTo>
                <a:lnTo>
                  <a:pt x="50172" y="66579"/>
                </a:lnTo>
                <a:lnTo>
                  <a:pt x="35052" y="68580"/>
                </a:lnTo>
                <a:lnTo>
                  <a:pt x="13716" y="68580"/>
                </a:lnTo>
                <a:lnTo>
                  <a:pt x="13716" y="96012"/>
                </a:lnTo>
                <a:close/>
              </a:path>
              <a:path w="1015364" h="121919">
                <a:moveTo>
                  <a:pt x="63954" y="56388"/>
                </a:moveTo>
                <a:lnTo>
                  <a:pt x="35052" y="56388"/>
                </a:lnTo>
                <a:lnTo>
                  <a:pt x="44172" y="55245"/>
                </a:lnTo>
                <a:lnTo>
                  <a:pt x="50863" y="51816"/>
                </a:lnTo>
                <a:lnTo>
                  <a:pt x="54983" y="46101"/>
                </a:lnTo>
                <a:lnTo>
                  <a:pt x="56388" y="38100"/>
                </a:lnTo>
                <a:lnTo>
                  <a:pt x="54983" y="30099"/>
                </a:lnTo>
                <a:lnTo>
                  <a:pt x="50863" y="24384"/>
                </a:lnTo>
                <a:lnTo>
                  <a:pt x="44172" y="20955"/>
                </a:lnTo>
                <a:lnTo>
                  <a:pt x="35052" y="19812"/>
                </a:lnTo>
                <a:lnTo>
                  <a:pt x="64860" y="19812"/>
                </a:lnTo>
                <a:lnTo>
                  <a:pt x="67841" y="24098"/>
                </a:lnTo>
                <a:lnTo>
                  <a:pt x="70104" y="36576"/>
                </a:lnTo>
                <a:lnTo>
                  <a:pt x="67841" y="50577"/>
                </a:lnTo>
                <a:lnTo>
                  <a:pt x="63954" y="56388"/>
                </a:lnTo>
                <a:close/>
              </a:path>
              <a:path w="1015364" h="121919">
                <a:moveTo>
                  <a:pt x="121920" y="41148"/>
                </a:moveTo>
                <a:lnTo>
                  <a:pt x="99060" y="41148"/>
                </a:lnTo>
                <a:lnTo>
                  <a:pt x="103060" y="35147"/>
                </a:lnTo>
                <a:lnTo>
                  <a:pt x="108204" y="30861"/>
                </a:lnTo>
                <a:lnTo>
                  <a:pt x="114490" y="28289"/>
                </a:lnTo>
                <a:lnTo>
                  <a:pt x="121920" y="27432"/>
                </a:lnTo>
                <a:lnTo>
                  <a:pt x="121920" y="41148"/>
                </a:lnTo>
                <a:close/>
              </a:path>
              <a:path w="1015364" h="121919">
                <a:moveTo>
                  <a:pt x="99060" y="96012"/>
                </a:moveTo>
                <a:lnTo>
                  <a:pt x="83820" y="96012"/>
                </a:lnTo>
                <a:lnTo>
                  <a:pt x="83820" y="28956"/>
                </a:lnTo>
                <a:lnTo>
                  <a:pt x="99060" y="28956"/>
                </a:lnTo>
                <a:lnTo>
                  <a:pt x="99060" y="41148"/>
                </a:lnTo>
                <a:lnTo>
                  <a:pt x="121920" y="41148"/>
                </a:lnTo>
                <a:lnTo>
                  <a:pt x="112776" y="42529"/>
                </a:lnTo>
                <a:lnTo>
                  <a:pt x="105918" y="46482"/>
                </a:lnTo>
                <a:lnTo>
                  <a:pt x="101346" y="52720"/>
                </a:lnTo>
                <a:lnTo>
                  <a:pt x="99060" y="60960"/>
                </a:lnTo>
                <a:lnTo>
                  <a:pt x="99060" y="96012"/>
                </a:lnTo>
                <a:close/>
              </a:path>
              <a:path w="1015364" h="121919">
                <a:moveTo>
                  <a:pt x="163068" y="96012"/>
                </a:moveTo>
                <a:lnTo>
                  <a:pt x="148590" y="93559"/>
                </a:lnTo>
                <a:lnTo>
                  <a:pt x="137541" y="86677"/>
                </a:lnTo>
                <a:lnTo>
                  <a:pt x="130492" y="76080"/>
                </a:lnTo>
                <a:lnTo>
                  <a:pt x="128016" y="62484"/>
                </a:lnTo>
                <a:lnTo>
                  <a:pt x="130706" y="48006"/>
                </a:lnTo>
                <a:lnTo>
                  <a:pt x="138112" y="36957"/>
                </a:lnTo>
                <a:lnTo>
                  <a:pt x="149232" y="29908"/>
                </a:lnTo>
                <a:lnTo>
                  <a:pt x="163068" y="27432"/>
                </a:lnTo>
                <a:lnTo>
                  <a:pt x="177927" y="30218"/>
                </a:lnTo>
                <a:lnTo>
                  <a:pt x="188214" y="38290"/>
                </a:lnTo>
                <a:lnTo>
                  <a:pt x="188803" y="39624"/>
                </a:lnTo>
                <a:lnTo>
                  <a:pt x="163068" y="39624"/>
                </a:lnTo>
                <a:lnTo>
                  <a:pt x="155686" y="40743"/>
                </a:lnTo>
                <a:lnTo>
                  <a:pt x="149733" y="44005"/>
                </a:lnTo>
                <a:lnTo>
                  <a:pt x="145494" y="49268"/>
                </a:lnTo>
                <a:lnTo>
                  <a:pt x="143256" y="56388"/>
                </a:lnTo>
                <a:lnTo>
                  <a:pt x="194269" y="56388"/>
                </a:lnTo>
                <a:lnTo>
                  <a:pt x="195072" y="68580"/>
                </a:lnTo>
                <a:lnTo>
                  <a:pt x="143256" y="68580"/>
                </a:lnTo>
                <a:lnTo>
                  <a:pt x="145732" y="75057"/>
                </a:lnTo>
                <a:lnTo>
                  <a:pt x="150495" y="80391"/>
                </a:lnTo>
                <a:lnTo>
                  <a:pt x="156972" y="84010"/>
                </a:lnTo>
                <a:lnTo>
                  <a:pt x="164592" y="85344"/>
                </a:lnTo>
                <a:lnTo>
                  <a:pt x="190500" y="85344"/>
                </a:lnTo>
                <a:lnTo>
                  <a:pt x="185356" y="90225"/>
                </a:lnTo>
                <a:lnTo>
                  <a:pt x="179070" y="93535"/>
                </a:lnTo>
                <a:lnTo>
                  <a:pt x="171640" y="95416"/>
                </a:lnTo>
                <a:lnTo>
                  <a:pt x="163068" y="96012"/>
                </a:lnTo>
                <a:close/>
              </a:path>
              <a:path w="1015364" h="121919">
                <a:moveTo>
                  <a:pt x="194269" y="56388"/>
                </a:moveTo>
                <a:lnTo>
                  <a:pt x="181356" y="56388"/>
                </a:lnTo>
                <a:lnTo>
                  <a:pt x="181356" y="45720"/>
                </a:lnTo>
                <a:lnTo>
                  <a:pt x="173736" y="39624"/>
                </a:lnTo>
                <a:lnTo>
                  <a:pt x="188803" y="39624"/>
                </a:lnTo>
                <a:lnTo>
                  <a:pt x="193929" y="51220"/>
                </a:lnTo>
                <a:lnTo>
                  <a:pt x="194269" y="56388"/>
                </a:lnTo>
                <a:close/>
              </a:path>
              <a:path w="1015364" h="121919">
                <a:moveTo>
                  <a:pt x="190500" y="85344"/>
                </a:moveTo>
                <a:lnTo>
                  <a:pt x="172212" y="85344"/>
                </a:lnTo>
                <a:lnTo>
                  <a:pt x="178308" y="82296"/>
                </a:lnTo>
                <a:lnTo>
                  <a:pt x="182880" y="76200"/>
                </a:lnTo>
                <a:lnTo>
                  <a:pt x="190500" y="85344"/>
                </a:lnTo>
                <a:close/>
              </a:path>
              <a:path w="1015364" h="121919">
                <a:moveTo>
                  <a:pt x="227076" y="30480"/>
                </a:moveTo>
                <a:lnTo>
                  <a:pt x="211836" y="30480"/>
                </a:lnTo>
                <a:lnTo>
                  <a:pt x="211836" y="24384"/>
                </a:lnTo>
                <a:lnTo>
                  <a:pt x="213931" y="13501"/>
                </a:lnTo>
                <a:lnTo>
                  <a:pt x="219456" y="5905"/>
                </a:lnTo>
                <a:lnTo>
                  <a:pt x="227266" y="1452"/>
                </a:lnTo>
                <a:lnTo>
                  <a:pt x="236220" y="0"/>
                </a:lnTo>
                <a:lnTo>
                  <a:pt x="240792" y="0"/>
                </a:lnTo>
                <a:lnTo>
                  <a:pt x="246888" y="3048"/>
                </a:lnTo>
                <a:lnTo>
                  <a:pt x="251460" y="6096"/>
                </a:lnTo>
                <a:lnTo>
                  <a:pt x="247105" y="13716"/>
                </a:lnTo>
                <a:lnTo>
                  <a:pt x="231648" y="13716"/>
                </a:lnTo>
                <a:lnTo>
                  <a:pt x="227076" y="16764"/>
                </a:lnTo>
                <a:lnTo>
                  <a:pt x="227076" y="30480"/>
                </a:lnTo>
                <a:close/>
              </a:path>
              <a:path w="1015364" h="121919">
                <a:moveTo>
                  <a:pt x="245364" y="16764"/>
                </a:moveTo>
                <a:lnTo>
                  <a:pt x="239268" y="13716"/>
                </a:lnTo>
                <a:lnTo>
                  <a:pt x="247105" y="13716"/>
                </a:lnTo>
                <a:lnTo>
                  <a:pt x="245364" y="16764"/>
                </a:lnTo>
                <a:close/>
              </a:path>
              <a:path w="1015364" h="121919">
                <a:moveTo>
                  <a:pt x="280416" y="96012"/>
                </a:moveTo>
                <a:lnTo>
                  <a:pt x="265938" y="93559"/>
                </a:lnTo>
                <a:lnTo>
                  <a:pt x="254889" y="86677"/>
                </a:lnTo>
                <a:lnTo>
                  <a:pt x="247840" y="76080"/>
                </a:lnTo>
                <a:lnTo>
                  <a:pt x="245364" y="62484"/>
                </a:lnTo>
                <a:lnTo>
                  <a:pt x="247840" y="48006"/>
                </a:lnTo>
                <a:lnTo>
                  <a:pt x="254889" y="36957"/>
                </a:lnTo>
                <a:lnTo>
                  <a:pt x="265938" y="29908"/>
                </a:lnTo>
                <a:lnTo>
                  <a:pt x="280416" y="27432"/>
                </a:lnTo>
                <a:lnTo>
                  <a:pt x="295275" y="30218"/>
                </a:lnTo>
                <a:lnTo>
                  <a:pt x="305562" y="38290"/>
                </a:lnTo>
                <a:lnTo>
                  <a:pt x="306151" y="39624"/>
                </a:lnTo>
                <a:lnTo>
                  <a:pt x="280416" y="39624"/>
                </a:lnTo>
                <a:lnTo>
                  <a:pt x="273034" y="40743"/>
                </a:lnTo>
                <a:lnTo>
                  <a:pt x="267081" y="44005"/>
                </a:lnTo>
                <a:lnTo>
                  <a:pt x="262842" y="49268"/>
                </a:lnTo>
                <a:lnTo>
                  <a:pt x="260604" y="56388"/>
                </a:lnTo>
                <a:lnTo>
                  <a:pt x="311617" y="56388"/>
                </a:lnTo>
                <a:lnTo>
                  <a:pt x="312420" y="68580"/>
                </a:lnTo>
                <a:lnTo>
                  <a:pt x="260604" y="68580"/>
                </a:lnTo>
                <a:lnTo>
                  <a:pt x="263080" y="75057"/>
                </a:lnTo>
                <a:lnTo>
                  <a:pt x="267843" y="80391"/>
                </a:lnTo>
                <a:lnTo>
                  <a:pt x="274320" y="84010"/>
                </a:lnTo>
                <a:lnTo>
                  <a:pt x="281940" y="85344"/>
                </a:lnTo>
                <a:lnTo>
                  <a:pt x="307848" y="85344"/>
                </a:lnTo>
                <a:lnTo>
                  <a:pt x="302704" y="90225"/>
                </a:lnTo>
                <a:lnTo>
                  <a:pt x="296418" y="93535"/>
                </a:lnTo>
                <a:lnTo>
                  <a:pt x="288988" y="95416"/>
                </a:lnTo>
                <a:lnTo>
                  <a:pt x="280416" y="96012"/>
                </a:lnTo>
                <a:close/>
              </a:path>
              <a:path w="1015364" h="121919">
                <a:moveTo>
                  <a:pt x="243840" y="41148"/>
                </a:moveTo>
                <a:lnTo>
                  <a:pt x="202692" y="41148"/>
                </a:lnTo>
                <a:lnTo>
                  <a:pt x="202692" y="30480"/>
                </a:lnTo>
                <a:lnTo>
                  <a:pt x="243840" y="30480"/>
                </a:lnTo>
                <a:lnTo>
                  <a:pt x="243840" y="41148"/>
                </a:lnTo>
                <a:close/>
              </a:path>
              <a:path w="1015364" h="121919">
                <a:moveTo>
                  <a:pt x="311617" y="56388"/>
                </a:moveTo>
                <a:lnTo>
                  <a:pt x="298704" y="56388"/>
                </a:lnTo>
                <a:lnTo>
                  <a:pt x="298704" y="45720"/>
                </a:lnTo>
                <a:lnTo>
                  <a:pt x="291084" y="39624"/>
                </a:lnTo>
                <a:lnTo>
                  <a:pt x="306151" y="39624"/>
                </a:lnTo>
                <a:lnTo>
                  <a:pt x="311277" y="51220"/>
                </a:lnTo>
                <a:lnTo>
                  <a:pt x="311617" y="56388"/>
                </a:lnTo>
                <a:close/>
              </a:path>
              <a:path w="1015364" h="121919">
                <a:moveTo>
                  <a:pt x="227076" y="96012"/>
                </a:moveTo>
                <a:lnTo>
                  <a:pt x="211836" y="96012"/>
                </a:lnTo>
                <a:lnTo>
                  <a:pt x="211836" y="41148"/>
                </a:lnTo>
                <a:lnTo>
                  <a:pt x="227076" y="41148"/>
                </a:lnTo>
                <a:lnTo>
                  <a:pt x="227076" y="96012"/>
                </a:lnTo>
                <a:close/>
              </a:path>
              <a:path w="1015364" h="121919">
                <a:moveTo>
                  <a:pt x="307848" y="85344"/>
                </a:moveTo>
                <a:lnTo>
                  <a:pt x="289560" y="85344"/>
                </a:lnTo>
                <a:lnTo>
                  <a:pt x="295656" y="82296"/>
                </a:lnTo>
                <a:lnTo>
                  <a:pt x="300228" y="76200"/>
                </a:lnTo>
                <a:lnTo>
                  <a:pt x="307848" y="85344"/>
                </a:lnTo>
                <a:close/>
              </a:path>
              <a:path w="1015364" h="121919">
                <a:moveTo>
                  <a:pt x="365760" y="41148"/>
                </a:moveTo>
                <a:lnTo>
                  <a:pt x="341376" y="41148"/>
                </a:lnTo>
                <a:lnTo>
                  <a:pt x="345614" y="35147"/>
                </a:lnTo>
                <a:lnTo>
                  <a:pt x="351282" y="30861"/>
                </a:lnTo>
                <a:lnTo>
                  <a:pt x="358092" y="28289"/>
                </a:lnTo>
                <a:lnTo>
                  <a:pt x="365760" y="27432"/>
                </a:lnTo>
                <a:lnTo>
                  <a:pt x="365760" y="41148"/>
                </a:lnTo>
                <a:close/>
              </a:path>
              <a:path w="1015364" h="121919">
                <a:moveTo>
                  <a:pt x="341376" y="96012"/>
                </a:moveTo>
                <a:lnTo>
                  <a:pt x="327660" y="96012"/>
                </a:lnTo>
                <a:lnTo>
                  <a:pt x="327660" y="28956"/>
                </a:lnTo>
                <a:lnTo>
                  <a:pt x="341376" y="28956"/>
                </a:lnTo>
                <a:lnTo>
                  <a:pt x="341376" y="41148"/>
                </a:lnTo>
                <a:lnTo>
                  <a:pt x="365760" y="41148"/>
                </a:lnTo>
                <a:lnTo>
                  <a:pt x="356377" y="42529"/>
                </a:lnTo>
                <a:lnTo>
                  <a:pt x="348996" y="46482"/>
                </a:lnTo>
                <a:lnTo>
                  <a:pt x="343900" y="52720"/>
                </a:lnTo>
                <a:lnTo>
                  <a:pt x="341376" y="60960"/>
                </a:lnTo>
                <a:lnTo>
                  <a:pt x="341376" y="96012"/>
                </a:lnTo>
                <a:close/>
              </a:path>
              <a:path w="1015364" h="121919">
                <a:moveTo>
                  <a:pt x="475488" y="96012"/>
                </a:moveTo>
                <a:lnTo>
                  <a:pt x="460248" y="96012"/>
                </a:lnTo>
                <a:lnTo>
                  <a:pt x="460248" y="47244"/>
                </a:lnTo>
                <a:lnTo>
                  <a:pt x="454152" y="41148"/>
                </a:lnTo>
                <a:lnTo>
                  <a:pt x="425196" y="41148"/>
                </a:lnTo>
                <a:lnTo>
                  <a:pt x="429434" y="35147"/>
                </a:lnTo>
                <a:lnTo>
                  <a:pt x="435102" y="30861"/>
                </a:lnTo>
                <a:lnTo>
                  <a:pt x="441912" y="28289"/>
                </a:lnTo>
                <a:lnTo>
                  <a:pt x="449580" y="27432"/>
                </a:lnTo>
                <a:lnTo>
                  <a:pt x="460700" y="29337"/>
                </a:lnTo>
                <a:lnTo>
                  <a:pt x="468820" y="34671"/>
                </a:lnTo>
                <a:lnTo>
                  <a:pt x="473797" y="42862"/>
                </a:lnTo>
                <a:lnTo>
                  <a:pt x="475488" y="53340"/>
                </a:lnTo>
                <a:lnTo>
                  <a:pt x="475488" y="96012"/>
                </a:lnTo>
                <a:close/>
              </a:path>
              <a:path w="1015364" h="121919">
                <a:moveTo>
                  <a:pt x="425196" y="96012"/>
                </a:moveTo>
                <a:lnTo>
                  <a:pt x="409956" y="96012"/>
                </a:lnTo>
                <a:lnTo>
                  <a:pt x="409956" y="28956"/>
                </a:lnTo>
                <a:lnTo>
                  <a:pt x="425196" y="28956"/>
                </a:lnTo>
                <a:lnTo>
                  <a:pt x="425196" y="41148"/>
                </a:lnTo>
                <a:lnTo>
                  <a:pt x="445008" y="41148"/>
                </a:lnTo>
                <a:lnTo>
                  <a:pt x="436983" y="42505"/>
                </a:lnTo>
                <a:lnTo>
                  <a:pt x="431101" y="46291"/>
                </a:lnTo>
                <a:lnTo>
                  <a:pt x="427220" y="52077"/>
                </a:lnTo>
                <a:lnTo>
                  <a:pt x="425196" y="59436"/>
                </a:lnTo>
                <a:lnTo>
                  <a:pt x="425196" y="96012"/>
                </a:lnTo>
                <a:close/>
              </a:path>
              <a:path w="1015364" h="121919">
                <a:moveTo>
                  <a:pt x="524256" y="96012"/>
                </a:moveTo>
                <a:lnTo>
                  <a:pt x="509778" y="93559"/>
                </a:lnTo>
                <a:lnTo>
                  <a:pt x="498729" y="86677"/>
                </a:lnTo>
                <a:lnTo>
                  <a:pt x="491680" y="76080"/>
                </a:lnTo>
                <a:lnTo>
                  <a:pt x="489204" y="62484"/>
                </a:lnTo>
                <a:lnTo>
                  <a:pt x="491680" y="48006"/>
                </a:lnTo>
                <a:lnTo>
                  <a:pt x="498729" y="36957"/>
                </a:lnTo>
                <a:lnTo>
                  <a:pt x="509778" y="29908"/>
                </a:lnTo>
                <a:lnTo>
                  <a:pt x="524256" y="27432"/>
                </a:lnTo>
                <a:lnTo>
                  <a:pt x="538734" y="29908"/>
                </a:lnTo>
                <a:lnTo>
                  <a:pt x="549783" y="36957"/>
                </a:lnTo>
                <a:lnTo>
                  <a:pt x="551484" y="39624"/>
                </a:lnTo>
                <a:lnTo>
                  <a:pt x="524256" y="39624"/>
                </a:lnTo>
                <a:lnTo>
                  <a:pt x="515778" y="41267"/>
                </a:lnTo>
                <a:lnTo>
                  <a:pt x="509016" y="45910"/>
                </a:lnTo>
                <a:lnTo>
                  <a:pt x="504539" y="53125"/>
                </a:lnTo>
                <a:lnTo>
                  <a:pt x="502920" y="62484"/>
                </a:lnTo>
                <a:lnTo>
                  <a:pt x="504539" y="71604"/>
                </a:lnTo>
                <a:lnTo>
                  <a:pt x="509016" y="78295"/>
                </a:lnTo>
                <a:lnTo>
                  <a:pt x="515778" y="82415"/>
                </a:lnTo>
                <a:lnTo>
                  <a:pt x="524256" y="83820"/>
                </a:lnTo>
                <a:lnTo>
                  <a:pt x="551683" y="83820"/>
                </a:lnTo>
                <a:lnTo>
                  <a:pt x="549783" y="86677"/>
                </a:lnTo>
                <a:lnTo>
                  <a:pt x="538734" y="93559"/>
                </a:lnTo>
                <a:lnTo>
                  <a:pt x="524256" y="96012"/>
                </a:lnTo>
                <a:close/>
              </a:path>
              <a:path w="1015364" h="121919">
                <a:moveTo>
                  <a:pt x="551683" y="83820"/>
                </a:moveTo>
                <a:lnTo>
                  <a:pt x="524256" y="83820"/>
                </a:lnTo>
                <a:lnTo>
                  <a:pt x="532733" y="82415"/>
                </a:lnTo>
                <a:lnTo>
                  <a:pt x="539496" y="78295"/>
                </a:lnTo>
                <a:lnTo>
                  <a:pt x="543972" y="71604"/>
                </a:lnTo>
                <a:lnTo>
                  <a:pt x="545592" y="62484"/>
                </a:lnTo>
                <a:lnTo>
                  <a:pt x="543972" y="53125"/>
                </a:lnTo>
                <a:lnTo>
                  <a:pt x="539496" y="45910"/>
                </a:lnTo>
                <a:lnTo>
                  <a:pt x="532733" y="41267"/>
                </a:lnTo>
                <a:lnTo>
                  <a:pt x="524256" y="39624"/>
                </a:lnTo>
                <a:lnTo>
                  <a:pt x="551484" y="39624"/>
                </a:lnTo>
                <a:lnTo>
                  <a:pt x="556831" y="48006"/>
                </a:lnTo>
                <a:lnTo>
                  <a:pt x="559308" y="62484"/>
                </a:lnTo>
                <a:lnTo>
                  <a:pt x="556831" y="76080"/>
                </a:lnTo>
                <a:lnTo>
                  <a:pt x="551683" y="83820"/>
                </a:lnTo>
                <a:close/>
              </a:path>
              <a:path w="1015364" h="121919">
                <a:moveTo>
                  <a:pt x="592836" y="30480"/>
                </a:moveTo>
                <a:lnTo>
                  <a:pt x="577596" y="30480"/>
                </a:lnTo>
                <a:lnTo>
                  <a:pt x="577596" y="12192"/>
                </a:lnTo>
                <a:lnTo>
                  <a:pt x="592836" y="12192"/>
                </a:lnTo>
                <a:lnTo>
                  <a:pt x="592836" y="30480"/>
                </a:lnTo>
                <a:close/>
              </a:path>
              <a:path w="1015364" h="121919">
                <a:moveTo>
                  <a:pt x="612648" y="41148"/>
                </a:moveTo>
                <a:lnTo>
                  <a:pt x="568452" y="41148"/>
                </a:lnTo>
                <a:lnTo>
                  <a:pt x="568452" y="30480"/>
                </a:lnTo>
                <a:lnTo>
                  <a:pt x="612648" y="30480"/>
                </a:lnTo>
                <a:lnTo>
                  <a:pt x="612648" y="41148"/>
                </a:lnTo>
                <a:close/>
              </a:path>
              <a:path w="1015364" h="121919">
                <a:moveTo>
                  <a:pt x="601980" y="97536"/>
                </a:moveTo>
                <a:lnTo>
                  <a:pt x="597408" y="97536"/>
                </a:lnTo>
                <a:lnTo>
                  <a:pt x="589811" y="96369"/>
                </a:lnTo>
                <a:lnTo>
                  <a:pt x="583501" y="92773"/>
                </a:lnTo>
                <a:lnTo>
                  <a:pt x="579191" y="86606"/>
                </a:lnTo>
                <a:lnTo>
                  <a:pt x="577596" y="77724"/>
                </a:lnTo>
                <a:lnTo>
                  <a:pt x="577596" y="41148"/>
                </a:lnTo>
                <a:lnTo>
                  <a:pt x="592836" y="41148"/>
                </a:lnTo>
                <a:lnTo>
                  <a:pt x="592836" y="80772"/>
                </a:lnTo>
                <a:lnTo>
                  <a:pt x="594360" y="83820"/>
                </a:lnTo>
                <a:lnTo>
                  <a:pt x="610906" y="83820"/>
                </a:lnTo>
                <a:lnTo>
                  <a:pt x="614172" y="91440"/>
                </a:lnTo>
                <a:lnTo>
                  <a:pt x="601980" y="97536"/>
                </a:lnTo>
                <a:close/>
              </a:path>
              <a:path w="1015364" h="121919">
                <a:moveTo>
                  <a:pt x="610906" y="83820"/>
                </a:moveTo>
                <a:lnTo>
                  <a:pt x="601980" y="83820"/>
                </a:lnTo>
                <a:lnTo>
                  <a:pt x="606552" y="82296"/>
                </a:lnTo>
                <a:lnTo>
                  <a:pt x="609600" y="80772"/>
                </a:lnTo>
                <a:lnTo>
                  <a:pt x="610906" y="83820"/>
                </a:lnTo>
                <a:close/>
              </a:path>
              <a:path w="1015364" h="121919">
                <a:moveTo>
                  <a:pt x="676656" y="30480"/>
                </a:moveTo>
                <a:lnTo>
                  <a:pt x="662940" y="30480"/>
                </a:lnTo>
                <a:lnTo>
                  <a:pt x="662940" y="12192"/>
                </a:lnTo>
                <a:lnTo>
                  <a:pt x="676656" y="12192"/>
                </a:lnTo>
                <a:lnTo>
                  <a:pt x="676656" y="30480"/>
                </a:lnTo>
                <a:close/>
              </a:path>
              <a:path w="1015364" h="121919">
                <a:moveTo>
                  <a:pt x="697992" y="41148"/>
                </a:moveTo>
                <a:lnTo>
                  <a:pt x="653796" y="41148"/>
                </a:lnTo>
                <a:lnTo>
                  <a:pt x="653796" y="30480"/>
                </a:lnTo>
                <a:lnTo>
                  <a:pt x="697992" y="30480"/>
                </a:lnTo>
                <a:lnTo>
                  <a:pt x="697992" y="41148"/>
                </a:lnTo>
                <a:close/>
              </a:path>
              <a:path w="1015364" h="121919">
                <a:moveTo>
                  <a:pt x="687324" y="97536"/>
                </a:moveTo>
                <a:lnTo>
                  <a:pt x="681228" y="97536"/>
                </a:lnTo>
                <a:lnTo>
                  <a:pt x="674512" y="96369"/>
                </a:lnTo>
                <a:lnTo>
                  <a:pt x="668655" y="92773"/>
                </a:lnTo>
                <a:lnTo>
                  <a:pt x="664511" y="86606"/>
                </a:lnTo>
                <a:lnTo>
                  <a:pt x="662940" y="77724"/>
                </a:lnTo>
                <a:lnTo>
                  <a:pt x="662940" y="41148"/>
                </a:lnTo>
                <a:lnTo>
                  <a:pt x="676656" y="41148"/>
                </a:lnTo>
                <a:lnTo>
                  <a:pt x="676656" y="80772"/>
                </a:lnTo>
                <a:lnTo>
                  <a:pt x="679704" y="83820"/>
                </a:lnTo>
                <a:lnTo>
                  <a:pt x="695814" y="83820"/>
                </a:lnTo>
                <a:lnTo>
                  <a:pt x="697992" y="91440"/>
                </a:lnTo>
                <a:lnTo>
                  <a:pt x="693420" y="94488"/>
                </a:lnTo>
                <a:lnTo>
                  <a:pt x="687324" y="97536"/>
                </a:lnTo>
                <a:close/>
              </a:path>
              <a:path w="1015364" h="121919">
                <a:moveTo>
                  <a:pt x="695814" y="83820"/>
                </a:moveTo>
                <a:lnTo>
                  <a:pt x="687324" y="83820"/>
                </a:lnTo>
                <a:lnTo>
                  <a:pt x="690372" y="82296"/>
                </a:lnTo>
                <a:lnTo>
                  <a:pt x="694944" y="80772"/>
                </a:lnTo>
                <a:lnTo>
                  <a:pt x="695814" y="83820"/>
                </a:lnTo>
                <a:close/>
              </a:path>
              <a:path w="1015364" h="121919">
                <a:moveTo>
                  <a:pt x="740664" y="96012"/>
                </a:moveTo>
                <a:lnTo>
                  <a:pt x="726186" y="93559"/>
                </a:lnTo>
                <a:lnTo>
                  <a:pt x="715137" y="86677"/>
                </a:lnTo>
                <a:lnTo>
                  <a:pt x="708088" y="76080"/>
                </a:lnTo>
                <a:lnTo>
                  <a:pt x="705612" y="62484"/>
                </a:lnTo>
                <a:lnTo>
                  <a:pt x="708088" y="48006"/>
                </a:lnTo>
                <a:lnTo>
                  <a:pt x="715137" y="36957"/>
                </a:lnTo>
                <a:lnTo>
                  <a:pt x="726186" y="29908"/>
                </a:lnTo>
                <a:lnTo>
                  <a:pt x="740664" y="27432"/>
                </a:lnTo>
                <a:lnTo>
                  <a:pt x="755142" y="29908"/>
                </a:lnTo>
                <a:lnTo>
                  <a:pt x="766191" y="36957"/>
                </a:lnTo>
                <a:lnTo>
                  <a:pt x="767892" y="39624"/>
                </a:lnTo>
                <a:lnTo>
                  <a:pt x="740664" y="39624"/>
                </a:lnTo>
                <a:lnTo>
                  <a:pt x="732186" y="41267"/>
                </a:lnTo>
                <a:lnTo>
                  <a:pt x="725424" y="45910"/>
                </a:lnTo>
                <a:lnTo>
                  <a:pt x="720947" y="53125"/>
                </a:lnTo>
                <a:lnTo>
                  <a:pt x="719328" y="62484"/>
                </a:lnTo>
                <a:lnTo>
                  <a:pt x="720947" y="71604"/>
                </a:lnTo>
                <a:lnTo>
                  <a:pt x="725424" y="78295"/>
                </a:lnTo>
                <a:lnTo>
                  <a:pt x="732186" y="82415"/>
                </a:lnTo>
                <a:lnTo>
                  <a:pt x="740664" y="83820"/>
                </a:lnTo>
                <a:lnTo>
                  <a:pt x="768091" y="83820"/>
                </a:lnTo>
                <a:lnTo>
                  <a:pt x="766191" y="86677"/>
                </a:lnTo>
                <a:lnTo>
                  <a:pt x="755142" y="93559"/>
                </a:lnTo>
                <a:lnTo>
                  <a:pt x="740664" y="96012"/>
                </a:lnTo>
                <a:close/>
              </a:path>
              <a:path w="1015364" h="121919">
                <a:moveTo>
                  <a:pt x="768091" y="83820"/>
                </a:moveTo>
                <a:lnTo>
                  <a:pt x="740664" y="83820"/>
                </a:lnTo>
                <a:lnTo>
                  <a:pt x="748903" y="82415"/>
                </a:lnTo>
                <a:lnTo>
                  <a:pt x="755142" y="78295"/>
                </a:lnTo>
                <a:lnTo>
                  <a:pt x="759094" y="71604"/>
                </a:lnTo>
                <a:lnTo>
                  <a:pt x="760476" y="62484"/>
                </a:lnTo>
                <a:lnTo>
                  <a:pt x="759094" y="53125"/>
                </a:lnTo>
                <a:lnTo>
                  <a:pt x="755142" y="45910"/>
                </a:lnTo>
                <a:lnTo>
                  <a:pt x="748903" y="41267"/>
                </a:lnTo>
                <a:lnTo>
                  <a:pt x="740664" y="39624"/>
                </a:lnTo>
                <a:lnTo>
                  <a:pt x="767892" y="39624"/>
                </a:lnTo>
                <a:lnTo>
                  <a:pt x="773239" y="48006"/>
                </a:lnTo>
                <a:lnTo>
                  <a:pt x="775716" y="62484"/>
                </a:lnTo>
                <a:lnTo>
                  <a:pt x="773239" y="76080"/>
                </a:lnTo>
                <a:lnTo>
                  <a:pt x="768091" y="83820"/>
                </a:lnTo>
                <a:close/>
              </a:path>
              <a:path w="1015364" h="121919">
                <a:moveTo>
                  <a:pt x="867582" y="85344"/>
                </a:moveTo>
                <a:lnTo>
                  <a:pt x="850392" y="85344"/>
                </a:lnTo>
                <a:lnTo>
                  <a:pt x="854964" y="82296"/>
                </a:lnTo>
                <a:lnTo>
                  <a:pt x="854964" y="77724"/>
                </a:lnTo>
                <a:lnTo>
                  <a:pt x="849487" y="70604"/>
                </a:lnTo>
                <a:lnTo>
                  <a:pt x="837438" y="66484"/>
                </a:lnTo>
                <a:lnTo>
                  <a:pt x="825388" y="60364"/>
                </a:lnTo>
                <a:lnTo>
                  <a:pt x="819912" y="47244"/>
                </a:lnTo>
                <a:lnTo>
                  <a:pt x="822007" y="38361"/>
                </a:lnTo>
                <a:lnTo>
                  <a:pt x="827532" y="32194"/>
                </a:lnTo>
                <a:lnTo>
                  <a:pt x="835342" y="28598"/>
                </a:lnTo>
                <a:lnTo>
                  <a:pt x="844296" y="27432"/>
                </a:lnTo>
                <a:lnTo>
                  <a:pt x="851106" y="27979"/>
                </a:lnTo>
                <a:lnTo>
                  <a:pt x="857631" y="29527"/>
                </a:lnTo>
                <a:lnTo>
                  <a:pt x="863584" y="31932"/>
                </a:lnTo>
                <a:lnTo>
                  <a:pt x="868680" y="35052"/>
                </a:lnTo>
                <a:lnTo>
                  <a:pt x="866067" y="39624"/>
                </a:lnTo>
                <a:lnTo>
                  <a:pt x="838200" y="39624"/>
                </a:lnTo>
                <a:lnTo>
                  <a:pt x="833628" y="41148"/>
                </a:lnTo>
                <a:lnTo>
                  <a:pt x="833628" y="45720"/>
                </a:lnTo>
                <a:lnTo>
                  <a:pt x="839343" y="52197"/>
                </a:lnTo>
                <a:lnTo>
                  <a:pt x="851916" y="56388"/>
                </a:lnTo>
                <a:lnTo>
                  <a:pt x="864489" y="62865"/>
                </a:lnTo>
                <a:lnTo>
                  <a:pt x="870204" y="76200"/>
                </a:lnTo>
                <a:lnTo>
                  <a:pt x="867846" y="85082"/>
                </a:lnTo>
                <a:lnTo>
                  <a:pt x="867582" y="85344"/>
                </a:lnTo>
                <a:close/>
              </a:path>
              <a:path w="1015364" h="121919">
                <a:moveTo>
                  <a:pt x="862584" y="45720"/>
                </a:moveTo>
                <a:lnTo>
                  <a:pt x="856488" y="41148"/>
                </a:lnTo>
                <a:lnTo>
                  <a:pt x="848868" y="39624"/>
                </a:lnTo>
                <a:lnTo>
                  <a:pt x="866067" y="39624"/>
                </a:lnTo>
                <a:lnTo>
                  <a:pt x="862584" y="45720"/>
                </a:lnTo>
                <a:close/>
              </a:path>
              <a:path w="1015364" h="121919">
                <a:moveTo>
                  <a:pt x="842772" y="96012"/>
                </a:moveTo>
                <a:lnTo>
                  <a:pt x="835699" y="95440"/>
                </a:lnTo>
                <a:lnTo>
                  <a:pt x="828484" y="93726"/>
                </a:lnTo>
                <a:lnTo>
                  <a:pt x="821555" y="90868"/>
                </a:lnTo>
                <a:lnTo>
                  <a:pt x="815340" y="86868"/>
                </a:lnTo>
                <a:lnTo>
                  <a:pt x="821436" y="76200"/>
                </a:lnTo>
                <a:lnTo>
                  <a:pt x="827532" y="82296"/>
                </a:lnTo>
                <a:lnTo>
                  <a:pt x="836676" y="85344"/>
                </a:lnTo>
                <a:lnTo>
                  <a:pt x="867582" y="85344"/>
                </a:lnTo>
                <a:lnTo>
                  <a:pt x="861631" y="91249"/>
                </a:lnTo>
                <a:lnTo>
                  <a:pt x="852844" y="94845"/>
                </a:lnTo>
                <a:lnTo>
                  <a:pt x="842772" y="96012"/>
                </a:lnTo>
                <a:close/>
              </a:path>
              <a:path w="1015364" h="121919">
                <a:moveTo>
                  <a:pt x="888492" y="47244"/>
                </a:moveTo>
                <a:lnTo>
                  <a:pt x="911352" y="27432"/>
                </a:lnTo>
                <a:lnTo>
                  <a:pt x="923353" y="29098"/>
                </a:lnTo>
                <a:lnTo>
                  <a:pt x="931926" y="33909"/>
                </a:lnTo>
                <a:lnTo>
                  <a:pt x="935759" y="39624"/>
                </a:lnTo>
                <a:lnTo>
                  <a:pt x="902208" y="39624"/>
                </a:lnTo>
                <a:lnTo>
                  <a:pt x="896112" y="41148"/>
                </a:lnTo>
                <a:lnTo>
                  <a:pt x="888492" y="47244"/>
                </a:lnTo>
                <a:close/>
              </a:path>
              <a:path w="1015364" h="121919">
                <a:moveTo>
                  <a:pt x="912876" y="97536"/>
                </a:moveTo>
                <a:lnTo>
                  <a:pt x="902208" y="97536"/>
                </a:lnTo>
                <a:lnTo>
                  <a:pt x="892849" y="95916"/>
                </a:lnTo>
                <a:lnTo>
                  <a:pt x="885634" y="91440"/>
                </a:lnTo>
                <a:lnTo>
                  <a:pt x="880991" y="84677"/>
                </a:lnTo>
                <a:lnTo>
                  <a:pt x="879348" y="76200"/>
                </a:lnTo>
                <a:lnTo>
                  <a:pt x="881014" y="67722"/>
                </a:lnTo>
                <a:lnTo>
                  <a:pt x="885825" y="60960"/>
                </a:lnTo>
                <a:lnTo>
                  <a:pt x="893492" y="56483"/>
                </a:lnTo>
                <a:lnTo>
                  <a:pt x="903732" y="54864"/>
                </a:lnTo>
                <a:lnTo>
                  <a:pt x="925068" y="54864"/>
                </a:lnTo>
                <a:lnTo>
                  <a:pt x="925068" y="44196"/>
                </a:lnTo>
                <a:lnTo>
                  <a:pt x="918972" y="39624"/>
                </a:lnTo>
                <a:lnTo>
                  <a:pt x="935759" y="39624"/>
                </a:lnTo>
                <a:lnTo>
                  <a:pt x="937069" y="41576"/>
                </a:lnTo>
                <a:lnTo>
                  <a:pt x="938784" y="51816"/>
                </a:lnTo>
                <a:lnTo>
                  <a:pt x="938784" y="65532"/>
                </a:lnTo>
                <a:lnTo>
                  <a:pt x="897636" y="65532"/>
                </a:lnTo>
                <a:lnTo>
                  <a:pt x="893064" y="68580"/>
                </a:lnTo>
                <a:lnTo>
                  <a:pt x="893064" y="80772"/>
                </a:lnTo>
                <a:lnTo>
                  <a:pt x="897636" y="85344"/>
                </a:lnTo>
                <a:lnTo>
                  <a:pt x="938784" y="85344"/>
                </a:lnTo>
                <a:lnTo>
                  <a:pt x="938784" y="88392"/>
                </a:lnTo>
                <a:lnTo>
                  <a:pt x="925068" y="88392"/>
                </a:lnTo>
                <a:lnTo>
                  <a:pt x="920496" y="94488"/>
                </a:lnTo>
                <a:lnTo>
                  <a:pt x="912876" y="97536"/>
                </a:lnTo>
                <a:close/>
              </a:path>
              <a:path w="1015364" h="121919">
                <a:moveTo>
                  <a:pt x="938784" y="85344"/>
                </a:moveTo>
                <a:lnTo>
                  <a:pt x="915924" y="85344"/>
                </a:lnTo>
                <a:lnTo>
                  <a:pt x="923544" y="79248"/>
                </a:lnTo>
                <a:lnTo>
                  <a:pt x="925068" y="71628"/>
                </a:lnTo>
                <a:lnTo>
                  <a:pt x="925068" y="65532"/>
                </a:lnTo>
                <a:lnTo>
                  <a:pt x="938784" y="65532"/>
                </a:lnTo>
                <a:lnTo>
                  <a:pt x="938784" y="85344"/>
                </a:lnTo>
                <a:close/>
              </a:path>
              <a:path w="1015364" h="121919">
                <a:moveTo>
                  <a:pt x="938784" y="96012"/>
                </a:moveTo>
                <a:lnTo>
                  <a:pt x="925068" y="96012"/>
                </a:lnTo>
                <a:lnTo>
                  <a:pt x="925068" y="88392"/>
                </a:lnTo>
                <a:lnTo>
                  <a:pt x="938784" y="88392"/>
                </a:lnTo>
                <a:lnTo>
                  <a:pt x="938784" y="96012"/>
                </a:lnTo>
                <a:close/>
              </a:path>
              <a:path w="1015364" h="121919">
                <a:moveTo>
                  <a:pt x="982791" y="108204"/>
                </a:moveTo>
                <a:lnTo>
                  <a:pt x="966216" y="108204"/>
                </a:lnTo>
                <a:lnTo>
                  <a:pt x="969264" y="105156"/>
                </a:lnTo>
                <a:lnTo>
                  <a:pt x="970788" y="100584"/>
                </a:lnTo>
                <a:lnTo>
                  <a:pt x="973836" y="94488"/>
                </a:lnTo>
                <a:lnTo>
                  <a:pt x="946404" y="28956"/>
                </a:lnTo>
                <a:lnTo>
                  <a:pt x="961644" y="28956"/>
                </a:lnTo>
                <a:lnTo>
                  <a:pt x="981456" y="79248"/>
                </a:lnTo>
                <a:lnTo>
                  <a:pt x="994867" y="79248"/>
                </a:lnTo>
                <a:lnTo>
                  <a:pt x="984504" y="105156"/>
                </a:lnTo>
                <a:lnTo>
                  <a:pt x="982791" y="108204"/>
                </a:lnTo>
                <a:close/>
              </a:path>
              <a:path w="1015364" h="121919">
                <a:moveTo>
                  <a:pt x="994867" y="79248"/>
                </a:moveTo>
                <a:lnTo>
                  <a:pt x="981456" y="79248"/>
                </a:lnTo>
                <a:lnTo>
                  <a:pt x="999744" y="28956"/>
                </a:lnTo>
                <a:lnTo>
                  <a:pt x="1014984" y="28956"/>
                </a:lnTo>
                <a:lnTo>
                  <a:pt x="994867" y="79248"/>
                </a:lnTo>
                <a:close/>
              </a:path>
              <a:path w="1015364" h="121919">
                <a:moveTo>
                  <a:pt x="961644" y="121920"/>
                </a:moveTo>
                <a:lnTo>
                  <a:pt x="955548" y="121920"/>
                </a:lnTo>
                <a:lnTo>
                  <a:pt x="950976" y="120396"/>
                </a:lnTo>
                <a:lnTo>
                  <a:pt x="946404" y="115824"/>
                </a:lnTo>
                <a:lnTo>
                  <a:pt x="952500" y="105156"/>
                </a:lnTo>
                <a:lnTo>
                  <a:pt x="958596" y="108204"/>
                </a:lnTo>
                <a:lnTo>
                  <a:pt x="982791" y="108204"/>
                </a:lnTo>
                <a:lnTo>
                  <a:pt x="980503" y="112275"/>
                </a:lnTo>
                <a:lnTo>
                  <a:pt x="975360" y="117538"/>
                </a:lnTo>
                <a:lnTo>
                  <a:pt x="969073" y="120800"/>
                </a:lnTo>
                <a:lnTo>
                  <a:pt x="961644" y="12192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25623" y="3547871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64108" y="3493008"/>
            <a:ext cx="1367028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25623" y="4229100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54863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75816" y="4174235"/>
            <a:ext cx="660400" cy="120650"/>
          </a:xfrm>
          <a:custGeom>
            <a:avLst/>
            <a:gdLst/>
            <a:ahLst/>
            <a:cxnLst/>
            <a:rect l="l" t="t" r="r" b="b"/>
            <a:pathLst>
              <a:path w="660400" h="120650">
                <a:moveTo>
                  <a:pt x="15240" y="96012"/>
                </a:moveTo>
                <a:lnTo>
                  <a:pt x="0" y="96012"/>
                </a:lnTo>
                <a:lnTo>
                  <a:pt x="0" y="6096"/>
                </a:lnTo>
                <a:lnTo>
                  <a:pt x="15240" y="6096"/>
                </a:lnTo>
                <a:lnTo>
                  <a:pt x="34979" y="32004"/>
                </a:lnTo>
                <a:lnTo>
                  <a:pt x="15240" y="32004"/>
                </a:lnTo>
                <a:lnTo>
                  <a:pt x="15240" y="96012"/>
                </a:lnTo>
                <a:close/>
              </a:path>
              <a:path w="660400" h="120650">
                <a:moveTo>
                  <a:pt x="77724" y="70104"/>
                </a:moveTo>
                <a:lnTo>
                  <a:pt x="64008" y="70104"/>
                </a:lnTo>
                <a:lnTo>
                  <a:pt x="64008" y="6096"/>
                </a:lnTo>
                <a:lnTo>
                  <a:pt x="77724" y="6096"/>
                </a:lnTo>
                <a:lnTo>
                  <a:pt x="77724" y="70104"/>
                </a:lnTo>
                <a:close/>
              </a:path>
              <a:path w="660400" h="120650">
                <a:moveTo>
                  <a:pt x="77724" y="96012"/>
                </a:moveTo>
                <a:lnTo>
                  <a:pt x="64008" y="96012"/>
                </a:lnTo>
                <a:lnTo>
                  <a:pt x="15240" y="32004"/>
                </a:lnTo>
                <a:lnTo>
                  <a:pt x="34979" y="32004"/>
                </a:lnTo>
                <a:lnTo>
                  <a:pt x="64008" y="70104"/>
                </a:lnTo>
                <a:lnTo>
                  <a:pt x="77724" y="70104"/>
                </a:lnTo>
                <a:lnTo>
                  <a:pt x="77724" y="96012"/>
                </a:lnTo>
                <a:close/>
              </a:path>
              <a:path w="660400" h="120650">
                <a:moveTo>
                  <a:pt x="129540" y="96012"/>
                </a:moveTo>
                <a:lnTo>
                  <a:pt x="115704" y="93535"/>
                </a:lnTo>
                <a:lnTo>
                  <a:pt x="104584" y="86487"/>
                </a:lnTo>
                <a:lnTo>
                  <a:pt x="97178" y="75438"/>
                </a:lnTo>
                <a:lnTo>
                  <a:pt x="94488" y="60960"/>
                </a:lnTo>
                <a:lnTo>
                  <a:pt x="97178" y="47363"/>
                </a:lnTo>
                <a:lnTo>
                  <a:pt x="104584" y="36766"/>
                </a:lnTo>
                <a:lnTo>
                  <a:pt x="115704" y="29884"/>
                </a:lnTo>
                <a:lnTo>
                  <a:pt x="129540" y="27432"/>
                </a:lnTo>
                <a:lnTo>
                  <a:pt x="144256" y="29884"/>
                </a:lnTo>
                <a:lnTo>
                  <a:pt x="155829" y="36766"/>
                </a:lnTo>
                <a:lnTo>
                  <a:pt x="157870" y="39624"/>
                </a:lnTo>
                <a:lnTo>
                  <a:pt x="129540" y="39624"/>
                </a:lnTo>
                <a:lnTo>
                  <a:pt x="121300" y="41267"/>
                </a:lnTo>
                <a:lnTo>
                  <a:pt x="115062" y="45910"/>
                </a:lnTo>
                <a:lnTo>
                  <a:pt x="111109" y="53125"/>
                </a:lnTo>
                <a:lnTo>
                  <a:pt x="109728" y="62484"/>
                </a:lnTo>
                <a:lnTo>
                  <a:pt x="111109" y="70961"/>
                </a:lnTo>
                <a:lnTo>
                  <a:pt x="115062" y="77724"/>
                </a:lnTo>
                <a:lnTo>
                  <a:pt x="121300" y="82200"/>
                </a:lnTo>
                <a:lnTo>
                  <a:pt x="129540" y="83820"/>
                </a:lnTo>
                <a:lnTo>
                  <a:pt x="157656" y="83820"/>
                </a:lnTo>
                <a:lnTo>
                  <a:pt x="155829" y="86487"/>
                </a:lnTo>
                <a:lnTo>
                  <a:pt x="144256" y="93535"/>
                </a:lnTo>
                <a:lnTo>
                  <a:pt x="129540" y="96012"/>
                </a:lnTo>
                <a:close/>
              </a:path>
              <a:path w="660400" h="120650">
                <a:moveTo>
                  <a:pt x="157656" y="83820"/>
                </a:moveTo>
                <a:lnTo>
                  <a:pt x="129540" y="83820"/>
                </a:lnTo>
                <a:lnTo>
                  <a:pt x="138017" y="82200"/>
                </a:lnTo>
                <a:lnTo>
                  <a:pt x="144780" y="77724"/>
                </a:lnTo>
                <a:lnTo>
                  <a:pt x="149256" y="70961"/>
                </a:lnTo>
                <a:lnTo>
                  <a:pt x="150876" y="62484"/>
                </a:lnTo>
                <a:lnTo>
                  <a:pt x="149256" y="53125"/>
                </a:lnTo>
                <a:lnTo>
                  <a:pt x="144780" y="45910"/>
                </a:lnTo>
                <a:lnTo>
                  <a:pt x="138017" y="41267"/>
                </a:lnTo>
                <a:lnTo>
                  <a:pt x="129540" y="39624"/>
                </a:lnTo>
                <a:lnTo>
                  <a:pt x="157870" y="39624"/>
                </a:lnTo>
                <a:lnTo>
                  <a:pt x="163401" y="47363"/>
                </a:lnTo>
                <a:lnTo>
                  <a:pt x="166116" y="60960"/>
                </a:lnTo>
                <a:lnTo>
                  <a:pt x="163401" y="75438"/>
                </a:lnTo>
                <a:lnTo>
                  <a:pt x="157656" y="83820"/>
                </a:lnTo>
                <a:close/>
              </a:path>
              <a:path w="660400" h="120650">
                <a:moveTo>
                  <a:pt x="195072" y="96012"/>
                </a:moveTo>
                <a:lnTo>
                  <a:pt x="181356" y="96012"/>
                </a:lnTo>
                <a:lnTo>
                  <a:pt x="181356" y="27432"/>
                </a:lnTo>
                <a:lnTo>
                  <a:pt x="195072" y="27432"/>
                </a:lnTo>
                <a:lnTo>
                  <a:pt x="195072" y="41148"/>
                </a:lnTo>
                <a:lnTo>
                  <a:pt x="214884" y="41148"/>
                </a:lnTo>
                <a:lnTo>
                  <a:pt x="207502" y="42505"/>
                </a:lnTo>
                <a:lnTo>
                  <a:pt x="201549" y="46291"/>
                </a:lnTo>
                <a:lnTo>
                  <a:pt x="197310" y="52077"/>
                </a:lnTo>
                <a:lnTo>
                  <a:pt x="195072" y="59436"/>
                </a:lnTo>
                <a:lnTo>
                  <a:pt x="195072" y="96012"/>
                </a:lnTo>
                <a:close/>
              </a:path>
              <a:path w="660400" h="120650">
                <a:moveTo>
                  <a:pt x="245364" y="96012"/>
                </a:moveTo>
                <a:lnTo>
                  <a:pt x="231648" y="96012"/>
                </a:lnTo>
                <a:lnTo>
                  <a:pt x="231648" y="47244"/>
                </a:lnTo>
                <a:lnTo>
                  <a:pt x="225552" y="41148"/>
                </a:lnTo>
                <a:lnTo>
                  <a:pt x="195072" y="41148"/>
                </a:lnTo>
                <a:lnTo>
                  <a:pt x="199334" y="35147"/>
                </a:lnTo>
                <a:lnTo>
                  <a:pt x="205168" y="30861"/>
                </a:lnTo>
                <a:lnTo>
                  <a:pt x="212431" y="28289"/>
                </a:lnTo>
                <a:lnTo>
                  <a:pt x="220980" y="27432"/>
                </a:lnTo>
                <a:lnTo>
                  <a:pt x="231219" y="29122"/>
                </a:lnTo>
                <a:lnTo>
                  <a:pt x="238887" y="34099"/>
                </a:lnTo>
                <a:lnTo>
                  <a:pt x="243697" y="42219"/>
                </a:lnTo>
                <a:lnTo>
                  <a:pt x="245364" y="53340"/>
                </a:lnTo>
                <a:lnTo>
                  <a:pt x="245364" y="96012"/>
                </a:lnTo>
                <a:close/>
              </a:path>
              <a:path w="660400" h="120650">
                <a:moveTo>
                  <a:pt x="280416" y="96012"/>
                </a:moveTo>
                <a:lnTo>
                  <a:pt x="266700" y="96012"/>
                </a:lnTo>
                <a:lnTo>
                  <a:pt x="266700" y="1524"/>
                </a:lnTo>
                <a:lnTo>
                  <a:pt x="280416" y="1524"/>
                </a:lnTo>
                <a:lnTo>
                  <a:pt x="280416" y="39624"/>
                </a:lnTo>
                <a:lnTo>
                  <a:pt x="301752" y="39624"/>
                </a:lnTo>
                <a:lnTo>
                  <a:pt x="293274" y="41243"/>
                </a:lnTo>
                <a:lnTo>
                  <a:pt x="286512" y="45720"/>
                </a:lnTo>
                <a:lnTo>
                  <a:pt x="282035" y="52482"/>
                </a:lnTo>
                <a:lnTo>
                  <a:pt x="280416" y="60960"/>
                </a:lnTo>
                <a:lnTo>
                  <a:pt x="282035" y="70318"/>
                </a:lnTo>
                <a:lnTo>
                  <a:pt x="286512" y="77533"/>
                </a:lnTo>
                <a:lnTo>
                  <a:pt x="293274" y="82176"/>
                </a:lnTo>
                <a:lnTo>
                  <a:pt x="301752" y="83820"/>
                </a:lnTo>
                <a:lnTo>
                  <a:pt x="280416" y="83820"/>
                </a:lnTo>
                <a:lnTo>
                  <a:pt x="280416" y="96012"/>
                </a:lnTo>
                <a:close/>
              </a:path>
              <a:path w="660400" h="120650">
                <a:moveTo>
                  <a:pt x="304800" y="96012"/>
                </a:moveTo>
                <a:lnTo>
                  <a:pt x="297346" y="95178"/>
                </a:lnTo>
                <a:lnTo>
                  <a:pt x="290893" y="92773"/>
                </a:lnTo>
                <a:lnTo>
                  <a:pt x="285297" y="88939"/>
                </a:lnTo>
                <a:lnTo>
                  <a:pt x="280416" y="83820"/>
                </a:lnTo>
                <a:lnTo>
                  <a:pt x="301752" y="83820"/>
                </a:lnTo>
                <a:lnTo>
                  <a:pt x="310229" y="82176"/>
                </a:lnTo>
                <a:lnTo>
                  <a:pt x="316992" y="77533"/>
                </a:lnTo>
                <a:lnTo>
                  <a:pt x="321468" y="70318"/>
                </a:lnTo>
                <a:lnTo>
                  <a:pt x="323088" y="60960"/>
                </a:lnTo>
                <a:lnTo>
                  <a:pt x="321468" y="52482"/>
                </a:lnTo>
                <a:lnTo>
                  <a:pt x="316992" y="45720"/>
                </a:lnTo>
                <a:lnTo>
                  <a:pt x="310229" y="41243"/>
                </a:lnTo>
                <a:lnTo>
                  <a:pt x="301752" y="39624"/>
                </a:lnTo>
                <a:lnTo>
                  <a:pt x="280416" y="39624"/>
                </a:lnTo>
                <a:lnTo>
                  <a:pt x="285297" y="34504"/>
                </a:lnTo>
                <a:lnTo>
                  <a:pt x="290893" y="30670"/>
                </a:lnTo>
                <a:lnTo>
                  <a:pt x="297346" y="28265"/>
                </a:lnTo>
                <a:lnTo>
                  <a:pt x="304800" y="27432"/>
                </a:lnTo>
                <a:lnTo>
                  <a:pt x="318158" y="29908"/>
                </a:lnTo>
                <a:lnTo>
                  <a:pt x="328231" y="36957"/>
                </a:lnTo>
                <a:lnTo>
                  <a:pt x="334589" y="48006"/>
                </a:lnTo>
                <a:lnTo>
                  <a:pt x="336804" y="62484"/>
                </a:lnTo>
                <a:lnTo>
                  <a:pt x="334589" y="76080"/>
                </a:lnTo>
                <a:lnTo>
                  <a:pt x="328231" y="86677"/>
                </a:lnTo>
                <a:lnTo>
                  <a:pt x="318158" y="93559"/>
                </a:lnTo>
                <a:lnTo>
                  <a:pt x="304800" y="96012"/>
                </a:lnTo>
                <a:close/>
              </a:path>
              <a:path w="660400" h="120650">
                <a:moveTo>
                  <a:pt x="364236" y="16764"/>
                </a:moveTo>
                <a:lnTo>
                  <a:pt x="355092" y="16764"/>
                </a:lnTo>
                <a:lnTo>
                  <a:pt x="350520" y="13716"/>
                </a:lnTo>
                <a:lnTo>
                  <a:pt x="350520" y="3048"/>
                </a:lnTo>
                <a:lnTo>
                  <a:pt x="355092" y="0"/>
                </a:lnTo>
                <a:lnTo>
                  <a:pt x="364236" y="0"/>
                </a:lnTo>
                <a:lnTo>
                  <a:pt x="368808" y="3048"/>
                </a:lnTo>
                <a:lnTo>
                  <a:pt x="368808" y="13716"/>
                </a:lnTo>
                <a:lnTo>
                  <a:pt x="364236" y="16764"/>
                </a:lnTo>
                <a:close/>
              </a:path>
              <a:path w="660400" h="120650">
                <a:moveTo>
                  <a:pt x="367284" y="96012"/>
                </a:moveTo>
                <a:lnTo>
                  <a:pt x="352044" y="96012"/>
                </a:lnTo>
                <a:lnTo>
                  <a:pt x="352044" y="27432"/>
                </a:lnTo>
                <a:lnTo>
                  <a:pt x="367284" y="27432"/>
                </a:lnTo>
                <a:lnTo>
                  <a:pt x="367284" y="96012"/>
                </a:lnTo>
                <a:close/>
              </a:path>
              <a:path w="660400" h="120650">
                <a:moveTo>
                  <a:pt x="403860" y="96012"/>
                </a:moveTo>
                <a:lnTo>
                  <a:pt x="388620" y="96012"/>
                </a:lnTo>
                <a:lnTo>
                  <a:pt x="388620" y="27432"/>
                </a:lnTo>
                <a:lnTo>
                  <a:pt x="403860" y="27432"/>
                </a:lnTo>
                <a:lnTo>
                  <a:pt x="403860" y="41148"/>
                </a:lnTo>
                <a:lnTo>
                  <a:pt x="422148" y="41148"/>
                </a:lnTo>
                <a:lnTo>
                  <a:pt x="414789" y="42505"/>
                </a:lnTo>
                <a:lnTo>
                  <a:pt x="409003" y="46291"/>
                </a:lnTo>
                <a:lnTo>
                  <a:pt x="405217" y="52077"/>
                </a:lnTo>
                <a:lnTo>
                  <a:pt x="403860" y="59436"/>
                </a:lnTo>
                <a:lnTo>
                  <a:pt x="403860" y="96012"/>
                </a:lnTo>
                <a:close/>
              </a:path>
              <a:path w="660400" h="120650">
                <a:moveTo>
                  <a:pt x="454152" y="96012"/>
                </a:moveTo>
                <a:lnTo>
                  <a:pt x="438912" y="96012"/>
                </a:lnTo>
                <a:lnTo>
                  <a:pt x="438912" y="47244"/>
                </a:lnTo>
                <a:lnTo>
                  <a:pt x="432816" y="41148"/>
                </a:lnTo>
                <a:lnTo>
                  <a:pt x="403860" y="41148"/>
                </a:lnTo>
                <a:lnTo>
                  <a:pt x="408098" y="35147"/>
                </a:lnTo>
                <a:lnTo>
                  <a:pt x="413766" y="30861"/>
                </a:lnTo>
                <a:lnTo>
                  <a:pt x="420576" y="28289"/>
                </a:lnTo>
                <a:lnTo>
                  <a:pt x="428244" y="27432"/>
                </a:lnTo>
                <a:lnTo>
                  <a:pt x="439364" y="29122"/>
                </a:lnTo>
                <a:lnTo>
                  <a:pt x="447484" y="34099"/>
                </a:lnTo>
                <a:lnTo>
                  <a:pt x="452461" y="42219"/>
                </a:lnTo>
                <a:lnTo>
                  <a:pt x="454152" y="53340"/>
                </a:lnTo>
                <a:lnTo>
                  <a:pt x="454152" y="96012"/>
                </a:lnTo>
                <a:close/>
              </a:path>
              <a:path w="660400" h="120650">
                <a:moveTo>
                  <a:pt x="478536" y="45720"/>
                </a:moveTo>
                <a:lnTo>
                  <a:pt x="501396" y="27432"/>
                </a:lnTo>
                <a:lnTo>
                  <a:pt x="512754" y="29098"/>
                </a:lnTo>
                <a:lnTo>
                  <a:pt x="521398" y="33909"/>
                </a:lnTo>
                <a:lnTo>
                  <a:pt x="525498" y="39624"/>
                </a:lnTo>
                <a:lnTo>
                  <a:pt x="490728" y="39624"/>
                </a:lnTo>
                <a:lnTo>
                  <a:pt x="484632" y="41148"/>
                </a:lnTo>
                <a:lnTo>
                  <a:pt x="478536" y="45720"/>
                </a:lnTo>
                <a:close/>
              </a:path>
              <a:path w="660400" h="120650">
                <a:moveTo>
                  <a:pt x="501396" y="96012"/>
                </a:moveTo>
                <a:lnTo>
                  <a:pt x="492252" y="96012"/>
                </a:lnTo>
                <a:lnTo>
                  <a:pt x="482012" y="94392"/>
                </a:lnTo>
                <a:lnTo>
                  <a:pt x="474345" y="89916"/>
                </a:lnTo>
                <a:lnTo>
                  <a:pt x="469534" y="83153"/>
                </a:lnTo>
                <a:lnTo>
                  <a:pt x="467868" y="74676"/>
                </a:lnTo>
                <a:lnTo>
                  <a:pt x="469558" y="66436"/>
                </a:lnTo>
                <a:lnTo>
                  <a:pt x="474535" y="60198"/>
                </a:lnTo>
                <a:lnTo>
                  <a:pt x="482655" y="56245"/>
                </a:lnTo>
                <a:lnTo>
                  <a:pt x="493776" y="54864"/>
                </a:lnTo>
                <a:lnTo>
                  <a:pt x="513588" y="54864"/>
                </a:lnTo>
                <a:lnTo>
                  <a:pt x="513588" y="44196"/>
                </a:lnTo>
                <a:lnTo>
                  <a:pt x="509016" y="39624"/>
                </a:lnTo>
                <a:lnTo>
                  <a:pt x="525498" y="39624"/>
                </a:lnTo>
                <a:lnTo>
                  <a:pt x="526899" y="41576"/>
                </a:lnTo>
                <a:lnTo>
                  <a:pt x="528828" y="51816"/>
                </a:lnTo>
                <a:lnTo>
                  <a:pt x="528828" y="65532"/>
                </a:lnTo>
                <a:lnTo>
                  <a:pt x="486156" y="65532"/>
                </a:lnTo>
                <a:lnTo>
                  <a:pt x="481584" y="68580"/>
                </a:lnTo>
                <a:lnTo>
                  <a:pt x="481584" y="80772"/>
                </a:lnTo>
                <a:lnTo>
                  <a:pt x="486156" y="85344"/>
                </a:lnTo>
                <a:lnTo>
                  <a:pt x="528828" y="85344"/>
                </a:lnTo>
                <a:lnTo>
                  <a:pt x="528828" y="86868"/>
                </a:lnTo>
                <a:lnTo>
                  <a:pt x="513588" y="86868"/>
                </a:lnTo>
                <a:lnTo>
                  <a:pt x="509016" y="92964"/>
                </a:lnTo>
                <a:lnTo>
                  <a:pt x="501396" y="96012"/>
                </a:lnTo>
                <a:close/>
              </a:path>
              <a:path w="660400" h="120650">
                <a:moveTo>
                  <a:pt x="528828" y="85344"/>
                </a:moveTo>
                <a:lnTo>
                  <a:pt x="505968" y="85344"/>
                </a:lnTo>
                <a:lnTo>
                  <a:pt x="513588" y="79248"/>
                </a:lnTo>
                <a:lnTo>
                  <a:pt x="513588" y="65532"/>
                </a:lnTo>
                <a:lnTo>
                  <a:pt x="528828" y="65532"/>
                </a:lnTo>
                <a:lnTo>
                  <a:pt x="528828" y="85344"/>
                </a:lnTo>
                <a:close/>
              </a:path>
              <a:path w="660400" h="120650">
                <a:moveTo>
                  <a:pt x="528828" y="96012"/>
                </a:moveTo>
                <a:lnTo>
                  <a:pt x="513588" y="96012"/>
                </a:lnTo>
                <a:lnTo>
                  <a:pt x="513588" y="86868"/>
                </a:lnTo>
                <a:lnTo>
                  <a:pt x="528828" y="86868"/>
                </a:lnTo>
                <a:lnTo>
                  <a:pt x="528828" y="96012"/>
                </a:lnTo>
                <a:close/>
              </a:path>
              <a:path w="660400" h="120650">
                <a:moveTo>
                  <a:pt x="563880" y="96012"/>
                </a:moveTo>
                <a:lnTo>
                  <a:pt x="548640" y="96012"/>
                </a:lnTo>
                <a:lnTo>
                  <a:pt x="548640" y="27432"/>
                </a:lnTo>
                <a:lnTo>
                  <a:pt x="563880" y="27432"/>
                </a:lnTo>
                <a:lnTo>
                  <a:pt x="563880" y="41148"/>
                </a:lnTo>
                <a:lnTo>
                  <a:pt x="586740" y="41148"/>
                </a:lnTo>
                <a:lnTo>
                  <a:pt x="577381" y="42505"/>
                </a:lnTo>
                <a:lnTo>
                  <a:pt x="570166" y="46291"/>
                </a:lnTo>
                <a:lnTo>
                  <a:pt x="565523" y="52077"/>
                </a:lnTo>
                <a:lnTo>
                  <a:pt x="563880" y="59436"/>
                </a:lnTo>
                <a:lnTo>
                  <a:pt x="563880" y="96012"/>
                </a:lnTo>
                <a:close/>
              </a:path>
              <a:path w="660400" h="120650">
                <a:moveTo>
                  <a:pt x="586740" y="41148"/>
                </a:moveTo>
                <a:lnTo>
                  <a:pt x="563880" y="41148"/>
                </a:lnTo>
                <a:lnTo>
                  <a:pt x="567880" y="35147"/>
                </a:lnTo>
                <a:lnTo>
                  <a:pt x="573024" y="30861"/>
                </a:lnTo>
                <a:lnTo>
                  <a:pt x="579310" y="28289"/>
                </a:lnTo>
                <a:lnTo>
                  <a:pt x="586740" y="27432"/>
                </a:lnTo>
                <a:lnTo>
                  <a:pt x="586740" y="41148"/>
                </a:lnTo>
                <a:close/>
              </a:path>
              <a:path w="660400" h="120650">
                <a:moveTo>
                  <a:pt x="628526" y="106680"/>
                </a:moveTo>
                <a:lnTo>
                  <a:pt x="611124" y="106680"/>
                </a:lnTo>
                <a:lnTo>
                  <a:pt x="614172" y="105156"/>
                </a:lnTo>
                <a:lnTo>
                  <a:pt x="615696" y="99060"/>
                </a:lnTo>
                <a:lnTo>
                  <a:pt x="618744" y="94488"/>
                </a:lnTo>
                <a:lnTo>
                  <a:pt x="591312" y="27432"/>
                </a:lnTo>
                <a:lnTo>
                  <a:pt x="606552" y="27432"/>
                </a:lnTo>
                <a:lnTo>
                  <a:pt x="626364" y="79248"/>
                </a:lnTo>
                <a:lnTo>
                  <a:pt x="639572" y="79248"/>
                </a:lnTo>
                <a:lnTo>
                  <a:pt x="629412" y="105156"/>
                </a:lnTo>
                <a:lnTo>
                  <a:pt x="628526" y="106680"/>
                </a:lnTo>
                <a:close/>
              </a:path>
              <a:path w="660400" h="120650">
                <a:moveTo>
                  <a:pt x="639572" y="79248"/>
                </a:moveTo>
                <a:lnTo>
                  <a:pt x="626364" y="79248"/>
                </a:lnTo>
                <a:lnTo>
                  <a:pt x="644652" y="27432"/>
                </a:lnTo>
                <a:lnTo>
                  <a:pt x="659892" y="27432"/>
                </a:lnTo>
                <a:lnTo>
                  <a:pt x="639572" y="79248"/>
                </a:lnTo>
                <a:close/>
              </a:path>
              <a:path w="660400" h="120650">
                <a:moveTo>
                  <a:pt x="606552" y="120396"/>
                </a:moveTo>
                <a:lnTo>
                  <a:pt x="600456" y="120396"/>
                </a:lnTo>
                <a:lnTo>
                  <a:pt x="595884" y="118872"/>
                </a:lnTo>
                <a:lnTo>
                  <a:pt x="591312" y="115824"/>
                </a:lnTo>
                <a:lnTo>
                  <a:pt x="597408" y="103632"/>
                </a:lnTo>
                <a:lnTo>
                  <a:pt x="600456" y="106680"/>
                </a:lnTo>
                <a:lnTo>
                  <a:pt x="628526" y="106680"/>
                </a:lnTo>
                <a:lnTo>
                  <a:pt x="625411" y="112037"/>
                </a:lnTo>
                <a:lnTo>
                  <a:pt x="620268" y="116776"/>
                </a:lnTo>
                <a:lnTo>
                  <a:pt x="613981" y="119514"/>
                </a:lnTo>
                <a:lnTo>
                  <a:pt x="606552" y="12039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80488" y="1164336"/>
            <a:ext cx="0" cy="3404870"/>
          </a:xfrm>
          <a:custGeom>
            <a:avLst/>
            <a:gdLst/>
            <a:ahLst/>
            <a:cxnLst/>
            <a:rect l="l" t="t" r="r" b="b"/>
            <a:pathLst>
              <a:path w="0" h="3404870">
                <a:moveTo>
                  <a:pt x="0" y="0"/>
                </a:moveTo>
                <a:lnTo>
                  <a:pt x="0" y="3404616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1227" y="2802635"/>
            <a:ext cx="96012" cy="129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48483" y="4716779"/>
            <a:ext cx="65532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58439" y="4716779"/>
            <a:ext cx="262255" cy="76200"/>
          </a:xfrm>
          <a:custGeom>
            <a:avLst/>
            <a:gdLst/>
            <a:ahLst/>
            <a:cxnLst/>
            <a:rect l="l" t="t" r="r" b="b"/>
            <a:pathLst>
              <a:path w="262255" h="76200">
                <a:moveTo>
                  <a:pt x="27432" y="76200"/>
                </a:moveTo>
                <a:lnTo>
                  <a:pt x="15240" y="7620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27432" y="0"/>
                </a:lnTo>
                <a:lnTo>
                  <a:pt x="27432" y="76200"/>
                </a:lnTo>
                <a:close/>
              </a:path>
              <a:path w="262255" h="76200">
                <a:moveTo>
                  <a:pt x="79248" y="76200"/>
                </a:moveTo>
                <a:lnTo>
                  <a:pt x="65008" y="73675"/>
                </a:lnTo>
                <a:lnTo>
                  <a:pt x="54483" y="66294"/>
                </a:lnTo>
                <a:lnTo>
                  <a:pt x="47958" y="54340"/>
                </a:lnTo>
                <a:lnTo>
                  <a:pt x="45720" y="38100"/>
                </a:lnTo>
                <a:lnTo>
                  <a:pt x="47958" y="21859"/>
                </a:lnTo>
                <a:lnTo>
                  <a:pt x="54483" y="9906"/>
                </a:lnTo>
                <a:lnTo>
                  <a:pt x="65008" y="2524"/>
                </a:lnTo>
                <a:lnTo>
                  <a:pt x="79248" y="0"/>
                </a:lnTo>
                <a:lnTo>
                  <a:pt x="92606" y="2524"/>
                </a:lnTo>
                <a:lnTo>
                  <a:pt x="101639" y="9144"/>
                </a:lnTo>
                <a:lnTo>
                  <a:pt x="79248" y="9144"/>
                </a:lnTo>
                <a:lnTo>
                  <a:pt x="70365" y="10882"/>
                </a:lnTo>
                <a:lnTo>
                  <a:pt x="64198" y="16192"/>
                </a:lnTo>
                <a:lnTo>
                  <a:pt x="60602" y="25217"/>
                </a:lnTo>
                <a:lnTo>
                  <a:pt x="59436" y="38100"/>
                </a:lnTo>
                <a:lnTo>
                  <a:pt x="60602" y="50982"/>
                </a:lnTo>
                <a:lnTo>
                  <a:pt x="64198" y="60007"/>
                </a:lnTo>
                <a:lnTo>
                  <a:pt x="70365" y="65317"/>
                </a:lnTo>
                <a:lnTo>
                  <a:pt x="79248" y="67056"/>
                </a:lnTo>
                <a:lnTo>
                  <a:pt x="101639" y="67056"/>
                </a:lnTo>
                <a:lnTo>
                  <a:pt x="92606" y="73675"/>
                </a:lnTo>
                <a:lnTo>
                  <a:pt x="79248" y="76200"/>
                </a:lnTo>
                <a:close/>
              </a:path>
              <a:path w="262255" h="76200">
                <a:moveTo>
                  <a:pt x="101639" y="67056"/>
                </a:moveTo>
                <a:lnTo>
                  <a:pt x="79248" y="67056"/>
                </a:lnTo>
                <a:lnTo>
                  <a:pt x="87249" y="65317"/>
                </a:lnTo>
                <a:lnTo>
                  <a:pt x="92964" y="60007"/>
                </a:lnTo>
                <a:lnTo>
                  <a:pt x="96393" y="50982"/>
                </a:lnTo>
                <a:lnTo>
                  <a:pt x="97536" y="38100"/>
                </a:lnTo>
                <a:lnTo>
                  <a:pt x="96393" y="25217"/>
                </a:lnTo>
                <a:lnTo>
                  <a:pt x="92964" y="16192"/>
                </a:lnTo>
                <a:lnTo>
                  <a:pt x="87249" y="10882"/>
                </a:lnTo>
                <a:lnTo>
                  <a:pt x="79248" y="9144"/>
                </a:lnTo>
                <a:lnTo>
                  <a:pt x="101639" y="9144"/>
                </a:lnTo>
                <a:lnTo>
                  <a:pt x="102679" y="9906"/>
                </a:lnTo>
                <a:lnTo>
                  <a:pt x="109037" y="21859"/>
                </a:lnTo>
                <a:lnTo>
                  <a:pt x="111252" y="38100"/>
                </a:lnTo>
                <a:lnTo>
                  <a:pt x="109037" y="54340"/>
                </a:lnTo>
                <a:lnTo>
                  <a:pt x="102679" y="66294"/>
                </a:lnTo>
                <a:lnTo>
                  <a:pt x="101639" y="67056"/>
                </a:lnTo>
                <a:close/>
              </a:path>
              <a:path w="262255" h="76200">
                <a:moveTo>
                  <a:pt x="153924" y="76200"/>
                </a:moveTo>
                <a:lnTo>
                  <a:pt x="140565" y="73675"/>
                </a:lnTo>
                <a:lnTo>
                  <a:pt x="130492" y="66294"/>
                </a:lnTo>
                <a:lnTo>
                  <a:pt x="124134" y="54340"/>
                </a:lnTo>
                <a:lnTo>
                  <a:pt x="121920" y="38100"/>
                </a:lnTo>
                <a:lnTo>
                  <a:pt x="124134" y="21859"/>
                </a:lnTo>
                <a:lnTo>
                  <a:pt x="130492" y="9906"/>
                </a:lnTo>
                <a:lnTo>
                  <a:pt x="140565" y="2524"/>
                </a:lnTo>
                <a:lnTo>
                  <a:pt x="153924" y="0"/>
                </a:lnTo>
                <a:lnTo>
                  <a:pt x="168163" y="2524"/>
                </a:lnTo>
                <a:lnTo>
                  <a:pt x="177602" y="9144"/>
                </a:lnTo>
                <a:lnTo>
                  <a:pt x="153924" y="9144"/>
                </a:lnTo>
                <a:lnTo>
                  <a:pt x="145923" y="10882"/>
                </a:lnTo>
                <a:lnTo>
                  <a:pt x="140208" y="16192"/>
                </a:lnTo>
                <a:lnTo>
                  <a:pt x="136779" y="25217"/>
                </a:lnTo>
                <a:lnTo>
                  <a:pt x="135636" y="38100"/>
                </a:lnTo>
                <a:lnTo>
                  <a:pt x="136779" y="50982"/>
                </a:lnTo>
                <a:lnTo>
                  <a:pt x="140208" y="60007"/>
                </a:lnTo>
                <a:lnTo>
                  <a:pt x="145923" y="65317"/>
                </a:lnTo>
                <a:lnTo>
                  <a:pt x="153924" y="67056"/>
                </a:lnTo>
                <a:lnTo>
                  <a:pt x="177602" y="67056"/>
                </a:lnTo>
                <a:lnTo>
                  <a:pt x="168163" y="73675"/>
                </a:lnTo>
                <a:lnTo>
                  <a:pt x="153924" y="76200"/>
                </a:lnTo>
                <a:close/>
              </a:path>
              <a:path w="262255" h="76200">
                <a:moveTo>
                  <a:pt x="177602" y="67056"/>
                </a:moveTo>
                <a:lnTo>
                  <a:pt x="153924" y="67056"/>
                </a:lnTo>
                <a:lnTo>
                  <a:pt x="162806" y="65317"/>
                </a:lnTo>
                <a:lnTo>
                  <a:pt x="168973" y="60007"/>
                </a:lnTo>
                <a:lnTo>
                  <a:pt x="172569" y="50982"/>
                </a:lnTo>
                <a:lnTo>
                  <a:pt x="173736" y="38100"/>
                </a:lnTo>
                <a:lnTo>
                  <a:pt x="172569" y="25217"/>
                </a:lnTo>
                <a:lnTo>
                  <a:pt x="168973" y="16192"/>
                </a:lnTo>
                <a:lnTo>
                  <a:pt x="162806" y="10882"/>
                </a:lnTo>
                <a:lnTo>
                  <a:pt x="153924" y="9144"/>
                </a:lnTo>
                <a:lnTo>
                  <a:pt x="177602" y="9144"/>
                </a:lnTo>
                <a:lnTo>
                  <a:pt x="178689" y="9906"/>
                </a:lnTo>
                <a:lnTo>
                  <a:pt x="185213" y="21859"/>
                </a:lnTo>
                <a:lnTo>
                  <a:pt x="187452" y="38100"/>
                </a:lnTo>
                <a:lnTo>
                  <a:pt x="185213" y="54340"/>
                </a:lnTo>
                <a:lnTo>
                  <a:pt x="178689" y="66294"/>
                </a:lnTo>
                <a:lnTo>
                  <a:pt x="177602" y="67056"/>
                </a:lnTo>
                <a:close/>
              </a:path>
              <a:path w="262255" h="76200">
                <a:moveTo>
                  <a:pt x="230124" y="76200"/>
                </a:moveTo>
                <a:lnTo>
                  <a:pt x="216122" y="73675"/>
                </a:lnTo>
                <a:lnTo>
                  <a:pt x="206121" y="66294"/>
                </a:lnTo>
                <a:lnTo>
                  <a:pt x="200120" y="54340"/>
                </a:lnTo>
                <a:lnTo>
                  <a:pt x="198120" y="38100"/>
                </a:lnTo>
                <a:lnTo>
                  <a:pt x="200120" y="21859"/>
                </a:lnTo>
                <a:lnTo>
                  <a:pt x="206121" y="9906"/>
                </a:lnTo>
                <a:lnTo>
                  <a:pt x="216122" y="2524"/>
                </a:lnTo>
                <a:lnTo>
                  <a:pt x="230124" y="0"/>
                </a:lnTo>
                <a:lnTo>
                  <a:pt x="244125" y="2524"/>
                </a:lnTo>
                <a:lnTo>
                  <a:pt x="253094" y="9144"/>
                </a:lnTo>
                <a:lnTo>
                  <a:pt x="230124" y="9144"/>
                </a:lnTo>
                <a:lnTo>
                  <a:pt x="221884" y="10882"/>
                </a:lnTo>
                <a:lnTo>
                  <a:pt x="215646" y="16192"/>
                </a:lnTo>
                <a:lnTo>
                  <a:pt x="211693" y="25217"/>
                </a:lnTo>
                <a:lnTo>
                  <a:pt x="210312" y="38100"/>
                </a:lnTo>
                <a:lnTo>
                  <a:pt x="211693" y="50982"/>
                </a:lnTo>
                <a:lnTo>
                  <a:pt x="215646" y="60007"/>
                </a:lnTo>
                <a:lnTo>
                  <a:pt x="221884" y="65317"/>
                </a:lnTo>
                <a:lnTo>
                  <a:pt x="230124" y="67056"/>
                </a:lnTo>
                <a:lnTo>
                  <a:pt x="253094" y="67056"/>
                </a:lnTo>
                <a:lnTo>
                  <a:pt x="244125" y="73675"/>
                </a:lnTo>
                <a:lnTo>
                  <a:pt x="230124" y="76200"/>
                </a:lnTo>
                <a:close/>
              </a:path>
              <a:path w="262255" h="76200">
                <a:moveTo>
                  <a:pt x="253094" y="67056"/>
                </a:moveTo>
                <a:lnTo>
                  <a:pt x="230124" y="67056"/>
                </a:lnTo>
                <a:lnTo>
                  <a:pt x="238363" y="65317"/>
                </a:lnTo>
                <a:lnTo>
                  <a:pt x="244602" y="60007"/>
                </a:lnTo>
                <a:lnTo>
                  <a:pt x="248554" y="50982"/>
                </a:lnTo>
                <a:lnTo>
                  <a:pt x="249936" y="38100"/>
                </a:lnTo>
                <a:lnTo>
                  <a:pt x="248554" y="25217"/>
                </a:lnTo>
                <a:lnTo>
                  <a:pt x="244602" y="16192"/>
                </a:lnTo>
                <a:lnTo>
                  <a:pt x="238363" y="10882"/>
                </a:lnTo>
                <a:lnTo>
                  <a:pt x="230124" y="9144"/>
                </a:lnTo>
                <a:lnTo>
                  <a:pt x="253094" y="9144"/>
                </a:lnTo>
                <a:lnTo>
                  <a:pt x="254127" y="9906"/>
                </a:lnTo>
                <a:lnTo>
                  <a:pt x="260127" y="21859"/>
                </a:lnTo>
                <a:lnTo>
                  <a:pt x="262128" y="38100"/>
                </a:lnTo>
                <a:lnTo>
                  <a:pt x="260127" y="54340"/>
                </a:lnTo>
                <a:lnTo>
                  <a:pt x="254127" y="66294"/>
                </a:lnTo>
                <a:lnTo>
                  <a:pt x="253094" y="6705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59835" y="4716779"/>
            <a:ext cx="283845" cy="76200"/>
          </a:xfrm>
          <a:custGeom>
            <a:avLst/>
            <a:gdLst/>
            <a:ahLst/>
            <a:cxnLst/>
            <a:rect l="l" t="t" r="r" b="b"/>
            <a:pathLst>
              <a:path w="283845" h="76200">
                <a:moveTo>
                  <a:pt x="6096" y="19812"/>
                </a:moveTo>
                <a:lnTo>
                  <a:pt x="28956" y="0"/>
                </a:lnTo>
                <a:lnTo>
                  <a:pt x="38552" y="1357"/>
                </a:lnTo>
                <a:lnTo>
                  <a:pt x="46291" y="5143"/>
                </a:lnTo>
                <a:lnTo>
                  <a:pt x="51224" y="10668"/>
                </a:lnTo>
                <a:lnTo>
                  <a:pt x="19812" y="10668"/>
                </a:lnTo>
                <a:lnTo>
                  <a:pt x="12192" y="13716"/>
                </a:lnTo>
                <a:lnTo>
                  <a:pt x="6096" y="19812"/>
                </a:lnTo>
                <a:close/>
              </a:path>
              <a:path w="283845" h="76200">
                <a:moveTo>
                  <a:pt x="56388" y="76200"/>
                </a:moveTo>
                <a:lnTo>
                  <a:pt x="1524" y="76200"/>
                </a:lnTo>
                <a:lnTo>
                  <a:pt x="1524" y="67056"/>
                </a:lnTo>
                <a:lnTo>
                  <a:pt x="30480" y="36576"/>
                </a:lnTo>
                <a:lnTo>
                  <a:pt x="39624" y="24384"/>
                </a:lnTo>
                <a:lnTo>
                  <a:pt x="39624" y="13716"/>
                </a:lnTo>
                <a:lnTo>
                  <a:pt x="35052" y="10668"/>
                </a:lnTo>
                <a:lnTo>
                  <a:pt x="51224" y="10668"/>
                </a:lnTo>
                <a:lnTo>
                  <a:pt x="51458" y="10929"/>
                </a:lnTo>
                <a:lnTo>
                  <a:pt x="53340" y="18288"/>
                </a:lnTo>
                <a:lnTo>
                  <a:pt x="52244" y="24264"/>
                </a:lnTo>
                <a:lnTo>
                  <a:pt x="49149" y="30670"/>
                </a:lnTo>
                <a:lnTo>
                  <a:pt x="44338" y="37361"/>
                </a:lnTo>
                <a:lnTo>
                  <a:pt x="38100" y="44196"/>
                </a:lnTo>
                <a:lnTo>
                  <a:pt x="18288" y="65532"/>
                </a:lnTo>
                <a:lnTo>
                  <a:pt x="56388" y="65532"/>
                </a:lnTo>
                <a:lnTo>
                  <a:pt x="56388" y="76200"/>
                </a:lnTo>
                <a:close/>
              </a:path>
              <a:path w="283845" h="76200">
                <a:moveTo>
                  <a:pt x="99060" y="76200"/>
                </a:moveTo>
                <a:lnTo>
                  <a:pt x="84820" y="73675"/>
                </a:lnTo>
                <a:lnTo>
                  <a:pt x="74295" y="66294"/>
                </a:lnTo>
                <a:lnTo>
                  <a:pt x="67770" y="54340"/>
                </a:lnTo>
                <a:lnTo>
                  <a:pt x="65532" y="38100"/>
                </a:lnTo>
                <a:lnTo>
                  <a:pt x="67770" y="21859"/>
                </a:lnTo>
                <a:lnTo>
                  <a:pt x="74295" y="9906"/>
                </a:lnTo>
                <a:lnTo>
                  <a:pt x="84820" y="2524"/>
                </a:lnTo>
                <a:lnTo>
                  <a:pt x="99060" y="0"/>
                </a:lnTo>
                <a:lnTo>
                  <a:pt x="113061" y="2524"/>
                </a:lnTo>
                <a:lnTo>
                  <a:pt x="122030" y="9144"/>
                </a:lnTo>
                <a:lnTo>
                  <a:pt x="99060" y="9144"/>
                </a:lnTo>
                <a:lnTo>
                  <a:pt x="90177" y="10882"/>
                </a:lnTo>
                <a:lnTo>
                  <a:pt x="84010" y="16192"/>
                </a:lnTo>
                <a:lnTo>
                  <a:pt x="80414" y="25217"/>
                </a:lnTo>
                <a:lnTo>
                  <a:pt x="79248" y="38100"/>
                </a:lnTo>
                <a:lnTo>
                  <a:pt x="80414" y="50982"/>
                </a:lnTo>
                <a:lnTo>
                  <a:pt x="84010" y="60007"/>
                </a:lnTo>
                <a:lnTo>
                  <a:pt x="90177" y="65317"/>
                </a:lnTo>
                <a:lnTo>
                  <a:pt x="99060" y="67056"/>
                </a:lnTo>
                <a:lnTo>
                  <a:pt x="122030" y="67056"/>
                </a:lnTo>
                <a:lnTo>
                  <a:pt x="113061" y="73675"/>
                </a:lnTo>
                <a:lnTo>
                  <a:pt x="99060" y="76200"/>
                </a:lnTo>
                <a:close/>
              </a:path>
              <a:path w="283845" h="76200">
                <a:moveTo>
                  <a:pt x="122030" y="67056"/>
                </a:moveTo>
                <a:lnTo>
                  <a:pt x="99060" y="67056"/>
                </a:lnTo>
                <a:lnTo>
                  <a:pt x="107299" y="65317"/>
                </a:lnTo>
                <a:lnTo>
                  <a:pt x="113538" y="60007"/>
                </a:lnTo>
                <a:lnTo>
                  <a:pt x="117490" y="50982"/>
                </a:lnTo>
                <a:lnTo>
                  <a:pt x="118872" y="38100"/>
                </a:lnTo>
                <a:lnTo>
                  <a:pt x="117490" y="25217"/>
                </a:lnTo>
                <a:lnTo>
                  <a:pt x="113538" y="16192"/>
                </a:lnTo>
                <a:lnTo>
                  <a:pt x="107299" y="10882"/>
                </a:lnTo>
                <a:lnTo>
                  <a:pt x="99060" y="9144"/>
                </a:lnTo>
                <a:lnTo>
                  <a:pt x="122030" y="9144"/>
                </a:lnTo>
                <a:lnTo>
                  <a:pt x="123063" y="9906"/>
                </a:lnTo>
                <a:lnTo>
                  <a:pt x="129063" y="21859"/>
                </a:lnTo>
                <a:lnTo>
                  <a:pt x="131064" y="38100"/>
                </a:lnTo>
                <a:lnTo>
                  <a:pt x="129063" y="54340"/>
                </a:lnTo>
                <a:lnTo>
                  <a:pt x="123063" y="66294"/>
                </a:lnTo>
                <a:lnTo>
                  <a:pt x="122030" y="67056"/>
                </a:lnTo>
                <a:close/>
              </a:path>
              <a:path w="283845" h="76200">
                <a:moveTo>
                  <a:pt x="175260" y="76200"/>
                </a:moveTo>
                <a:lnTo>
                  <a:pt x="161020" y="73675"/>
                </a:lnTo>
                <a:lnTo>
                  <a:pt x="150495" y="66294"/>
                </a:lnTo>
                <a:lnTo>
                  <a:pt x="143970" y="54340"/>
                </a:lnTo>
                <a:lnTo>
                  <a:pt x="141732" y="38100"/>
                </a:lnTo>
                <a:lnTo>
                  <a:pt x="143970" y="21859"/>
                </a:lnTo>
                <a:lnTo>
                  <a:pt x="150495" y="9906"/>
                </a:lnTo>
                <a:lnTo>
                  <a:pt x="161020" y="2524"/>
                </a:lnTo>
                <a:lnTo>
                  <a:pt x="175260" y="0"/>
                </a:lnTo>
                <a:lnTo>
                  <a:pt x="188618" y="2524"/>
                </a:lnTo>
                <a:lnTo>
                  <a:pt x="197651" y="9144"/>
                </a:lnTo>
                <a:lnTo>
                  <a:pt x="175260" y="9144"/>
                </a:lnTo>
                <a:lnTo>
                  <a:pt x="166377" y="10882"/>
                </a:lnTo>
                <a:lnTo>
                  <a:pt x="160210" y="16192"/>
                </a:lnTo>
                <a:lnTo>
                  <a:pt x="156614" y="25217"/>
                </a:lnTo>
                <a:lnTo>
                  <a:pt x="155448" y="38100"/>
                </a:lnTo>
                <a:lnTo>
                  <a:pt x="156614" y="50982"/>
                </a:lnTo>
                <a:lnTo>
                  <a:pt x="160210" y="60007"/>
                </a:lnTo>
                <a:lnTo>
                  <a:pt x="166377" y="65317"/>
                </a:lnTo>
                <a:lnTo>
                  <a:pt x="175260" y="67056"/>
                </a:lnTo>
                <a:lnTo>
                  <a:pt x="197651" y="67056"/>
                </a:lnTo>
                <a:lnTo>
                  <a:pt x="188618" y="73675"/>
                </a:lnTo>
                <a:lnTo>
                  <a:pt x="175260" y="76200"/>
                </a:lnTo>
                <a:close/>
              </a:path>
              <a:path w="283845" h="76200">
                <a:moveTo>
                  <a:pt x="197651" y="67056"/>
                </a:moveTo>
                <a:lnTo>
                  <a:pt x="175260" y="67056"/>
                </a:lnTo>
                <a:lnTo>
                  <a:pt x="183261" y="65317"/>
                </a:lnTo>
                <a:lnTo>
                  <a:pt x="188976" y="60007"/>
                </a:lnTo>
                <a:lnTo>
                  <a:pt x="192405" y="50982"/>
                </a:lnTo>
                <a:lnTo>
                  <a:pt x="193548" y="38100"/>
                </a:lnTo>
                <a:lnTo>
                  <a:pt x="192405" y="25217"/>
                </a:lnTo>
                <a:lnTo>
                  <a:pt x="188976" y="16192"/>
                </a:lnTo>
                <a:lnTo>
                  <a:pt x="183261" y="10882"/>
                </a:lnTo>
                <a:lnTo>
                  <a:pt x="175260" y="9144"/>
                </a:lnTo>
                <a:lnTo>
                  <a:pt x="197651" y="9144"/>
                </a:lnTo>
                <a:lnTo>
                  <a:pt x="198691" y="9906"/>
                </a:lnTo>
                <a:lnTo>
                  <a:pt x="205049" y="21859"/>
                </a:lnTo>
                <a:lnTo>
                  <a:pt x="207264" y="38100"/>
                </a:lnTo>
                <a:lnTo>
                  <a:pt x="205049" y="54340"/>
                </a:lnTo>
                <a:lnTo>
                  <a:pt x="198691" y="66294"/>
                </a:lnTo>
                <a:lnTo>
                  <a:pt x="197651" y="67056"/>
                </a:lnTo>
                <a:close/>
              </a:path>
              <a:path w="283845" h="76200">
                <a:moveTo>
                  <a:pt x="249936" y="76200"/>
                </a:moveTo>
                <a:lnTo>
                  <a:pt x="236577" y="73675"/>
                </a:lnTo>
                <a:lnTo>
                  <a:pt x="226504" y="66294"/>
                </a:lnTo>
                <a:lnTo>
                  <a:pt x="220146" y="54340"/>
                </a:lnTo>
                <a:lnTo>
                  <a:pt x="217932" y="38100"/>
                </a:lnTo>
                <a:lnTo>
                  <a:pt x="220146" y="21859"/>
                </a:lnTo>
                <a:lnTo>
                  <a:pt x="226504" y="9906"/>
                </a:lnTo>
                <a:lnTo>
                  <a:pt x="236577" y="2524"/>
                </a:lnTo>
                <a:lnTo>
                  <a:pt x="249936" y="0"/>
                </a:lnTo>
                <a:lnTo>
                  <a:pt x="264175" y="2524"/>
                </a:lnTo>
                <a:lnTo>
                  <a:pt x="273614" y="9144"/>
                </a:lnTo>
                <a:lnTo>
                  <a:pt x="249936" y="9144"/>
                </a:lnTo>
                <a:lnTo>
                  <a:pt x="241935" y="10882"/>
                </a:lnTo>
                <a:lnTo>
                  <a:pt x="236220" y="16192"/>
                </a:lnTo>
                <a:lnTo>
                  <a:pt x="232791" y="25217"/>
                </a:lnTo>
                <a:lnTo>
                  <a:pt x="231648" y="38100"/>
                </a:lnTo>
                <a:lnTo>
                  <a:pt x="232791" y="50982"/>
                </a:lnTo>
                <a:lnTo>
                  <a:pt x="236220" y="60007"/>
                </a:lnTo>
                <a:lnTo>
                  <a:pt x="241935" y="65317"/>
                </a:lnTo>
                <a:lnTo>
                  <a:pt x="249936" y="67056"/>
                </a:lnTo>
                <a:lnTo>
                  <a:pt x="273614" y="67056"/>
                </a:lnTo>
                <a:lnTo>
                  <a:pt x="264175" y="73675"/>
                </a:lnTo>
                <a:lnTo>
                  <a:pt x="249936" y="76200"/>
                </a:lnTo>
                <a:close/>
              </a:path>
              <a:path w="283845" h="76200">
                <a:moveTo>
                  <a:pt x="273614" y="67056"/>
                </a:moveTo>
                <a:lnTo>
                  <a:pt x="249936" y="67056"/>
                </a:lnTo>
                <a:lnTo>
                  <a:pt x="258818" y="65317"/>
                </a:lnTo>
                <a:lnTo>
                  <a:pt x="264985" y="60007"/>
                </a:lnTo>
                <a:lnTo>
                  <a:pt x="268581" y="50982"/>
                </a:lnTo>
                <a:lnTo>
                  <a:pt x="269748" y="38100"/>
                </a:lnTo>
                <a:lnTo>
                  <a:pt x="268581" y="25217"/>
                </a:lnTo>
                <a:lnTo>
                  <a:pt x="264985" y="16192"/>
                </a:lnTo>
                <a:lnTo>
                  <a:pt x="258818" y="10882"/>
                </a:lnTo>
                <a:lnTo>
                  <a:pt x="249936" y="9144"/>
                </a:lnTo>
                <a:lnTo>
                  <a:pt x="273614" y="9144"/>
                </a:lnTo>
                <a:lnTo>
                  <a:pt x="274701" y="9906"/>
                </a:lnTo>
                <a:lnTo>
                  <a:pt x="281225" y="21859"/>
                </a:lnTo>
                <a:lnTo>
                  <a:pt x="283464" y="38100"/>
                </a:lnTo>
                <a:lnTo>
                  <a:pt x="281225" y="54340"/>
                </a:lnTo>
                <a:lnTo>
                  <a:pt x="274701" y="66294"/>
                </a:lnTo>
                <a:lnTo>
                  <a:pt x="273614" y="6705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70376" y="4716779"/>
            <a:ext cx="280670" cy="78105"/>
          </a:xfrm>
          <a:custGeom>
            <a:avLst/>
            <a:gdLst/>
            <a:ahLst/>
            <a:cxnLst/>
            <a:rect l="l" t="t" r="r" b="b"/>
            <a:pathLst>
              <a:path w="280670" h="78104">
                <a:moveTo>
                  <a:pt x="49566" y="65532"/>
                </a:moveTo>
                <a:lnTo>
                  <a:pt x="35052" y="65532"/>
                </a:lnTo>
                <a:lnTo>
                  <a:pt x="41148" y="60960"/>
                </a:lnTo>
                <a:lnTo>
                  <a:pt x="41148" y="44196"/>
                </a:lnTo>
                <a:lnTo>
                  <a:pt x="35052" y="41148"/>
                </a:lnTo>
                <a:lnTo>
                  <a:pt x="13716" y="41148"/>
                </a:lnTo>
                <a:lnTo>
                  <a:pt x="13716" y="33528"/>
                </a:lnTo>
                <a:lnTo>
                  <a:pt x="33528" y="12192"/>
                </a:lnTo>
                <a:lnTo>
                  <a:pt x="3048" y="12192"/>
                </a:lnTo>
                <a:lnTo>
                  <a:pt x="3048" y="0"/>
                </a:lnTo>
                <a:lnTo>
                  <a:pt x="50292" y="0"/>
                </a:lnTo>
                <a:lnTo>
                  <a:pt x="50292" y="7620"/>
                </a:lnTo>
                <a:lnTo>
                  <a:pt x="27432" y="32004"/>
                </a:lnTo>
                <a:lnTo>
                  <a:pt x="32004" y="32004"/>
                </a:lnTo>
                <a:lnTo>
                  <a:pt x="40481" y="34266"/>
                </a:lnTo>
                <a:lnTo>
                  <a:pt x="47244" y="38671"/>
                </a:lnTo>
                <a:lnTo>
                  <a:pt x="51720" y="45077"/>
                </a:lnTo>
                <a:lnTo>
                  <a:pt x="53340" y="53340"/>
                </a:lnTo>
                <a:lnTo>
                  <a:pt x="51411" y="62936"/>
                </a:lnTo>
                <a:lnTo>
                  <a:pt x="49566" y="65532"/>
                </a:lnTo>
                <a:close/>
              </a:path>
              <a:path w="280670" h="78104">
                <a:moveTo>
                  <a:pt x="25908" y="77724"/>
                </a:moveTo>
                <a:lnTo>
                  <a:pt x="18859" y="76938"/>
                </a:lnTo>
                <a:lnTo>
                  <a:pt x="11811" y="74866"/>
                </a:lnTo>
                <a:lnTo>
                  <a:pt x="5334" y="71937"/>
                </a:lnTo>
                <a:lnTo>
                  <a:pt x="0" y="68580"/>
                </a:lnTo>
                <a:lnTo>
                  <a:pt x="4572" y="57912"/>
                </a:lnTo>
                <a:lnTo>
                  <a:pt x="10668" y="64008"/>
                </a:lnTo>
                <a:lnTo>
                  <a:pt x="18288" y="65532"/>
                </a:lnTo>
                <a:lnTo>
                  <a:pt x="49566" y="65532"/>
                </a:lnTo>
                <a:lnTo>
                  <a:pt x="45910" y="70675"/>
                </a:lnTo>
                <a:lnTo>
                  <a:pt x="37266" y="75842"/>
                </a:lnTo>
                <a:lnTo>
                  <a:pt x="25908" y="77724"/>
                </a:lnTo>
                <a:close/>
              </a:path>
              <a:path w="280670" h="78104">
                <a:moveTo>
                  <a:pt x="96012" y="76200"/>
                </a:moveTo>
                <a:lnTo>
                  <a:pt x="82010" y="73675"/>
                </a:lnTo>
                <a:lnTo>
                  <a:pt x="72009" y="66294"/>
                </a:lnTo>
                <a:lnTo>
                  <a:pt x="66008" y="54340"/>
                </a:lnTo>
                <a:lnTo>
                  <a:pt x="64008" y="38100"/>
                </a:lnTo>
                <a:lnTo>
                  <a:pt x="66008" y="21859"/>
                </a:lnTo>
                <a:lnTo>
                  <a:pt x="72009" y="9906"/>
                </a:lnTo>
                <a:lnTo>
                  <a:pt x="82010" y="2524"/>
                </a:lnTo>
                <a:lnTo>
                  <a:pt x="96012" y="0"/>
                </a:lnTo>
                <a:lnTo>
                  <a:pt x="110251" y="2524"/>
                </a:lnTo>
                <a:lnTo>
                  <a:pt x="119690" y="9144"/>
                </a:lnTo>
                <a:lnTo>
                  <a:pt x="96012" y="9144"/>
                </a:lnTo>
                <a:lnTo>
                  <a:pt x="88011" y="10882"/>
                </a:lnTo>
                <a:lnTo>
                  <a:pt x="82296" y="16192"/>
                </a:lnTo>
                <a:lnTo>
                  <a:pt x="78867" y="25217"/>
                </a:lnTo>
                <a:lnTo>
                  <a:pt x="77724" y="38100"/>
                </a:lnTo>
                <a:lnTo>
                  <a:pt x="78867" y="50982"/>
                </a:lnTo>
                <a:lnTo>
                  <a:pt x="82296" y="60007"/>
                </a:lnTo>
                <a:lnTo>
                  <a:pt x="88011" y="65317"/>
                </a:lnTo>
                <a:lnTo>
                  <a:pt x="96012" y="67056"/>
                </a:lnTo>
                <a:lnTo>
                  <a:pt x="119690" y="67056"/>
                </a:lnTo>
                <a:lnTo>
                  <a:pt x="110251" y="73675"/>
                </a:lnTo>
                <a:lnTo>
                  <a:pt x="96012" y="76200"/>
                </a:lnTo>
                <a:close/>
              </a:path>
              <a:path w="280670" h="78104">
                <a:moveTo>
                  <a:pt x="119690" y="67056"/>
                </a:moveTo>
                <a:lnTo>
                  <a:pt x="96012" y="67056"/>
                </a:lnTo>
                <a:lnTo>
                  <a:pt x="104894" y="65317"/>
                </a:lnTo>
                <a:lnTo>
                  <a:pt x="111061" y="60007"/>
                </a:lnTo>
                <a:lnTo>
                  <a:pt x="114657" y="50982"/>
                </a:lnTo>
                <a:lnTo>
                  <a:pt x="115824" y="38100"/>
                </a:lnTo>
                <a:lnTo>
                  <a:pt x="114657" y="25217"/>
                </a:lnTo>
                <a:lnTo>
                  <a:pt x="111061" y="16192"/>
                </a:lnTo>
                <a:lnTo>
                  <a:pt x="104894" y="10882"/>
                </a:lnTo>
                <a:lnTo>
                  <a:pt x="96012" y="9144"/>
                </a:lnTo>
                <a:lnTo>
                  <a:pt x="119690" y="9144"/>
                </a:lnTo>
                <a:lnTo>
                  <a:pt x="120777" y="9906"/>
                </a:lnTo>
                <a:lnTo>
                  <a:pt x="127301" y="21859"/>
                </a:lnTo>
                <a:lnTo>
                  <a:pt x="129540" y="38100"/>
                </a:lnTo>
                <a:lnTo>
                  <a:pt x="127301" y="54340"/>
                </a:lnTo>
                <a:lnTo>
                  <a:pt x="120777" y="66294"/>
                </a:lnTo>
                <a:lnTo>
                  <a:pt x="119690" y="67056"/>
                </a:lnTo>
                <a:close/>
              </a:path>
              <a:path w="280670" h="78104">
                <a:moveTo>
                  <a:pt x="172212" y="76200"/>
                </a:moveTo>
                <a:lnTo>
                  <a:pt x="158210" y="73675"/>
                </a:lnTo>
                <a:lnTo>
                  <a:pt x="148209" y="66294"/>
                </a:lnTo>
                <a:lnTo>
                  <a:pt x="142208" y="54340"/>
                </a:lnTo>
                <a:lnTo>
                  <a:pt x="140208" y="38100"/>
                </a:lnTo>
                <a:lnTo>
                  <a:pt x="142208" y="21859"/>
                </a:lnTo>
                <a:lnTo>
                  <a:pt x="148209" y="9906"/>
                </a:lnTo>
                <a:lnTo>
                  <a:pt x="158210" y="2524"/>
                </a:lnTo>
                <a:lnTo>
                  <a:pt x="172212" y="0"/>
                </a:lnTo>
                <a:lnTo>
                  <a:pt x="186213" y="2524"/>
                </a:lnTo>
                <a:lnTo>
                  <a:pt x="195182" y="9144"/>
                </a:lnTo>
                <a:lnTo>
                  <a:pt x="172212" y="9144"/>
                </a:lnTo>
                <a:lnTo>
                  <a:pt x="163329" y="10882"/>
                </a:lnTo>
                <a:lnTo>
                  <a:pt x="157162" y="16192"/>
                </a:lnTo>
                <a:lnTo>
                  <a:pt x="153566" y="25217"/>
                </a:lnTo>
                <a:lnTo>
                  <a:pt x="152400" y="38100"/>
                </a:lnTo>
                <a:lnTo>
                  <a:pt x="153566" y="50982"/>
                </a:lnTo>
                <a:lnTo>
                  <a:pt x="157162" y="60007"/>
                </a:lnTo>
                <a:lnTo>
                  <a:pt x="163329" y="65317"/>
                </a:lnTo>
                <a:lnTo>
                  <a:pt x="172212" y="67056"/>
                </a:lnTo>
                <a:lnTo>
                  <a:pt x="195182" y="67056"/>
                </a:lnTo>
                <a:lnTo>
                  <a:pt x="186213" y="73675"/>
                </a:lnTo>
                <a:lnTo>
                  <a:pt x="172212" y="76200"/>
                </a:lnTo>
                <a:close/>
              </a:path>
              <a:path w="280670" h="78104">
                <a:moveTo>
                  <a:pt x="195182" y="67056"/>
                </a:moveTo>
                <a:lnTo>
                  <a:pt x="172212" y="67056"/>
                </a:lnTo>
                <a:lnTo>
                  <a:pt x="180451" y="65317"/>
                </a:lnTo>
                <a:lnTo>
                  <a:pt x="186690" y="60007"/>
                </a:lnTo>
                <a:lnTo>
                  <a:pt x="190642" y="50982"/>
                </a:lnTo>
                <a:lnTo>
                  <a:pt x="192024" y="38100"/>
                </a:lnTo>
                <a:lnTo>
                  <a:pt x="190642" y="25217"/>
                </a:lnTo>
                <a:lnTo>
                  <a:pt x="186690" y="16192"/>
                </a:lnTo>
                <a:lnTo>
                  <a:pt x="180451" y="10882"/>
                </a:lnTo>
                <a:lnTo>
                  <a:pt x="172212" y="9144"/>
                </a:lnTo>
                <a:lnTo>
                  <a:pt x="195182" y="9144"/>
                </a:lnTo>
                <a:lnTo>
                  <a:pt x="196215" y="9906"/>
                </a:lnTo>
                <a:lnTo>
                  <a:pt x="202215" y="21859"/>
                </a:lnTo>
                <a:lnTo>
                  <a:pt x="204216" y="38100"/>
                </a:lnTo>
                <a:lnTo>
                  <a:pt x="202215" y="54340"/>
                </a:lnTo>
                <a:lnTo>
                  <a:pt x="196215" y="66294"/>
                </a:lnTo>
                <a:lnTo>
                  <a:pt x="195182" y="67056"/>
                </a:lnTo>
                <a:close/>
              </a:path>
              <a:path w="280670" h="78104">
                <a:moveTo>
                  <a:pt x="248412" y="76200"/>
                </a:moveTo>
                <a:lnTo>
                  <a:pt x="234172" y="73675"/>
                </a:lnTo>
                <a:lnTo>
                  <a:pt x="223647" y="66294"/>
                </a:lnTo>
                <a:lnTo>
                  <a:pt x="217122" y="54340"/>
                </a:lnTo>
                <a:lnTo>
                  <a:pt x="214884" y="38100"/>
                </a:lnTo>
                <a:lnTo>
                  <a:pt x="217122" y="21859"/>
                </a:lnTo>
                <a:lnTo>
                  <a:pt x="223647" y="9906"/>
                </a:lnTo>
                <a:lnTo>
                  <a:pt x="234172" y="2524"/>
                </a:lnTo>
                <a:lnTo>
                  <a:pt x="248412" y="0"/>
                </a:lnTo>
                <a:lnTo>
                  <a:pt x="261770" y="2524"/>
                </a:lnTo>
                <a:lnTo>
                  <a:pt x="270803" y="9144"/>
                </a:lnTo>
                <a:lnTo>
                  <a:pt x="248412" y="9144"/>
                </a:lnTo>
                <a:lnTo>
                  <a:pt x="239529" y="10882"/>
                </a:lnTo>
                <a:lnTo>
                  <a:pt x="233362" y="16192"/>
                </a:lnTo>
                <a:lnTo>
                  <a:pt x="229766" y="25217"/>
                </a:lnTo>
                <a:lnTo>
                  <a:pt x="228600" y="38100"/>
                </a:lnTo>
                <a:lnTo>
                  <a:pt x="229766" y="50982"/>
                </a:lnTo>
                <a:lnTo>
                  <a:pt x="233362" y="60007"/>
                </a:lnTo>
                <a:lnTo>
                  <a:pt x="239529" y="65317"/>
                </a:lnTo>
                <a:lnTo>
                  <a:pt x="248412" y="67056"/>
                </a:lnTo>
                <a:lnTo>
                  <a:pt x="270803" y="67056"/>
                </a:lnTo>
                <a:lnTo>
                  <a:pt x="261770" y="73675"/>
                </a:lnTo>
                <a:lnTo>
                  <a:pt x="248412" y="76200"/>
                </a:lnTo>
                <a:close/>
              </a:path>
              <a:path w="280670" h="78104">
                <a:moveTo>
                  <a:pt x="270803" y="67056"/>
                </a:moveTo>
                <a:lnTo>
                  <a:pt x="248412" y="67056"/>
                </a:lnTo>
                <a:lnTo>
                  <a:pt x="256413" y="65317"/>
                </a:lnTo>
                <a:lnTo>
                  <a:pt x="262128" y="60007"/>
                </a:lnTo>
                <a:lnTo>
                  <a:pt x="265557" y="50982"/>
                </a:lnTo>
                <a:lnTo>
                  <a:pt x="266700" y="38100"/>
                </a:lnTo>
                <a:lnTo>
                  <a:pt x="265557" y="25217"/>
                </a:lnTo>
                <a:lnTo>
                  <a:pt x="262128" y="16192"/>
                </a:lnTo>
                <a:lnTo>
                  <a:pt x="256413" y="10882"/>
                </a:lnTo>
                <a:lnTo>
                  <a:pt x="248412" y="9144"/>
                </a:lnTo>
                <a:lnTo>
                  <a:pt x="270803" y="9144"/>
                </a:lnTo>
                <a:lnTo>
                  <a:pt x="271843" y="9906"/>
                </a:lnTo>
                <a:lnTo>
                  <a:pt x="278201" y="21859"/>
                </a:lnTo>
                <a:lnTo>
                  <a:pt x="280416" y="38100"/>
                </a:lnTo>
                <a:lnTo>
                  <a:pt x="278201" y="54340"/>
                </a:lnTo>
                <a:lnTo>
                  <a:pt x="271843" y="66294"/>
                </a:lnTo>
                <a:lnTo>
                  <a:pt x="270803" y="6705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80915" y="4716779"/>
            <a:ext cx="283845" cy="76200"/>
          </a:xfrm>
          <a:custGeom>
            <a:avLst/>
            <a:gdLst/>
            <a:ahLst/>
            <a:cxnLst/>
            <a:rect l="l" t="t" r="r" b="b"/>
            <a:pathLst>
              <a:path w="283845" h="76200">
                <a:moveTo>
                  <a:pt x="59436" y="57912"/>
                </a:moveTo>
                <a:lnTo>
                  <a:pt x="0" y="57912"/>
                </a:lnTo>
                <a:lnTo>
                  <a:pt x="0" y="48768"/>
                </a:lnTo>
                <a:lnTo>
                  <a:pt x="25908" y="0"/>
                </a:lnTo>
                <a:lnTo>
                  <a:pt x="38100" y="0"/>
                </a:lnTo>
                <a:lnTo>
                  <a:pt x="13716" y="45720"/>
                </a:lnTo>
                <a:lnTo>
                  <a:pt x="59436" y="45720"/>
                </a:lnTo>
                <a:lnTo>
                  <a:pt x="59436" y="57912"/>
                </a:lnTo>
                <a:close/>
              </a:path>
              <a:path w="283845" h="76200">
                <a:moveTo>
                  <a:pt x="48768" y="45720"/>
                </a:moveTo>
                <a:lnTo>
                  <a:pt x="36576" y="45720"/>
                </a:lnTo>
                <a:lnTo>
                  <a:pt x="36576" y="27432"/>
                </a:lnTo>
                <a:lnTo>
                  <a:pt x="48768" y="27432"/>
                </a:lnTo>
                <a:lnTo>
                  <a:pt x="48768" y="45720"/>
                </a:lnTo>
                <a:close/>
              </a:path>
              <a:path w="283845" h="76200">
                <a:moveTo>
                  <a:pt x="48768" y="76200"/>
                </a:moveTo>
                <a:lnTo>
                  <a:pt x="36576" y="76200"/>
                </a:lnTo>
                <a:lnTo>
                  <a:pt x="36576" y="57912"/>
                </a:lnTo>
                <a:lnTo>
                  <a:pt x="48768" y="57912"/>
                </a:lnTo>
                <a:lnTo>
                  <a:pt x="48768" y="76200"/>
                </a:lnTo>
                <a:close/>
              </a:path>
              <a:path w="283845" h="76200">
                <a:moveTo>
                  <a:pt x="99060" y="76200"/>
                </a:moveTo>
                <a:lnTo>
                  <a:pt x="85701" y="73675"/>
                </a:lnTo>
                <a:lnTo>
                  <a:pt x="75628" y="66294"/>
                </a:lnTo>
                <a:lnTo>
                  <a:pt x="69270" y="54340"/>
                </a:lnTo>
                <a:lnTo>
                  <a:pt x="67056" y="38100"/>
                </a:lnTo>
                <a:lnTo>
                  <a:pt x="69270" y="21859"/>
                </a:lnTo>
                <a:lnTo>
                  <a:pt x="75628" y="9906"/>
                </a:lnTo>
                <a:lnTo>
                  <a:pt x="85701" y="2524"/>
                </a:lnTo>
                <a:lnTo>
                  <a:pt x="99060" y="0"/>
                </a:lnTo>
                <a:lnTo>
                  <a:pt x="113299" y="2524"/>
                </a:lnTo>
                <a:lnTo>
                  <a:pt x="122738" y="9144"/>
                </a:lnTo>
                <a:lnTo>
                  <a:pt x="99060" y="9144"/>
                </a:lnTo>
                <a:lnTo>
                  <a:pt x="91059" y="10882"/>
                </a:lnTo>
                <a:lnTo>
                  <a:pt x="85344" y="16192"/>
                </a:lnTo>
                <a:lnTo>
                  <a:pt x="81915" y="25217"/>
                </a:lnTo>
                <a:lnTo>
                  <a:pt x="80772" y="38100"/>
                </a:lnTo>
                <a:lnTo>
                  <a:pt x="81915" y="50982"/>
                </a:lnTo>
                <a:lnTo>
                  <a:pt x="85344" y="60007"/>
                </a:lnTo>
                <a:lnTo>
                  <a:pt x="91059" y="65317"/>
                </a:lnTo>
                <a:lnTo>
                  <a:pt x="99060" y="67056"/>
                </a:lnTo>
                <a:lnTo>
                  <a:pt x="122738" y="67056"/>
                </a:lnTo>
                <a:lnTo>
                  <a:pt x="113299" y="73675"/>
                </a:lnTo>
                <a:lnTo>
                  <a:pt x="99060" y="76200"/>
                </a:lnTo>
                <a:close/>
              </a:path>
              <a:path w="283845" h="76200">
                <a:moveTo>
                  <a:pt x="122738" y="67056"/>
                </a:moveTo>
                <a:lnTo>
                  <a:pt x="99060" y="67056"/>
                </a:lnTo>
                <a:lnTo>
                  <a:pt x="107942" y="65317"/>
                </a:lnTo>
                <a:lnTo>
                  <a:pt x="114109" y="60007"/>
                </a:lnTo>
                <a:lnTo>
                  <a:pt x="117705" y="50982"/>
                </a:lnTo>
                <a:lnTo>
                  <a:pt x="118872" y="38100"/>
                </a:lnTo>
                <a:lnTo>
                  <a:pt x="117705" y="25217"/>
                </a:lnTo>
                <a:lnTo>
                  <a:pt x="114109" y="16192"/>
                </a:lnTo>
                <a:lnTo>
                  <a:pt x="107942" y="10882"/>
                </a:lnTo>
                <a:lnTo>
                  <a:pt x="99060" y="9144"/>
                </a:lnTo>
                <a:lnTo>
                  <a:pt x="122738" y="9144"/>
                </a:lnTo>
                <a:lnTo>
                  <a:pt x="123825" y="9906"/>
                </a:lnTo>
                <a:lnTo>
                  <a:pt x="130349" y="21859"/>
                </a:lnTo>
                <a:lnTo>
                  <a:pt x="132588" y="38100"/>
                </a:lnTo>
                <a:lnTo>
                  <a:pt x="130349" y="54340"/>
                </a:lnTo>
                <a:lnTo>
                  <a:pt x="123825" y="66294"/>
                </a:lnTo>
                <a:lnTo>
                  <a:pt x="122738" y="67056"/>
                </a:lnTo>
                <a:close/>
              </a:path>
              <a:path w="283845" h="76200">
                <a:moveTo>
                  <a:pt x="175260" y="76200"/>
                </a:moveTo>
                <a:lnTo>
                  <a:pt x="161258" y="73675"/>
                </a:lnTo>
                <a:lnTo>
                  <a:pt x="151257" y="66294"/>
                </a:lnTo>
                <a:lnTo>
                  <a:pt x="145256" y="54340"/>
                </a:lnTo>
                <a:lnTo>
                  <a:pt x="143256" y="38100"/>
                </a:lnTo>
                <a:lnTo>
                  <a:pt x="145256" y="21859"/>
                </a:lnTo>
                <a:lnTo>
                  <a:pt x="151257" y="9906"/>
                </a:lnTo>
                <a:lnTo>
                  <a:pt x="161258" y="2524"/>
                </a:lnTo>
                <a:lnTo>
                  <a:pt x="175260" y="0"/>
                </a:lnTo>
                <a:lnTo>
                  <a:pt x="189499" y="2524"/>
                </a:lnTo>
                <a:lnTo>
                  <a:pt x="198938" y="9144"/>
                </a:lnTo>
                <a:lnTo>
                  <a:pt x="175260" y="9144"/>
                </a:lnTo>
                <a:lnTo>
                  <a:pt x="167020" y="10882"/>
                </a:lnTo>
                <a:lnTo>
                  <a:pt x="160782" y="16192"/>
                </a:lnTo>
                <a:lnTo>
                  <a:pt x="156829" y="25217"/>
                </a:lnTo>
                <a:lnTo>
                  <a:pt x="155448" y="38100"/>
                </a:lnTo>
                <a:lnTo>
                  <a:pt x="156829" y="50982"/>
                </a:lnTo>
                <a:lnTo>
                  <a:pt x="160782" y="60007"/>
                </a:lnTo>
                <a:lnTo>
                  <a:pt x="167020" y="65317"/>
                </a:lnTo>
                <a:lnTo>
                  <a:pt x="175260" y="67056"/>
                </a:lnTo>
                <a:lnTo>
                  <a:pt x="198938" y="67056"/>
                </a:lnTo>
                <a:lnTo>
                  <a:pt x="189499" y="73675"/>
                </a:lnTo>
                <a:lnTo>
                  <a:pt x="175260" y="76200"/>
                </a:lnTo>
                <a:close/>
              </a:path>
              <a:path w="283845" h="76200">
                <a:moveTo>
                  <a:pt x="198938" y="67056"/>
                </a:moveTo>
                <a:lnTo>
                  <a:pt x="175260" y="67056"/>
                </a:lnTo>
                <a:lnTo>
                  <a:pt x="184142" y="65317"/>
                </a:lnTo>
                <a:lnTo>
                  <a:pt x="190309" y="60007"/>
                </a:lnTo>
                <a:lnTo>
                  <a:pt x="193905" y="50982"/>
                </a:lnTo>
                <a:lnTo>
                  <a:pt x="195072" y="38100"/>
                </a:lnTo>
                <a:lnTo>
                  <a:pt x="193905" y="25217"/>
                </a:lnTo>
                <a:lnTo>
                  <a:pt x="190309" y="16192"/>
                </a:lnTo>
                <a:lnTo>
                  <a:pt x="184142" y="10882"/>
                </a:lnTo>
                <a:lnTo>
                  <a:pt x="175260" y="9144"/>
                </a:lnTo>
                <a:lnTo>
                  <a:pt x="198938" y="9144"/>
                </a:lnTo>
                <a:lnTo>
                  <a:pt x="200025" y="9906"/>
                </a:lnTo>
                <a:lnTo>
                  <a:pt x="206549" y="21859"/>
                </a:lnTo>
                <a:lnTo>
                  <a:pt x="208788" y="38100"/>
                </a:lnTo>
                <a:lnTo>
                  <a:pt x="206549" y="54340"/>
                </a:lnTo>
                <a:lnTo>
                  <a:pt x="200025" y="66294"/>
                </a:lnTo>
                <a:lnTo>
                  <a:pt x="198938" y="67056"/>
                </a:lnTo>
                <a:close/>
              </a:path>
              <a:path w="283845" h="76200">
                <a:moveTo>
                  <a:pt x="251460" y="76200"/>
                </a:moveTo>
                <a:lnTo>
                  <a:pt x="237220" y="73675"/>
                </a:lnTo>
                <a:lnTo>
                  <a:pt x="226695" y="66294"/>
                </a:lnTo>
                <a:lnTo>
                  <a:pt x="220170" y="54340"/>
                </a:lnTo>
                <a:lnTo>
                  <a:pt x="217932" y="38100"/>
                </a:lnTo>
                <a:lnTo>
                  <a:pt x="220170" y="21859"/>
                </a:lnTo>
                <a:lnTo>
                  <a:pt x="226695" y="9906"/>
                </a:lnTo>
                <a:lnTo>
                  <a:pt x="237220" y="2524"/>
                </a:lnTo>
                <a:lnTo>
                  <a:pt x="251460" y="0"/>
                </a:lnTo>
                <a:lnTo>
                  <a:pt x="265461" y="2524"/>
                </a:lnTo>
                <a:lnTo>
                  <a:pt x="274430" y="9144"/>
                </a:lnTo>
                <a:lnTo>
                  <a:pt x="251460" y="9144"/>
                </a:lnTo>
                <a:lnTo>
                  <a:pt x="242577" y="10882"/>
                </a:lnTo>
                <a:lnTo>
                  <a:pt x="236410" y="16192"/>
                </a:lnTo>
                <a:lnTo>
                  <a:pt x="232814" y="25217"/>
                </a:lnTo>
                <a:lnTo>
                  <a:pt x="231648" y="38100"/>
                </a:lnTo>
                <a:lnTo>
                  <a:pt x="232814" y="50982"/>
                </a:lnTo>
                <a:lnTo>
                  <a:pt x="236410" y="60007"/>
                </a:lnTo>
                <a:lnTo>
                  <a:pt x="242577" y="65317"/>
                </a:lnTo>
                <a:lnTo>
                  <a:pt x="251460" y="67056"/>
                </a:lnTo>
                <a:lnTo>
                  <a:pt x="274430" y="67056"/>
                </a:lnTo>
                <a:lnTo>
                  <a:pt x="265461" y="73675"/>
                </a:lnTo>
                <a:lnTo>
                  <a:pt x="251460" y="76200"/>
                </a:lnTo>
                <a:close/>
              </a:path>
              <a:path w="283845" h="76200">
                <a:moveTo>
                  <a:pt x="274430" y="67056"/>
                </a:moveTo>
                <a:lnTo>
                  <a:pt x="251460" y="67056"/>
                </a:lnTo>
                <a:lnTo>
                  <a:pt x="259699" y="65317"/>
                </a:lnTo>
                <a:lnTo>
                  <a:pt x="265938" y="60007"/>
                </a:lnTo>
                <a:lnTo>
                  <a:pt x="269890" y="50982"/>
                </a:lnTo>
                <a:lnTo>
                  <a:pt x="271272" y="38100"/>
                </a:lnTo>
                <a:lnTo>
                  <a:pt x="269890" y="25217"/>
                </a:lnTo>
                <a:lnTo>
                  <a:pt x="265938" y="16192"/>
                </a:lnTo>
                <a:lnTo>
                  <a:pt x="259699" y="10882"/>
                </a:lnTo>
                <a:lnTo>
                  <a:pt x="251460" y="9144"/>
                </a:lnTo>
                <a:lnTo>
                  <a:pt x="274430" y="9144"/>
                </a:lnTo>
                <a:lnTo>
                  <a:pt x="275463" y="9906"/>
                </a:lnTo>
                <a:lnTo>
                  <a:pt x="281463" y="21859"/>
                </a:lnTo>
                <a:lnTo>
                  <a:pt x="283464" y="38100"/>
                </a:lnTo>
                <a:lnTo>
                  <a:pt x="281463" y="54340"/>
                </a:lnTo>
                <a:lnTo>
                  <a:pt x="275463" y="66294"/>
                </a:lnTo>
                <a:lnTo>
                  <a:pt x="274430" y="6705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91455" y="4716779"/>
            <a:ext cx="283845" cy="78105"/>
          </a:xfrm>
          <a:custGeom>
            <a:avLst/>
            <a:gdLst/>
            <a:ahLst/>
            <a:cxnLst/>
            <a:rect l="l" t="t" r="r" b="b"/>
            <a:pathLst>
              <a:path w="283845" h="78104">
                <a:moveTo>
                  <a:pt x="6096" y="41148"/>
                </a:moveTo>
                <a:lnTo>
                  <a:pt x="6096" y="0"/>
                </a:lnTo>
                <a:lnTo>
                  <a:pt x="53340" y="0"/>
                </a:lnTo>
                <a:lnTo>
                  <a:pt x="53340" y="12192"/>
                </a:lnTo>
                <a:lnTo>
                  <a:pt x="18288" y="12192"/>
                </a:lnTo>
                <a:lnTo>
                  <a:pt x="18288" y="27432"/>
                </a:lnTo>
                <a:lnTo>
                  <a:pt x="28956" y="27432"/>
                </a:lnTo>
                <a:lnTo>
                  <a:pt x="40314" y="29313"/>
                </a:lnTo>
                <a:lnTo>
                  <a:pt x="48958" y="34480"/>
                </a:lnTo>
                <a:lnTo>
                  <a:pt x="52614" y="39624"/>
                </a:lnTo>
                <a:lnTo>
                  <a:pt x="12192" y="39624"/>
                </a:lnTo>
                <a:lnTo>
                  <a:pt x="6096" y="41148"/>
                </a:lnTo>
                <a:close/>
              </a:path>
              <a:path w="283845" h="78104">
                <a:moveTo>
                  <a:pt x="51839" y="65532"/>
                </a:moveTo>
                <a:lnTo>
                  <a:pt x="36576" y="65532"/>
                </a:lnTo>
                <a:lnTo>
                  <a:pt x="42672" y="60960"/>
                </a:lnTo>
                <a:lnTo>
                  <a:pt x="42672" y="44196"/>
                </a:lnTo>
                <a:lnTo>
                  <a:pt x="36576" y="39624"/>
                </a:lnTo>
                <a:lnTo>
                  <a:pt x="52614" y="39624"/>
                </a:lnTo>
                <a:lnTo>
                  <a:pt x="54459" y="42219"/>
                </a:lnTo>
                <a:lnTo>
                  <a:pt x="56388" y="51816"/>
                </a:lnTo>
                <a:lnTo>
                  <a:pt x="54221" y="62293"/>
                </a:lnTo>
                <a:lnTo>
                  <a:pt x="51839" y="65532"/>
                </a:lnTo>
                <a:close/>
              </a:path>
              <a:path w="283845" h="78104">
                <a:moveTo>
                  <a:pt x="27432" y="77724"/>
                </a:moveTo>
                <a:lnTo>
                  <a:pt x="20359" y="76938"/>
                </a:lnTo>
                <a:lnTo>
                  <a:pt x="13144" y="74866"/>
                </a:lnTo>
                <a:lnTo>
                  <a:pt x="6215" y="71937"/>
                </a:lnTo>
                <a:lnTo>
                  <a:pt x="0" y="68580"/>
                </a:lnTo>
                <a:lnTo>
                  <a:pt x="6096" y="57912"/>
                </a:lnTo>
                <a:lnTo>
                  <a:pt x="12192" y="62484"/>
                </a:lnTo>
                <a:lnTo>
                  <a:pt x="19812" y="65532"/>
                </a:lnTo>
                <a:lnTo>
                  <a:pt x="51839" y="65532"/>
                </a:lnTo>
                <a:lnTo>
                  <a:pt x="48196" y="70485"/>
                </a:lnTo>
                <a:lnTo>
                  <a:pt x="39028" y="75819"/>
                </a:lnTo>
                <a:lnTo>
                  <a:pt x="27432" y="77724"/>
                </a:lnTo>
                <a:close/>
              </a:path>
              <a:path w="283845" h="78104">
                <a:moveTo>
                  <a:pt x="99060" y="76200"/>
                </a:moveTo>
                <a:lnTo>
                  <a:pt x="84820" y="73675"/>
                </a:lnTo>
                <a:lnTo>
                  <a:pt x="74295" y="66294"/>
                </a:lnTo>
                <a:lnTo>
                  <a:pt x="67770" y="54340"/>
                </a:lnTo>
                <a:lnTo>
                  <a:pt x="65532" y="38100"/>
                </a:lnTo>
                <a:lnTo>
                  <a:pt x="67770" y="21859"/>
                </a:lnTo>
                <a:lnTo>
                  <a:pt x="74295" y="9906"/>
                </a:lnTo>
                <a:lnTo>
                  <a:pt x="84820" y="2524"/>
                </a:lnTo>
                <a:lnTo>
                  <a:pt x="99060" y="0"/>
                </a:lnTo>
                <a:lnTo>
                  <a:pt x="112418" y="2524"/>
                </a:lnTo>
                <a:lnTo>
                  <a:pt x="121451" y="9144"/>
                </a:lnTo>
                <a:lnTo>
                  <a:pt x="99060" y="9144"/>
                </a:lnTo>
                <a:lnTo>
                  <a:pt x="90177" y="10882"/>
                </a:lnTo>
                <a:lnTo>
                  <a:pt x="84010" y="16192"/>
                </a:lnTo>
                <a:lnTo>
                  <a:pt x="80414" y="25217"/>
                </a:lnTo>
                <a:lnTo>
                  <a:pt x="79248" y="38100"/>
                </a:lnTo>
                <a:lnTo>
                  <a:pt x="80414" y="50982"/>
                </a:lnTo>
                <a:lnTo>
                  <a:pt x="84010" y="60007"/>
                </a:lnTo>
                <a:lnTo>
                  <a:pt x="90177" y="65317"/>
                </a:lnTo>
                <a:lnTo>
                  <a:pt x="99060" y="67056"/>
                </a:lnTo>
                <a:lnTo>
                  <a:pt x="121451" y="67056"/>
                </a:lnTo>
                <a:lnTo>
                  <a:pt x="112418" y="73675"/>
                </a:lnTo>
                <a:lnTo>
                  <a:pt x="99060" y="76200"/>
                </a:lnTo>
                <a:close/>
              </a:path>
              <a:path w="283845" h="78104">
                <a:moveTo>
                  <a:pt x="121451" y="67056"/>
                </a:moveTo>
                <a:lnTo>
                  <a:pt x="99060" y="67056"/>
                </a:lnTo>
                <a:lnTo>
                  <a:pt x="107061" y="65317"/>
                </a:lnTo>
                <a:lnTo>
                  <a:pt x="112776" y="60007"/>
                </a:lnTo>
                <a:lnTo>
                  <a:pt x="116205" y="50982"/>
                </a:lnTo>
                <a:lnTo>
                  <a:pt x="117348" y="38100"/>
                </a:lnTo>
                <a:lnTo>
                  <a:pt x="116205" y="25217"/>
                </a:lnTo>
                <a:lnTo>
                  <a:pt x="112776" y="16192"/>
                </a:lnTo>
                <a:lnTo>
                  <a:pt x="107061" y="10882"/>
                </a:lnTo>
                <a:lnTo>
                  <a:pt x="99060" y="9144"/>
                </a:lnTo>
                <a:lnTo>
                  <a:pt x="121451" y="9144"/>
                </a:lnTo>
                <a:lnTo>
                  <a:pt x="122491" y="9906"/>
                </a:lnTo>
                <a:lnTo>
                  <a:pt x="128849" y="21859"/>
                </a:lnTo>
                <a:lnTo>
                  <a:pt x="131064" y="38100"/>
                </a:lnTo>
                <a:lnTo>
                  <a:pt x="128849" y="54340"/>
                </a:lnTo>
                <a:lnTo>
                  <a:pt x="122491" y="66294"/>
                </a:lnTo>
                <a:lnTo>
                  <a:pt x="121451" y="67056"/>
                </a:lnTo>
                <a:close/>
              </a:path>
              <a:path w="283845" h="78104">
                <a:moveTo>
                  <a:pt x="173736" y="76200"/>
                </a:moveTo>
                <a:lnTo>
                  <a:pt x="160377" y="73675"/>
                </a:lnTo>
                <a:lnTo>
                  <a:pt x="150304" y="66294"/>
                </a:lnTo>
                <a:lnTo>
                  <a:pt x="143946" y="54340"/>
                </a:lnTo>
                <a:lnTo>
                  <a:pt x="141732" y="38100"/>
                </a:lnTo>
                <a:lnTo>
                  <a:pt x="143946" y="21859"/>
                </a:lnTo>
                <a:lnTo>
                  <a:pt x="150304" y="9906"/>
                </a:lnTo>
                <a:lnTo>
                  <a:pt x="160377" y="2524"/>
                </a:lnTo>
                <a:lnTo>
                  <a:pt x="173736" y="0"/>
                </a:lnTo>
                <a:lnTo>
                  <a:pt x="187975" y="2524"/>
                </a:lnTo>
                <a:lnTo>
                  <a:pt x="197414" y="9144"/>
                </a:lnTo>
                <a:lnTo>
                  <a:pt x="173736" y="9144"/>
                </a:lnTo>
                <a:lnTo>
                  <a:pt x="165735" y="10882"/>
                </a:lnTo>
                <a:lnTo>
                  <a:pt x="160020" y="16192"/>
                </a:lnTo>
                <a:lnTo>
                  <a:pt x="156591" y="25217"/>
                </a:lnTo>
                <a:lnTo>
                  <a:pt x="155448" y="38100"/>
                </a:lnTo>
                <a:lnTo>
                  <a:pt x="156591" y="50982"/>
                </a:lnTo>
                <a:lnTo>
                  <a:pt x="160020" y="60007"/>
                </a:lnTo>
                <a:lnTo>
                  <a:pt x="165735" y="65317"/>
                </a:lnTo>
                <a:lnTo>
                  <a:pt x="173736" y="67056"/>
                </a:lnTo>
                <a:lnTo>
                  <a:pt x="197414" y="67056"/>
                </a:lnTo>
                <a:lnTo>
                  <a:pt x="187975" y="73675"/>
                </a:lnTo>
                <a:lnTo>
                  <a:pt x="173736" y="76200"/>
                </a:lnTo>
                <a:close/>
              </a:path>
              <a:path w="283845" h="78104">
                <a:moveTo>
                  <a:pt x="197414" y="67056"/>
                </a:moveTo>
                <a:lnTo>
                  <a:pt x="173736" y="67056"/>
                </a:lnTo>
                <a:lnTo>
                  <a:pt x="182618" y="65317"/>
                </a:lnTo>
                <a:lnTo>
                  <a:pt x="188785" y="60007"/>
                </a:lnTo>
                <a:lnTo>
                  <a:pt x="192381" y="50982"/>
                </a:lnTo>
                <a:lnTo>
                  <a:pt x="193548" y="38100"/>
                </a:lnTo>
                <a:lnTo>
                  <a:pt x="192381" y="25217"/>
                </a:lnTo>
                <a:lnTo>
                  <a:pt x="188785" y="16192"/>
                </a:lnTo>
                <a:lnTo>
                  <a:pt x="182618" y="10882"/>
                </a:lnTo>
                <a:lnTo>
                  <a:pt x="173736" y="9144"/>
                </a:lnTo>
                <a:lnTo>
                  <a:pt x="197414" y="9144"/>
                </a:lnTo>
                <a:lnTo>
                  <a:pt x="198501" y="9906"/>
                </a:lnTo>
                <a:lnTo>
                  <a:pt x="205025" y="21859"/>
                </a:lnTo>
                <a:lnTo>
                  <a:pt x="207264" y="38100"/>
                </a:lnTo>
                <a:lnTo>
                  <a:pt x="205025" y="54340"/>
                </a:lnTo>
                <a:lnTo>
                  <a:pt x="198501" y="66294"/>
                </a:lnTo>
                <a:lnTo>
                  <a:pt x="197414" y="67056"/>
                </a:lnTo>
                <a:close/>
              </a:path>
              <a:path w="283845" h="78104">
                <a:moveTo>
                  <a:pt x="249936" y="76200"/>
                </a:moveTo>
                <a:lnTo>
                  <a:pt x="235934" y="73675"/>
                </a:lnTo>
                <a:lnTo>
                  <a:pt x="225933" y="66294"/>
                </a:lnTo>
                <a:lnTo>
                  <a:pt x="219932" y="54340"/>
                </a:lnTo>
                <a:lnTo>
                  <a:pt x="217932" y="38100"/>
                </a:lnTo>
                <a:lnTo>
                  <a:pt x="219932" y="21859"/>
                </a:lnTo>
                <a:lnTo>
                  <a:pt x="225933" y="9906"/>
                </a:lnTo>
                <a:lnTo>
                  <a:pt x="235934" y="2524"/>
                </a:lnTo>
                <a:lnTo>
                  <a:pt x="249936" y="0"/>
                </a:lnTo>
                <a:lnTo>
                  <a:pt x="264175" y="2524"/>
                </a:lnTo>
                <a:lnTo>
                  <a:pt x="273614" y="9144"/>
                </a:lnTo>
                <a:lnTo>
                  <a:pt x="249936" y="9144"/>
                </a:lnTo>
                <a:lnTo>
                  <a:pt x="241696" y="10882"/>
                </a:lnTo>
                <a:lnTo>
                  <a:pt x="235458" y="16192"/>
                </a:lnTo>
                <a:lnTo>
                  <a:pt x="231505" y="25217"/>
                </a:lnTo>
                <a:lnTo>
                  <a:pt x="230124" y="38100"/>
                </a:lnTo>
                <a:lnTo>
                  <a:pt x="231505" y="50982"/>
                </a:lnTo>
                <a:lnTo>
                  <a:pt x="235458" y="60007"/>
                </a:lnTo>
                <a:lnTo>
                  <a:pt x="241696" y="65317"/>
                </a:lnTo>
                <a:lnTo>
                  <a:pt x="249936" y="67056"/>
                </a:lnTo>
                <a:lnTo>
                  <a:pt x="273614" y="67056"/>
                </a:lnTo>
                <a:lnTo>
                  <a:pt x="264175" y="73675"/>
                </a:lnTo>
                <a:lnTo>
                  <a:pt x="249936" y="76200"/>
                </a:lnTo>
                <a:close/>
              </a:path>
              <a:path w="283845" h="78104">
                <a:moveTo>
                  <a:pt x="273614" y="67056"/>
                </a:moveTo>
                <a:lnTo>
                  <a:pt x="249936" y="67056"/>
                </a:lnTo>
                <a:lnTo>
                  <a:pt x="258818" y="65317"/>
                </a:lnTo>
                <a:lnTo>
                  <a:pt x="264985" y="60007"/>
                </a:lnTo>
                <a:lnTo>
                  <a:pt x="268581" y="50982"/>
                </a:lnTo>
                <a:lnTo>
                  <a:pt x="269748" y="38100"/>
                </a:lnTo>
                <a:lnTo>
                  <a:pt x="268581" y="25217"/>
                </a:lnTo>
                <a:lnTo>
                  <a:pt x="264985" y="16192"/>
                </a:lnTo>
                <a:lnTo>
                  <a:pt x="258818" y="10882"/>
                </a:lnTo>
                <a:lnTo>
                  <a:pt x="249936" y="9144"/>
                </a:lnTo>
                <a:lnTo>
                  <a:pt x="273614" y="9144"/>
                </a:lnTo>
                <a:lnTo>
                  <a:pt x="274701" y="9906"/>
                </a:lnTo>
                <a:lnTo>
                  <a:pt x="281225" y="21859"/>
                </a:lnTo>
                <a:lnTo>
                  <a:pt x="283464" y="38100"/>
                </a:lnTo>
                <a:lnTo>
                  <a:pt x="281225" y="54340"/>
                </a:lnTo>
                <a:lnTo>
                  <a:pt x="274701" y="66294"/>
                </a:lnTo>
                <a:lnTo>
                  <a:pt x="273614" y="6705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03520" y="4716779"/>
            <a:ext cx="283845" cy="78105"/>
          </a:xfrm>
          <a:custGeom>
            <a:avLst/>
            <a:gdLst/>
            <a:ahLst/>
            <a:cxnLst/>
            <a:rect l="l" t="t" r="r" b="b"/>
            <a:pathLst>
              <a:path w="283845" h="78104">
                <a:moveTo>
                  <a:pt x="30480" y="77724"/>
                </a:moveTo>
                <a:lnTo>
                  <a:pt x="17359" y="75199"/>
                </a:lnTo>
                <a:lnTo>
                  <a:pt x="7810" y="67818"/>
                </a:lnTo>
                <a:lnTo>
                  <a:pt x="1976" y="55864"/>
                </a:lnTo>
                <a:lnTo>
                  <a:pt x="0" y="39624"/>
                </a:lnTo>
                <a:lnTo>
                  <a:pt x="2214" y="23145"/>
                </a:lnTo>
                <a:lnTo>
                  <a:pt x="8572" y="10668"/>
                </a:lnTo>
                <a:lnTo>
                  <a:pt x="18645" y="2762"/>
                </a:lnTo>
                <a:lnTo>
                  <a:pt x="32004" y="0"/>
                </a:lnTo>
                <a:lnTo>
                  <a:pt x="39624" y="0"/>
                </a:lnTo>
                <a:lnTo>
                  <a:pt x="48768" y="1524"/>
                </a:lnTo>
                <a:lnTo>
                  <a:pt x="54864" y="4572"/>
                </a:lnTo>
                <a:lnTo>
                  <a:pt x="52251" y="10668"/>
                </a:lnTo>
                <a:lnTo>
                  <a:pt x="33528" y="10668"/>
                </a:lnTo>
                <a:lnTo>
                  <a:pt x="23764" y="12596"/>
                </a:lnTo>
                <a:lnTo>
                  <a:pt x="17145" y="18097"/>
                </a:lnTo>
                <a:lnTo>
                  <a:pt x="13382" y="26741"/>
                </a:lnTo>
                <a:lnTo>
                  <a:pt x="12192" y="38100"/>
                </a:lnTo>
                <a:lnTo>
                  <a:pt x="18592" y="38100"/>
                </a:lnTo>
                <a:lnTo>
                  <a:pt x="13716" y="44196"/>
                </a:lnTo>
                <a:lnTo>
                  <a:pt x="13716" y="57912"/>
                </a:lnTo>
                <a:lnTo>
                  <a:pt x="18288" y="65532"/>
                </a:lnTo>
                <a:lnTo>
                  <a:pt x="53808" y="65532"/>
                </a:lnTo>
                <a:lnTo>
                  <a:pt x="50482" y="70485"/>
                </a:lnTo>
                <a:lnTo>
                  <a:pt x="41838" y="75819"/>
                </a:lnTo>
                <a:lnTo>
                  <a:pt x="30480" y="77724"/>
                </a:lnTo>
                <a:close/>
              </a:path>
              <a:path w="283845" h="78104">
                <a:moveTo>
                  <a:pt x="50292" y="15240"/>
                </a:moveTo>
                <a:lnTo>
                  <a:pt x="45720" y="12192"/>
                </a:lnTo>
                <a:lnTo>
                  <a:pt x="39624" y="10668"/>
                </a:lnTo>
                <a:lnTo>
                  <a:pt x="52251" y="10668"/>
                </a:lnTo>
                <a:lnTo>
                  <a:pt x="50292" y="15240"/>
                </a:lnTo>
                <a:close/>
              </a:path>
              <a:path w="283845" h="78104">
                <a:moveTo>
                  <a:pt x="18592" y="38100"/>
                </a:moveTo>
                <a:lnTo>
                  <a:pt x="12192" y="38100"/>
                </a:lnTo>
                <a:lnTo>
                  <a:pt x="16764" y="30480"/>
                </a:lnTo>
                <a:lnTo>
                  <a:pt x="22860" y="27432"/>
                </a:lnTo>
                <a:lnTo>
                  <a:pt x="33528" y="27432"/>
                </a:lnTo>
                <a:lnTo>
                  <a:pt x="43767" y="29098"/>
                </a:lnTo>
                <a:lnTo>
                  <a:pt x="51435" y="33909"/>
                </a:lnTo>
                <a:lnTo>
                  <a:pt x="53108" y="36576"/>
                </a:lnTo>
                <a:lnTo>
                  <a:pt x="19812" y="36576"/>
                </a:lnTo>
                <a:lnTo>
                  <a:pt x="18592" y="38100"/>
                </a:lnTo>
                <a:close/>
              </a:path>
              <a:path w="283845" h="78104">
                <a:moveTo>
                  <a:pt x="53808" y="65532"/>
                </a:moveTo>
                <a:lnTo>
                  <a:pt x="39624" y="65532"/>
                </a:lnTo>
                <a:lnTo>
                  <a:pt x="45720" y="60960"/>
                </a:lnTo>
                <a:lnTo>
                  <a:pt x="45720" y="42672"/>
                </a:lnTo>
                <a:lnTo>
                  <a:pt x="39624" y="36576"/>
                </a:lnTo>
                <a:lnTo>
                  <a:pt x="53108" y="36576"/>
                </a:lnTo>
                <a:lnTo>
                  <a:pt x="56245" y="41576"/>
                </a:lnTo>
                <a:lnTo>
                  <a:pt x="57912" y="51816"/>
                </a:lnTo>
                <a:lnTo>
                  <a:pt x="55983" y="62293"/>
                </a:lnTo>
                <a:lnTo>
                  <a:pt x="53808" y="65532"/>
                </a:lnTo>
                <a:close/>
              </a:path>
              <a:path w="283845" h="78104">
                <a:moveTo>
                  <a:pt x="99060" y="76200"/>
                </a:moveTo>
                <a:lnTo>
                  <a:pt x="85058" y="73675"/>
                </a:lnTo>
                <a:lnTo>
                  <a:pt x="75057" y="66294"/>
                </a:lnTo>
                <a:lnTo>
                  <a:pt x="69056" y="54340"/>
                </a:lnTo>
                <a:lnTo>
                  <a:pt x="67056" y="38100"/>
                </a:lnTo>
                <a:lnTo>
                  <a:pt x="69056" y="21859"/>
                </a:lnTo>
                <a:lnTo>
                  <a:pt x="75057" y="9906"/>
                </a:lnTo>
                <a:lnTo>
                  <a:pt x="85058" y="2524"/>
                </a:lnTo>
                <a:lnTo>
                  <a:pt x="99060" y="0"/>
                </a:lnTo>
                <a:lnTo>
                  <a:pt x="113299" y="2524"/>
                </a:lnTo>
                <a:lnTo>
                  <a:pt x="122738" y="9144"/>
                </a:lnTo>
                <a:lnTo>
                  <a:pt x="99060" y="9144"/>
                </a:lnTo>
                <a:lnTo>
                  <a:pt x="90820" y="10882"/>
                </a:lnTo>
                <a:lnTo>
                  <a:pt x="84582" y="16192"/>
                </a:lnTo>
                <a:lnTo>
                  <a:pt x="80629" y="25217"/>
                </a:lnTo>
                <a:lnTo>
                  <a:pt x="79248" y="38100"/>
                </a:lnTo>
                <a:lnTo>
                  <a:pt x="80629" y="50982"/>
                </a:lnTo>
                <a:lnTo>
                  <a:pt x="84582" y="60007"/>
                </a:lnTo>
                <a:lnTo>
                  <a:pt x="90820" y="65317"/>
                </a:lnTo>
                <a:lnTo>
                  <a:pt x="99060" y="67056"/>
                </a:lnTo>
                <a:lnTo>
                  <a:pt x="122738" y="67056"/>
                </a:lnTo>
                <a:lnTo>
                  <a:pt x="113299" y="73675"/>
                </a:lnTo>
                <a:lnTo>
                  <a:pt x="99060" y="76200"/>
                </a:lnTo>
                <a:close/>
              </a:path>
              <a:path w="283845" h="78104">
                <a:moveTo>
                  <a:pt x="122738" y="67056"/>
                </a:moveTo>
                <a:lnTo>
                  <a:pt x="99060" y="67056"/>
                </a:lnTo>
                <a:lnTo>
                  <a:pt x="107942" y="65317"/>
                </a:lnTo>
                <a:lnTo>
                  <a:pt x="114109" y="60007"/>
                </a:lnTo>
                <a:lnTo>
                  <a:pt x="117705" y="50982"/>
                </a:lnTo>
                <a:lnTo>
                  <a:pt x="118872" y="38100"/>
                </a:lnTo>
                <a:lnTo>
                  <a:pt x="117705" y="25217"/>
                </a:lnTo>
                <a:lnTo>
                  <a:pt x="114109" y="16192"/>
                </a:lnTo>
                <a:lnTo>
                  <a:pt x="107942" y="10882"/>
                </a:lnTo>
                <a:lnTo>
                  <a:pt x="99060" y="9144"/>
                </a:lnTo>
                <a:lnTo>
                  <a:pt x="122738" y="9144"/>
                </a:lnTo>
                <a:lnTo>
                  <a:pt x="123825" y="9906"/>
                </a:lnTo>
                <a:lnTo>
                  <a:pt x="130349" y="21859"/>
                </a:lnTo>
                <a:lnTo>
                  <a:pt x="132588" y="38100"/>
                </a:lnTo>
                <a:lnTo>
                  <a:pt x="130349" y="54340"/>
                </a:lnTo>
                <a:lnTo>
                  <a:pt x="123825" y="66294"/>
                </a:lnTo>
                <a:lnTo>
                  <a:pt x="122738" y="67056"/>
                </a:lnTo>
                <a:close/>
              </a:path>
              <a:path w="283845" h="78104">
                <a:moveTo>
                  <a:pt x="175260" y="76200"/>
                </a:moveTo>
                <a:lnTo>
                  <a:pt x="161258" y="73675"/>
                </a:lnTo>
                <a:lnTo>
                  <a:pt x="151257" y="66294"/>
                </a:lnTo>
                <a:lnTo>
                  <a:pt x="145256" y="54340"/>
                </a:lnTo>
                <a:lnTo>
                  <a:pt x="143256" y="38100"/>
                </a:lnTo>
                <a:lnTo>
                  <a:pt x="145256" y="21859"/>
                </a:lnTo>
                <a:lnTo>
                  <a:pt x="151257" y="9906"/>
                </a:lnTo>
                <a:lnTo>
                  <a:pt x="161258" y="2524"/>
                </a:lnTo>
                <a:lnTo>
                  <a:pt x="175260" y="0"/>
                </a:lnTo>
                <a:lnTo>
                  <a:pt x="189261" y="2524"/>
                </a:lnTo>
                <a:lnTo>
                  <a:pt x="198230" y="9144"/>
                </a:lnTo>
                <a:lnTo>
                  <a:pt x="175260" y="9144"/>
                </a:lnTo>
                <a:lnTo>
                  <a:pt x="166377" y="10882"/>
                </a:lnTo>
                <a:lnTo>
                  <a:pt x="160210" y="16192"/>
                </a:lnTo>
                <a:lnTo>
                  <a:pt x="156614" y="25217"/>
                </a:lnTo>
                <a:lnTo>
                  <a:pt x="155448" y="38100"/>
                </a:lnTo>
                <a:lnTo>
                  <a:pt x="156614" y="50982"/>
                </a:lnTo>
                <a:lnTo>
                  <a:pt x="160210" y="60007"/>
                </a:lnTo>
                <a:lnTo>
                  <a:pt x="166377" y="65317"/>
                </a:lnTo>
                <a:lnTo>
                  <a:pt x="175260" y="67056"/>
                </a:lnTo>
                <a:lnTo>
                  <a:pt x="198230" y="67056"/>
                </a:lnTo>
                <a:lnTo>
                  <a:pt x="189261" y="73675"/>
                </a:lnTo>
                <a:lnTo>
                  <a:pt x="175260" y="76200"/>
                </a:lnTo>
                <a:close/>
              </a:path>
              <a:path w="283845" h="78104">
                <a:moveTo>
                  <a:pt x="198230" y="67056"/>
                </a:moveTo>
                <a:lnTo>
                  <a:pt x="175260" y="67056"/>
                </a:lnTo>
                <a:lnTo>
                  <a:pt x="183499" y="65317"/>
                </a:lnTo>
                <a:lnTo>
                  <a:pt x="189738" y="60007"/>
                </a:lnTo>
                <a:lnTo>
                  <a:pt x="193690" y="50982"/>
                </a:lnTo>
                <a:lnTo>
                  <a:pt x="195072" y="38100"/>
                </a:lnTo>
                <a:lnTo>
                  <a:pt x="193690" y="25217"/>
                </a:lnTo>
                <a:lnTo>
                  <a:pt x="189738" y="16192"/>
                </a:lnTo>
                <a:lnTo>
                  <a:pt x="183499" y="10882"/>
                </a:lnTo>
                <a:lnTo>
                  <a:pt x="175260" y="9144"/>
                </a:lnTo>
                <a:lnTo>
                  <a:pt x="198230" y="9144"/>
                </a:lnTo>
                <a:lnTo>
                  <a:pt x="199263" y="9906"/>
                </a:lnTo>
                <a:lnTo>
                  <a:pt x="205263" y="21859"/>
                </a:lnTo>
                <a:lnTo>
                  <a:pt x="207264" y="38100"/>
                </a:lnTo>
                <a:lnTo>
                  <a:pt x="205263" y="54340"/>
                </a:lnTo>
                <a:lnTo>
                  <a:pt x="199263" y="66294"/>
                </a:lnTo>
                <a:lnTo>
                  <a:pt x="198230" y="67056"/>
                </a:lnTo>
                <a:close/>
              </a:path>
              <a:path w="283845" h="78104">
                <a:moveTo>
                  <a:pt x="251460" y="76200"/>
                </a:moveTo>
                <a:lnTo>
                  <a:pt x="237220" y="73675"/>
                </a:lnTo>
                <a:lnTo>
                  <a:pt x="226695" y="66294"/>
                </a:lnTo>
                <a:lnTo>
                  <a:pt x="220170" y="54340"/>
                </a:lnTo>
                <a:lnTo>
                  <a:pt x="217932" y="38100"/>
                </a:lnTo>
                <a:lnTo>
                  <a:pt x="220170" y="21859"/>
                </a:lnTo>
                <a:lnTo>
                  <a:pt x="226695" y="9906"/>
                </a:lnTo>
                <a:lnTo>
                  <a:pt x="237220" y="2524"/>
                </a:lnTo>
                <a:lnTo>
                  <a:pt x="251460" y="0"/>
                </a:lnTo>
                <a:lnTo>
                  <a:pt x="264818" y="2524"/>
                </a:lnTo>
                <a:lnTo>
                  <a:pt x="273851" y="9144"/>
                </a:lnTo>
                <a:lnTo>
                  <a:pt x="251460" y="9144"/>
                </a:lnTo>
                <a:lnTo>
                  <a:pt x="242577" y="10882"/>
                </a:lnTo>
                <a:lnTo>
                  <a:pt x="236410" y="16192"/>
                </a:lnTo>
                <a:lnTo>
                  <a:pt x="232814" y="25217"/>
                </a:lnTo>
                <a:lnTo>
                  <a:pt x="231648" y="38100"/>
                </a:lnTo>
                <a:lnTo>
                  <a:pt x="232814" y="50982"/>
                </a:lnTo>
                <a:lnTo>
                  <a:pt x="236410" y="60007"/>
                </a:lnTo>
                <a:lnTo>
                  <a:pt x="242577" y="65317"/>
                </a:lnTo>
                <a:lnTo>
                  <a:pt x="251460" y="67056"/>
                </a:lnTo>
                <a:lnTo>
                  <a:pt x="273851" y="67056"/>
                </a:lnTo>
                <a:lnTo>
                  <a:pt x="264818" y="73675"/>
                </a:lnTo>
                <a:lnTo>
                  <a:pt x="251460" y="76200"/>
                </a:lnTo>
                <a:close/>
              </a:path>
              <a:path w="283845" h="78104">
                <a:moveTo>
                  <a:pt x="273851" y="67056"/>
                </a:moveTo>
                <a:lnTo>
                  <a:pt x="251460" y="67056"/>
                </a:lnTo>
                <a:lnTo>
                  <a:pt x="259461" y="65317"/>
                </a:lnTo>
                <a:lnTo>
                  <a:pt x="265176" y="60007"/>
                </a:lnTo>
                <a:lnTo>
                  <a:pt x="268605" y="50982"/>
                </a:lnTo>
                <a:lnTo>
                  <a:pt x="269748" y="38100"/>
                </a:lnTo>
                <a:lnTo>
                  <a:pt x="268605" y="25217"/>
                </a:lnTo>
                <a:lnTo>
                  <a:pt x="265176" y="16192"/>
                </a:lnTo>
                <a:lnTo>
                  <a:pt x="259461" y="10882"/>
                </a:lnTo>
                <a:lnTo>
                  <a:pt x="251460" y="9144"/>
                </a:lnTo>
                <a:lnTo>
                  <a:pt x="273851" y="9144"/>
                </a:lnTo>
                <a:lnTo>
                  <a:pt x="274891" y="9906"/>
                </a:lnTo>
                <a:lnTo>
                  <a:pt x="281249" y="21859"/>
                </a:lnTo>
                <a:lnTo>
                  <a:pt x="283464" y="38100"/>
                </a:lnTo>
                <a:lnTo>
                  <a:pt x="281249" y="54340"/>
                </a:lnTo>
                <a:lnTo>
                  <a:pt x="274891" y="66294"/>
                </a:lnTo>
                <a:lnTo>
                  <a:pt x="273851" y="6705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15584" y="4716779"/>
            <a:ext cx="279400" cy="76200"/>
          </a:xfrm>
          <a:custGeom>
            <a:avLst/>
            <a:gdLst/>
            <a:ahLst/>
            <a:cxnLst/>
            <a:rect l="l" t="t" r="r" b="b"/>
            <a:pathLst>
              <a:path w="279400" h="76200">
                <a:moveTo>
                  <a:pt x="10668" y="22860"/>
                </a:moveTo>
                <a:lnTo>
                  <a:pt x="0" y="22860"/>
                </a:lnTo>
                <a:lnTo>
                  <a:pt x="0" y="0"/>
                </a:lnTo>
                <a:lnTo>
                  <a:pt x="54864" y="0"/>
                </a:lnTo>
                <a:lnTo>
                  <a:pt x="54864" y="9144"/>
                </a:lnTo>
                <a:lnTo>
                  <a:pt x="53478" y="12192"/>
                </a:lnTo>
                <a:lnTo>
                  <a:pt x="10668" y="12192"/>
                </a:lnTo>
                <a:lnTo>
                  <a:pt x="10668" y="22860"/>
                </a:lnTo>
                <a:close/>
              </a:path>
              <a:path w="279400" h="76200">
                <a:moveTo>
                  <a:pt x="24384" y="76200"/>
                </a:moveTo>
                <a:lnTo>
                  <a:pt x="10668" y="76200"/>
                </a:lnTo>
                <a:lnTo>
                  <a:pt x="41148" y="12192"/>
                </a:lnTo>
                <a:lnTo>
                  <a:pt x="53478" y="12192"/>
                </a:lnTo>
                <a:lnTo>
                  <a:pt x="24384" y="76200"/>
                </a:lnTo>
                <a:close/>
              </a:path>
              <a:path w="279400" h="76200">
                <a:moveTo>
                  <a:pt x="96012" y="76200"/>
                </a:moveTo>
                <a:lnTo>
                  <a:pt x="81772" y="73675"/>
                </a:lnTo>
                <a:lnTo>
                  <a:pt x="71247" y="66294"/>
                </a:lnTo>
                <a:lnTo>
                  <a:pt x="64722" y="54340"/>
                </a:lnTo>
                <a:lnTo>
                  <a:pt x="62484" y="38100"/>
                </a:lnTo>
                <a:lnTo>
                  <a:pt x="64722" y="21859"/>
                </a:lnTo>
                <a:lnTo>
                  <a:pt x="71247" y="9906"/>
                </a:lnTo>
                <a:lnTo>
                  <a:pt x="81772" y="2524"/>
                </a:lnTo>
                <a:lnTo>
                  <a:pt x="96012" y="0"/>
                </a:lnTo>
                <a:lnTo>
                  <a:pt x="109370" y="2524"/>
                </a:lnTo>
                <a:lnTo>
                  <a:pt x="118403" y="9144"/>
                </a:lnTo>
                <a:lnTo>
                  <a:pt x="96012" y="9144"/>
                </a:lnTo>
                <a:lnTo>
                  <a:pt x="87129" y="10882"/>
                </a:lnTo>
                <a:lnTo>
                  <a:pt x="80962" y="16192"/>
                </a:lnTo>
                <a:lnTo>
                  <a:pt x="77366" y="25217"/>
                </a:lnTo>
                <a:lnTo>
                  <a:pt x="76200" y="38100"/>
                </a:lnTo>
                <a:lnTo>
                  <a:pt x="77366" y="50982"/>
                </a:lnTo>
                <a:lnTo>
                  <a:pt x="80962" y="60007"/>
                </a:lnTo>
                <a:lnTo>
                  <a:pt x="87129" y="65317"/>
                </a:lnTo>
                <a:lnTo>
                  <a:pt x="96012" y="67056"/>
                </a:lnTo>
                <a:lnTo>
                  <a:pt x="118403" y="67056"/>
                </a:lnTo>
                <a:lnTo>
                  <a:pt x="109370" y="73675"/>
                </a:lnTo>
                <a:lnTo>
                  <a:pt x="96012" y="76200"/>
                </a:lnTo>
                <a:close/>
              </a:path>
              <a:path w="279400" h="76200">
                <a:moveTo>
                  <a:pt x="118403" y="67056"/>
                </a:moveTo>
                <a:lnTo>
                  <a:pt x="96012" y="67056"/>
                </a:lnTo>
                <a:lnTo>
                  <a:pt x="104013" y="65317"/>
                </a:lnTo>
                <a:lnTo>
                  <a:pt x="109728" y="60007"/>
                </a:lnTo>
                <a:lnTo>
                  <a:pt x="113157" y="50982"/>
                </a:lnTo>
                <a:lnTo>
                  <a:pt x="114300" y="38100"/>
                </a:lnTo>
                <a:lnTo>
                  <a:pt x="113157" y="25217"/>
                </a:lnTo>
                <a:lnTo>
                  <a:pt x="109728" y="16192"/>
                </a:lnTo>
                <a:lnTo>
                  <a:pt x="104013" y="10882"/>
                </a:lnTo>
                <a:lnTo>
                  <a:pt x="96012" y="9144"/>
                </a:lnTo>
                <a:lnTo>
                  <a:pt x="118403" y="9144"/>
                </a:lnTo>
                <a:lnTo>
                  <a:pt x="119443" y="9906"/>
                </a:lnTo>
                <a:lnTo>
                  <a:pt x="125801" y="21859"/>
                </a:lnTo>
                <a:lnTo>
                  <a:pt x="128016" y="38100"/>
                </a:lnTo>
                <a:lnTo>
                  <a:pt x="125801" y="54340"/>
                </a:lnTo>
                <a:lnTo>
                  <a:pt x="119443" y="66294"/>
                </a:lnTo>
                <a:lnTo>
                  <a:pt x="118403" y="67056"/>
                </a:lnTo>
                <a:close/>
              </a:path>
              <a:path w="279400" h="76200">
                <a:moveTo>
                  <a:pt x="170688" y="76200"/>
                </a:moveTo>
                <a:lnTo>
                  <a:pt x="157329" y="73675"/>
                </a:lnTo>
                <a:lnTo>
                  <a:pt x="147256" y="66294"/>
                </a:lnTo>
                <a:lnTo>
                  <a:pt x="140898" y="54340"/>
                </a:lnTo>
                <a:lnTo>
                  <a:pt x="138684" y="38100"/>
                </a:lnTo>
                <a:lnTo>
                  <a:pt x="140898" y="21859"/>
                </a:lnTo>
                <a:lnTo>
                  <a:pt x="147256" y="9906"/>
                </a:lnTo>
                <a:lnTo>
                  <a:pt x="157329" y="2524"/>
                </a:lnTo>
                <a:lnTo>
                  <a:pt x="170688" y="0"/>
                </a:lnTo>
                <a:lnTo>
                  <a:pt x="184927" y="2524"/>
                </a:lnTo>
                <a:lnTo>
                  <a:pt x="194366" y="9144"/>
                </a:lnTo>
                <a:lnTo>
                  <a:pt x="170688" y="9144"/>
                </a:lnTo>
                <a:lnTo>
                  <a:pt x="162687" y="10882"/>
                </a:lnTo>
                <a:lnTo>
                  <a:pt x="156972" y="16192"/>
                </a:lnTo>
                <a:lnTo>
                  <a:pt x="153543" y="25217"/>
                </a:lnTo>
                <a:lnTo>
                  <a:pt x="152400" y="38100"/>
                </a:lnTo>
                <a:lnTo>
                  <a:pt x="153543" y="50982"/>
                </a:lnTo>
                <a:lnTo>
                  <a:pt x="156972" y="60007"/>
                </a:lnTo>
                <a:lnTo>
                  <a:pt x="162687" y="65317"/>
                </a:lnTo>
                <a:lnTo>
                  <a:pt x="170688" y="67056"/>
                </a:lnTo>
                <a:lnTo>
                  <a:pt x="194366" y="67056"/>
                </a:lnTo>
                <a:lnTo>
                  <a:pt x="184927" y="73675"/>
                </a:lnTo>
                <a:lnTo>
                  <a:pt x="170688" y="76200"/>
                </a:lnTo>
                <a:close/>
              </a:path>
              <a:path w="279400" h="76200">
                <a:moveTo>
                  <a:pt x="194366" y="67056"/>
                </a:moveTo>
                <a:lnTo>
                  <a:pt x="170688" y="67056"/>
                </a:lnTo>
                <a:lnTo>
                  <a:pt x="179570" y="65317"/>
                </a:lnTo>
                <a:lnTo>
                  <a:pt x="185737" y="60007"/>
                </a:lnTo>
                <a:lnTo>
                  <a:pt x="189333" y="50982"/>
                </a:lnTo>
                <a:lnTo>
                  <a:pt x="190500" y="38100"/>
                </a:lnTo>
                <a:lnTo>
                  <a:pt x="189333" y="25217"/>
                </a:lnTo>
                <a:lnTo>
                  <a:pt x="185737" y="16192"/>
                </a:lnTo>
                <a:lnTo>
                  <a:pt x="179570" y="10882"/>
                </a:lnTo>
                <a:lnTo>
                  <a:pt x="170688" y="9144"/>
                </a:lnTo>
                <a:lnTo>
                  <a:pt x="194366" y="9144"/>
                </a:lnTo>
                <a:lnTo>
                  <a:pt x="195453" y="9906"/>
                </a:lnTo>
                <a:lnTo>
                  <a:pt x="201977" y="21859"/>
                </a:lnTo>
                <a:lnTo>
                  <a:pt x="204216" y="38100"/>
                </a:lnTo>
                <a:lnTo>
                  <a:pt x="201977" y="54340"/>
                </a:lnTo>
                <a:lnTo>
                  <a:pt x="195453" y="66294"/>
                </a:lnTo>
                <a:lnTo>
                  <a:pt x="194366" y="67056"/>
                </a:lnTo>
                <a:close/>
              </a:path>
              <a:path w="279400" h="76200">
                <a:moveTo>
                  <a:pt x="246888" y="76200"/>
                </a:moveTo>
                <a:lnTo>
                  <a:pt x="232886" y="73675"/>
                </a:lnTo>
                <a:lnTo>
                  <a:pt x="222885" y="66294"/>
                </a:lnTo>
                <a:lnTo>
                  <a:pt x="216884" y="54340"/>
                </a:lnTo>
                <a:lnTo>
                  <a:pt x="214884" y="38100"/>
                </a:lnTo>
                <a:lnTo>
                  <a:pt x="216884" y="21859"/>
                </a:lnTo>
                <a:lnTo>
                  <a:pt x="222885" y="9906"/>
                </a:lnTo>
                <a:lnTo>
                  <a:pt x="232886" y="2524"/>
                </a:lnTo>
                <a:lnTo>
                  <a:pt x="246888" y="0"/>
                </a:lnTo>
                <a:lnTo>
                  <a:pt x="260889" y="2524"/>
                </a:lnTo>
                <a:lnTo>
                  <a:pt x="269858" y="9144"/>
                </a:lnTo>
                <a:lnTo>
                  <a:pt x="246888" y="9144"/>
                </a:lnTo>
                <a:lnTo>
                  <a:pt x="238648" y="10882"/>
                </a:lnTo>
                <a:lnTo>
                  <a:pt x="232410" y="16192"/>
                </a:lnTo>
                <a:lnTo>
                  <a:pt x="228457" y="25217"/>
                </a:lnTo>
                <a:lnTo>
                  <a:pt x="227076" y="38100"/>
                </a:lnTo>
                <a:lnTo>
                  <a:pt x="228457" y="50982"/>
                </a:lnTo>
                <a:lnTo>
                  <a:pt x="232410" y="60007"/>
                </a:lnTo>
                <a:lnTo>
                  <a:pt x="238648" y="65317"/>
                </a:lnTo>
                <a:lnTo>
                  <a:pt x="246888" y="67056"/>
                </a:lnTo>
                <a:lnTo>
                  <a:pt x="269858" y="67056"/>
                </a:lnTo>
                <a:lnTo>
                  <a:pt x="260889" y="73675"/>
                </a:lnTo>
                <a:lnTo>
                  <a:pt x="246888" y="76200"/>
                </a:lnTo>
                <a:close/>
              </a:path>
              <a:path w="279400" h="76200">
                <a:moveTo>
                  <a:pt x="269858" y="67056"/>
                </a:moveTo>
                <a:lnTo>
                  <a:pt x="246888" y="67056"/>
                </a:lnTo>
                <a:lnTo>
                  <a:pt x="255127" y="65317"/>
                </a:lnTo>
                <a:lnTo>
                  <a:pt x="261366" y="60007"/>
                </a:lnTo>
                <a:lnTo>
                  <a:pt x="265318" y="50982"/>
                </a:lnTo>
                <a:lnTo>
                  <a:pt x="266700" y="38100"/>
                </a:lnTo>
                <a:lnTo>
                  <a:pt x="265318" y="25217"/>
                </a:lnTo>
                <a:lnTo>
                  <a:pt x="261366" y="16192"/>
                </a:lnTo>
                <a:lnTo>
                  <a:pt x="255127" y="10882"/>
                </a:lnTo>
                <a:lnTo>
                  <a:pt x="246888" y="9144"/>
                </a:lnTo>
                <a:lnTo>
                  <a:pt x="269858" y="9144"/>
                </a:lnTo>
                <a:lnTo>
                  <a:pt x="270891" y="9906"/>
                </a:lnTo>
                <a:lnTo>
                  <a:pt x="276891" y="21859"/>
                </a:lnTo>
                <a:lnTo>
                  <a:pt x="278892" y="38100"/>
                </a:lnTo>
                <a:lnTo>
                  <a:pt x="276891" y="54340"/>
                </a:lnTo>
                <a:lnTo>
                  <a:pt x="270891" y="66294"/>
                </a:lnTo>
                <a:lnTo>
                  <a:pt x="269858" y="6705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23076" y="4716779"/>
            <a:ext cx="287020" cy="78105"/>
          </a:xfrm>
          <a:custGeom>
            <a:avLst/>
            <a:gdLst/>
            <a:ahLst/>
            <a:cxnLst/>
            <a:rect l="l" t="t" r="r" b="b"/>
            <a:pathLst>
              <a:path w="287020" h="78104">
                <a:moveTo>
                  <a:pt x="28956" y="77724"/>
                </a:moveTo>
                <a:lnTo>
                  <a:pt x="17359" y="76080"/>
                </a:lnTo>
                <a:lnTo>
                  <a:pt x="8191" y="71437"/>
                </a:lnTo>
                <a:lnTo>
                  <a:pt x="2166" y="64222"/>
                </a:lnTo>
                <a:lnTo>
                  <a:pt x="0" y="54864"/>
                </a:lnTo>
                <a:lnTo>
                  <a:pt x="0" y="45720"/>
                </a:lnTo>
                <a:lnTo>
                  <a:pt x="6096" y="38100"/>
                </a:lnTo>
                <a:lnTo>
                  <a:pt x="15240" y="35052"/>
                </a:lnTo>
                <a:lnTo>
                  <a:pt x="9144" y="32004"/>
                </a:lnTo>
                <a:lnTo>
                  <a:pt x="4572" y="25908"/>
                </a:lnTo>
                <a:lnTo>
                  <a:pt x="4572" y="18288"/>
                </a:lnTo>
                <a:lnTo>
                  <a:pt x="6238" y="10287"/>
                </a:lnTo>
                <a:lnTo>
                  <a:pt x="11049" y="4572"/>
                </a:lnTo>
                <a:lnTo>
                  <a:pt x="18716" y="1143"/>
                </a:lnTo>
                <a:lnTo>
                  <a:pt x="28956" y="0"/>
                </a:lnTo>
                <a:lnTo>
                  <a:pt x="40076" y="1381"/>
                </a:lnTo>
                <a:lnTo>
                  <a:pt x="48196" y="5334"/>
                </a:lnTo>
                <a:lnTo>
                  <a:pt x="51235" y="9144"/>
                </a:lnTo>
                <a:lnTo>
                  <a:pt x="19812" y="9144"/>
                </a:lnTo>
                <a:lnTo>
                  <a:pt x="15240" y="12192"/>
                </a:lnTo>
                <a:lnTo>
                  <a:pt x="15240" y="27432"/>
                </a:lnTo>
                <a:lnTo>
                  <a:pt x="19812" y="30480"/>
                </a:lnTo>
                <a:lnTo>
                  <a:pt x="51435" y="30480"/>
                </a:lnTo>
                <a:lnTo>
                  <a:pt x="50292" y="32004"/>
                </a:lnTo>
                <a:lnTo>
                  <a:pt x="44196" y="35052"/>
                </a:lnTo>
                <a:lnTo>
                  <a:pt x="53340" y="38100"/>
                </a:lnTo>
                <a:lnTo>
                  <a:pt x="55778" y="41148"/>
                </a:lnTo>
                <a:lnTo>
                  <a:pt x="18288" y="41148"/>
                </a:lnTo>
                <a:lnTo>
                  <a:pt x="12192" y="45720"/>
                </a:lnTo>
                <a:lnTo>
                  <a:pt x="12192" y="62484"/>
                </a:lnTo>
                <a:lnTo>
                  <a:pt x="18288" y="67056"/>
                </a:lnTo>
                <a:lnTo>
                  <a:pt x="54813" y="67056"/>
                </a:lnTo>
                <a:lnTo>
                  <a:pt x="51054" y="71437"/>
                </a:lnTo>
                <a:lnTo>
                  <a:pt x="41433" y="76080"/>
                </a:lnTo>
                <a:lnTo>
                  <a:pt x="28956" y="77724"/>
                </a:lnTo>
                <a:close/>
              </a:path>
              <a:path w="287020" h="78104">
                <a:moveTo>
                  <a:pt x="51435" y="30480"/>
                </a:moveTo>
                <a:lnTo>
                  <a:pt x="38100" y="30480"/>
                </a:lnTo>
                <a:lnTo>
                  <a:pt x="44196" y="27432"/>
                </a:lnTo>
                <a:lnTo>
                  <a:pt x="44196" y="12192"/>
                </a:lnTo>
                <a:lnTo>
                  <a:pt x="38100" y="9144"/>
                </a:lnTo>
                <a:lnTo>
                  <a:pt x="51235" y="9144"/>
                </a:lnTo>
                <a:lnTo>
                  <a:pt x="53173" y="11572"/>
                </a:lnTo>
                <a:lnTo>
                  <a:pt x="54864" y="19812"/>
                </a:lnTo>
                <a:lnTo>
                  <a:pt x="54864" y="25908"/>
                </a:lnTo>
                <a:lnTo>
                  <a:pt x="51435" y="30480"/>
                </a:lnTo>
                <a:close/>
              </a:path>
              <a:path w="287020" h="78104">
                <a:moveTo>
                  <a:pt x="54813" y="67056"/>
                </a:moveTo>
                <a:lnTo>
                  <a:pt x="41148" y="67056"/>
                </a:lnTo>
                <a:lnTo>
                  <a:pt x="47244" y="62484"/>
                </a:lnTo>
                <a:lnTo>
                  <a:pt x="47244" y="45720"/>
                </a:lnTo>
                <a:lnTo>
                  <a:pt x="41148" y="41148"/>
                </a:lnTo>
                <a:lnTo>
                  <a:pt x="55778" y="41148"/>
                </a:lnTo>
                <a:lnTo>
                  <a:pt x="59436" y="45720"/>
                </a:lnTo>
                <a:lnTo>
                  <a:pt x="59436" y="54864"/>
                </a:lnTo>
                <a:lnTo>
                  <a:pt x="57245" y="64222"/>
                </a:lnTo>
                <a:lnTo>
                  <a:pt x="54813" y="67056"/>
                </a:lnTo>
                <a:close/>
              </a:path>
              <a:path w="287020" h="78104">
                <a:moveTo>
                  <a:pt x="102108" y="76200"/>
                </a:moveTo>
                <a:lnTo>
                  <a:pt x="87868" y="73675"/>
                </a:lnTo>
                <a:lnTo>
                  <a:pt x="77343" y="66294"/>
                </a:lnTo>
                <a:lnTo>
                  <a:pt x="70818" y="54340"/>
                </a:lnTo>
                <a:lnTo>
                  <a:pt x="68580" y="38100"/>
                </a:lnTo>
                <a:lnTo>
                  <a:pt x="70818" y="21859"/>
                </a:lnTo>
                <a:lnTo>
                  <a:pt x="77343" y="9906"/>
                </a:lnTo>
                <a:lnTo>
                  <a:pt x="87868" y="2524"/>
                </a:lnTo>
                <a:lnTo>
                  <a:pt x="102108" y="0"/>
                </a:lnTo>
                <a:lnTo>
                  <a:pt x="115466" y="2524"/>
                </a:lnTo>
                <a:lnTo>
                  <a:pt x="124499" y="9144"/>
                </a:lnTo>
                <a:lnTo>
                  <a:pt x="102108" y="9144"/>
                </a:lnTo>
                <a:lnTo>
                  <a:pt x="93225" y="10882"/>
                </a:lnTo>
                <a:lnTo>
                  <a:pt x="87058" y="16192"/>
                </a:lnTo>
                <a:lnTo>
                  <a:pt x="83462" y="25217"/>
                </a:lnTo>
                <a:lnTo>
                  <a:pt x="82296" y="38100"/>
                </a:lnTo>
                <a:lnTo>
                  <a:pt x="83462" y="50982"/>
                </a:lnTo>
                <a:lnTo>
                  <a:pt x="87058" y="60007"/>
                </a:lnTo>
                <a:lnTo>
                  <a:pt x="93225" y="65317"/>
                </a:lnTo>
                <a:lnTo>
                  <a:pt x="102108" y="67056"/>
                </a:lnTo>
                <a:lnTo>
                  <a:pt x="124499" y="67056"/>
                </a:lnTo>
                <a:lnTo>
                  <a:pt x="115466" y="73675"/>
                </a:lnTo>
                <a:lnTo>
                  <a:pt x="102108" y="76200"/>
                </a:lnTo>
                <a:close/>
              </a:path>
              <a:path w="287020" h="78104">
                <a:moveTo>
                  <a:pt x="124499" y="67056"/>
                </a:moveTo>
                <a:lnTo>
                  <a:pt x="102108" y="67056"/>
                </a:lnTo>
                <a:lnTo>
                  <a:pt x="110109" y="65317"/>
                </a:lnTo>
                <a:lnTo>
                  <a:pt x="115824" y="60007"/>
                </a:lnTo>
                <a:lnTo>
                  <a:pt x="119253" y="50982"/>
                </a:lnTo>
                <a:lnTo>
                  <a:pt x="120396" y="38100"/>
                </a:lnTo>
                <a:lnTo>
                  <a:pt x="119253" y="25217"/>
                </a:lnTo>
                <a:lnTo>
                  <a:pt x="115824" y="16192"/>
                </a:lnTo>
                <a:lnTo>
                  <a:pt x="110109" y="10882"/>
                </a:lnTo>
                <a:lnTo>
                  <a:pt x="102108" y="9144"/>
                </a:lnTo>
                <a:lnTo>
                  <a:pt x="124499" y="9144"/>
                </a:lnTo>
                <a:lnTo>
                  <a:pt x="125539" y="9906"/>
                </a:lnTo>
                <a:lnTo>
                  <a:pt x="131897" y="21859"/>
                </a:lnTo>
                <a:lnTo>
                  <a:pt x="134112" y="38100"/>
                </a:lnTo>
                <a:lnTo>
                  <a:pt x="131897" y="54340"/>
                </a:lnTo>
                <a:lnTo>
                  <a:pt x="125539" y="66294"/>
                </a:lnTo>
                <a:lnTo>
                  <a:pt x="124499" y="67056"/>
                </a:lnTo>
                <a:close/>
              </a:path>
              <a:path w="287020" h="78104">
                <a:moveTo>
                  <a:pt x="176784" y="76200"/>
                </a:moveTo>
                <a:lnTo>
                  <a:pt x="163425" y="73675"/>
                </a:lnTo>
                <a:lnTo>
                  <a:pt x="153352" y="66294"/>
                </a:lnTo>
                <a:lnTo>
                  <a:pt x="146994" y="54340"/>
                </a:lnTo>
                <a:lnTo>
                  <a:pt x="144780" y="38100"/>
                </a:lnTo>
                <a:lnTo>
                  <a:pt x="146994" y="21859"/>
                </a:lnTo>
                <a:lnTo>
                  <a:pt x="153352" y="9906"/>
                </a:lnTo>
                <a:lnTo>
                  <a:pt x="163425" y="2524"/>
                </a:lnTo>
                <a:lnTo>
                  <a:pt x="176784" y="0"/>
                </a:lnTo>
                <a:lnTo>
                  <a:pt x="191023" y="2524"/>
                </a:lnTo>
                <a:lnTo>
                  <a:pt x="200462" y="9144"/>
                </a:lnTo>
                <a:lnTo>
                  <a:pt x="176784" y="9144"/>
                </a:lnTo>
                <a:lnTo>
                  <a:pt x="168783" y="10882"/>
                </a:lnTo>
                <a:lnTo>
                  <a:pt x="163068" y="16192"/>
                </a:lnTo>
                <a:lnTo>
                  <a:pt x="159639" y="25217"/>
                </a:lnTo>
                <a:lnTo>
                  <a:pt x="158496" y="38100"/>
                </a:lnTo>
                <a:lnTo>
                  <a:pt x="159639" y="50982"/>
                </a:lnTo>
                <a:lnTo>
                  <a:pt x="163068" y="60007"/>
                </a:lnTo>
                <a:lnTo>
                  <a:pt x="168783" y="65317"/>
                </a:lnTo>
                <a:lnTo>
                  <a:pt x="176784" y="67056"/>
                </a:lnTo>
                <a:lnTo>
                  <a:pt x="200462" y="67056"/>
                </a:lnTo>
                <a:lnTo>
                  <a:pt x="191023" y="73675"/>
                </a:lnTo>
                <a:lnTo>
                  <a:pt x="176784" y="76200"/>
                </a:lnTo>
                <a:close/>
              </a:path>
              <a:path w="287020" h="78104">
                <a:moveTo>
                  <a:pt x="200462" y="67056"/>
                </a:moveTo>
                <a:lnTo>
                  <a:pt x="176784" y="67056"/>
                </a:lnTo>
                <a:lnTo>
                  <a:pt x="185666" y="65317"/>
                </a:lnTo>
                <a:lnTo>
                  <a:pt x="191833" y="60007"/>
                </a:lnTo>
                <a:lnTo>
                  <a:pt x="195429" y="50982"/>
                </a:lnTo>
                <a:lnTo>
                  <a:pt x="196596" y="38100"/>
                </a:lnTo>
                <a:lnTo>
                  <a:pt x="195429" y="25217"/>
                </a:lnTo>
                <a:lnTo>
                  <a:pt x="191833" y="16192"/>
                </a:lnTo>
                <a:lnTo>
                  <a:pt x="185666" y="10882"/>
                </a:lnTo>
                <a:lnTo>
                  <a:pt x="176784" y="9144"/>
                </a:lnTo>
                <a:lnTo>
                  <a:pt x="200462" y="9144"/>
                </a:lnTo>
                <a:lnTo>
                  <a:pt x="201549" y="9906"/>
                </a:lnTo>
                <a:lnTo>
                  <a:pt x="208073" y="21859"/>
                </a:lnTo>
                <a:lnTo>
                  <a:pt x="210312" y="38100"/>
                </a:lnTo>
                <a:lnTo>
                  <a:pt x="208073" y="54340"/>
                </a:lnTo>
                <a:lnTo>
                  <a:pt x="201549" y="66294"/>
                </a:lnTo>
                <a:lnTo>
                  <a:pt x="200462" y="67056"/>
                </a:lnTo>
                <a:close/>
              </a:path>
              <a:path w="287020" h="78104">
                <a:moveTo>
                  <a:pt x="252984" y="76200"/>
                </a:moveTo>
                <a:lnTo>
                  <a:pt x="238982" y="73675"/>
                </a:lnTo>
                <a:lnTo>
                  <a:pt x="228981" y="66294"/>
                </a:lnTo>
                <a:lnTo>
                  <a:pt x="222980" y="54340"/>
                </a:lnTo>
                <a:lnTo>
                  <a:pt x="220980" y="38100"/>
                </a:lnTo>
                <a:lnTo>
                  <a:pt x="222980" y="21859"/>
                </a:lnTo>
                <a:lnTo>
                  <a:pt x="228981" y="9906"/>
                </a:lnTo>
                <a:lnTo>
                  <a:pt x="238982" y="2524"/>
                </a:lnTo>
                <a:lnTo>
                  <a:pt x="252984" y="0"/>
                </a:lnTo>
                <a:lnTo>
                  <a:pt x="267223" y="2524"/>
                </a:lnTo>
                <a:lnTo>
                  <a:pt x="276662" y="9144"/>
                </a:lnTo>
                <a:lnTo>
                  <a:pt x="252984" y="9144"/>
                </a:lnTo>
                <a:lnTo>
                  <a:pt x="244744" y="10882"/>
                </a:lnTo>
                <a:lnTo>
                  <a:pt x="238506" y="16192"/>
                </a:lnTo>
                <a:lnTo>
                  <a:pt x="234553" y="25217"/>
                </a:lnTo>
                <a:lnTo>
                  <a:pt x="233172" y="38100"/>
                </a:lnTo>
                <a:lnTo>
                  <a:pt x="234553" y="50982"/>
                </a:lnTo>
                <a:lnTo>
                  <a:pt x="238506" y="60007"/>
                </a:lnTo>
                <a:lnTo>
                  <a:pt x="244744" y="65317"/>
                </a:lnTo>
                <a:lnTo>
                  <a:pt x="252984" y="67056"/>
                </a:lnTo>
                <a:lnTo>
                  <a:pt x="276662" y="67056"/>
                </a:lnTo>
                <a:lnTo>
                  <a:pt x="267223" y="73675"/>
                </a:lnTo>
                <a:lnTo>
                  <a:pt x="252984" y="76200"/>
                </a:lnTo>
                <a:close/>
              </a:path>
              <a:path w="287020" h="78104">
                <a:moveTo>
                  <a:pt x="276662" y="67056"/>
                </a:moveTo>
                <a:lnTo>
                  <a:pt x="252984" y="67056"/>
                </a:lnTo>
                <a:lnTo>
                  <a:pt x="261866" y="65317"/>
                </a:lnTo>
                <a:lnTo>
                  <a:pt x="268033" y="60007"/>
                </a:lnTo>
                <a:lnTo>
                  <a:pt x="271629" y="50982"/>
                </a:lnTo>
                <a:lnTo>
                  <a:pt x="272796" y="38100"/>
                </a:lnTo>
                <a:lnTo>
                  <a:pt x="271629" y="25217"/>
                </a:lnTo>
                <a:lnTo>
                  <a:pt x="268033" y="16192"/>
                </a:lnTo>
                <a:lnTo>
                  <a:pt x="261866" y="10882"/>
                </a:lnTo>
                <a:lnTo>
                  <a:pt x="252984" y="9144"/>
                </a:lnTo>
                <a:lnTo>
                  <a:pt x="276662" y="9144"/>
                </a:lnTo>
                <a:lnTo>
                  <a:pt x="277749" y="9906"/>
                </a:lnTo>
                <a:lnTo>
                  <a:pt x="284273" y="21859"/>
                </a:lnTo>
                <a:lnTo>
                  <a:pt x="286512" y="38100"/>
                </a:lnTo>
                <a:lnTo>
                  <a:pt x="284273" y="54340"/>
                </a:lnTo>
                <a:lnTo>
                  <a:pt x="277749" y="66294"/>
                </a:lnTo>
                <a:lnTo>
                  <a:pt x="276662" y="6705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33616" y="4716779"/>
            <a:ext cx="285115" cy="78105"/>
          </a:xfrm>
          <a:custGeom>
            <a:avLst/>
            <a:gdLst/>
            <a:ahLst/>
            <a:cxnLst/>
            <a:rect l="l" t="t" r="r" b="b"/>
            <a:pathLst>
              <a:path w="285115" h="78104">
                <a:moveTo>
                  <a:pt x="35052" y="48768"/>
                </a:moveTo>
                <a:lnTo>
                  <a:pt x="25908" y="48768"/>
                </a:lnTo>
                <a:lnTo>
                  <a:pt x="14787" y="47101"/>
                </a:lnTo>
                <a:lnTo>
                  <a:pt x="6667" y="42291"/>
                </a:lnTo>
                <a:lnTo>
                  <a:pt x="1690" y="34623"/>
                </a:lnTo>
                <a:lnTo>
                  <a:pt x="0" y="24384"/>
                </a:lnTo>
                <a:lnTo>
                  <a:pt x="1928" y="14144"/>
                </a:lnTo>
                <a:lnTo>
                  <a:pt x="7429" y="6477"/>
                </a:lnTo>
                <a:lnTo>
                  <a:pt x="16073" y="1666"/>
                </a:lnTo>
                <a:lnTo>
                  <a:pt x="27432" y="0"/>
                </a:lnTo>
                <a:lnTo>
                  <a:pt x="40790" y="2500"/>
                </a:lnTo>
                <a:lnTo>
                  <a:pt x="50863" y="9715"/>
                </a:lnTo>
                <a:lnTo>
                  <a:pt x="51390" y="10668"/>
                </a:lnTo>
                <a:lnTo>
                  <a:pt x="18288" y="10668"/>
                </a:lnTo>
                <a:lnTo>
                  <a:pt x="12192" y="15240"/>
                </a:lnTo>
                <a:lnTo>
                  <a:pt x="12192" y="33528"/>
                </a:lnTo>
                <a:lnTo>
                  <a:pt x="18288" y="39624"/>
                </a:lnTo>
                <a:lnTo>
                  <a:pt x="45110" y="39624"/>
                </a:lnTo>
                <a:lnTo>
                  <a:pt x="42672" y="45720"/>
                </a:lnTo>
                <a:lnTo>
                  <a:pt x="35052" y="48768"/>
                </a:lnTo>
                <a:close/>
              </a:path>
              <a:path w="285115" h="78104">
                <a:moveTo>
                  <a:pt x="45110" y="39624"/>
                </a:moveTo>
                <a:lnTo>
                  <a:pt x="38100" y="39624"/>
                </a:lnTo>
                <a:lnTo>
                  <a:pt x="44196" y="32004"/>
                </a:lnTo>
                <a:lnTo>
                  <a:pt x="44196" y="18288"/>
                </a:lnTo>
                <a:lnTo>
                  <a:pt x="39624" y="10668"/>
                </a:lnTo>
                <a:lnTo>
                  <a:pt x="51390" y="10668"/>
                </a:lnTo>
                <a:lnTo>
                  <a:pt x="57221" y="21216"/>
                </a:lnTo>
                <a:lnTo>
                  <a:pt x="59436" y="36576"/>
                </a:lnTo>
                <a:lnTo>
                  <a:pt x="59212" y="38100"/>
                </a:lnTo>
                <a:lnTo>
                  <a:pt x="45720" y="38100"/>
                </a:lnTo>
                <a:lnTo>
                  <a:pt x="45110" y="39624"/>
                </a:lnTo>
                <a:close/>
              </a:path>
              <a:path w="285115" h="78104">
                <a:moveTo>
                  <a:pt x="49143" y="67056"/>
                </a:moveTo>
                <a:lnTo>
                  <a:pt x="24384" y="67056"/>
                </a:lnTo>
                <a:lnTo>
                  <a:pt x="34361" y="64889"/>
                </a:lnTo>
                <a:lnTo>
                  <a:pt x="41338" y="58864"/>
                </a:lnTo>
                <a:lnTo>
                  <a:pt x="45172" y="49696"/>
                </a:lnTo>
                <a:lnTo>
                  <a:pt x="45720" y="38100"/>
                </a:lnTo>
                <a:lnTo>
                  <a:pt x="59212" y="38100"/>
                </a:lnTo>
                <a:lnTo>
                  <a:pt x="56983" y="53292"/>
                </a:lnTo>
                <a:lnTo>
                  <a:pt x="50101" y="66294"/>
                </a:lnTo>
                <a:lnTo>
                  <a:pt x="49143" y="67056"/>
                </a:lnTo>
                <a:close/>
              </a:path>
              <a:path w="285115" h="78104">
                <a:moveTo>
                  <a:pt x="25908" y="77724"/>
                </a:moveTo>
                <a:lnTo>
                  <a:pt x="18288" y="77724"/>
                </a:lnTo>
                <a:lnTo>
                  <a:pt x="9144" y="74676"/>
                </a:lnTo>
                <a:lnTo>
                  <a:pt x="3048" y="71628"/>
                </a:lnTo>
                <a:lnTo>
                  <a:pt x="7620" y="60960"/>
                </a:lnTo>
                <a:lnTo>
                  <a:pt x="12192" y="64008"/>
                </a:lnTo>
                <a:lnTo>
                  <a:pt x="18288" y="67056"/>
                </a:lnTo>
                <a:lnTo>
                  <a:pt x="49143" y="67056"/>
                </a:lnTo>
                <a:lnTo>
                  <a:pt x="39504" y="74723"/>
                </a:lnTo>
                <a:lnTo>
                  <a:pt x="25908" y="77724"/>
                </a:lnTo>
                <a:close/>
              </a:path>
              <a:path w="285115" h="78104">
                <a:moveTo>
                  <a:pt x="100584" y="76200"/>
                </a:moveTo>
                <a:lnTo>
                  <a:pt x="87225" y="73675"/>
                </a:lnTo>
                <a:lnTo>
                  <a:pt x="77152" y="66294"/>
                </a:lnTo>
                <a:lnTo>
                  <a:pt x="70794" y="54340"/>
                </a:lnTo>
                <a:lnTo>
                  <a:pt x="68580" y="38100"/>
                </a:lnTo>
                <a:lnTo>
                  <a:pt x="70794" y="21859"/>
                </a:lnTo>
                <a:lnTo>
                  <a:pt x="77152" y="9906"/>
                </a:lnTo>
                <a:lnTo>
                  <a:pt x="87225" y="2524"/>
                </a:lnTo>
                <a:lnTo>
                  <a:pt x="100584" y="0"/>
                </a:lnTo>
                <a:lnTo>
                  <a:pt x="114823" y="2524"/>
                </a:lnTo>
                <a:lnTo>
                  <a:pt x="124262" y="9144"/>
                </a:lnTo>
                <a:lnTo>
                  <a:pt x="100584" y="9144"/>
                </a:lnTo>
                <a:lnTo>
                  <a:pt x="92583" y="10882"/>
                </a:lnTo>
                <a:lnTo>
                  <a:pt x="86868" y="16192"/>
                </a:lnTo>
                <a:lnTo>
                  <a:pt x="83439" y="25217"/>
                </a:lnTo>
                <a:lnTo>
                  <a:pt x="82296" y="38100"/>
                </a:lnTo>
                <a:lnTo>
                  <a:pt x="83439" y="50982"/>
                </a:lnTo>
                <a:lnTo>
                  <a:pt x="86868" y="60007"/>
                </a:lnTo>
                <a:lnTo>
                  <a:pt x="92583" y="65317"/>
                </a:lnTo>
                <a:lnTo>
                  <a:pt x="100584" y="67056"/>
                </a:lnTo>
                <a:lnTo>
                  <a:pt x="124262" y="67056"/>
                </a:lnTo>
                <a:lnTo>
                  <a:pt x="114823" y="73675"/>
                </a:lnTo>
                <a:lnTo>
                  <a:pt x="100584" y="76200"/>
                </a:lnTo>
                <a:close/>
              </a:path>
              <a:path w="285115" h="78104">
                <a:moveTo>
                  <a:pt x="124262" y="67056"/>
                </a:moveTo>
                <a:lnTo>
                  <a:pt x="100584" y="67056"/>
                </a:lnTo>
                <a:lnTo>
                  <a:pt x="109466" y="65317"/>
                </a:lnTo>
                <a:lnTo>
                  <a:pt x="115633" y="60007"/>
                </a:lnTo>
                <a:lnTo>
                  <a:pt x="119229" y="50982"/>
                </a:lnTo>
                <a:lnTo>
                  <a:pt x="120396" y="38100"/>
                </a:lnTo>
                <a:lnTo>
                  <a:pt x="119229" y="25217"/>
                </a:lnTo>
                <a:lnTo>
                  <a:pt x="115633" y="16192"/>
                </a:lnTo>
                <a:lnTo>
                  <a:pt x="109466" y="10882"/>
                </a:lnTo>
                <a:lnTo>
                  <a:pt x="100584" y="9144"/>
                </a:lnTo>
                <a:lnTo>
                  <a:pt x="124262" y="9144"/>
                </a:lnTo>
                <a:lnTo>
                  <a:pt x="125349" y="9906"/>
                </a:lnTo>
                <a:lnTo>
                  <a:pt x="131873" y="21859"/>
                </a:lnTo>
                <a:lnTo>
                  <a:pt x="134112" y="38100"/>
                </a:lnTo>
                <a:lnTo>
                  <a:pt x="131873" y="54340"/>
                </a:lnTo>
                <a:lnTo>
                  <a:pt x="125349" y="66294"/>
                </a:lnTo>
                <a:lnTo>
                  <a:pt x="124262" y="67056"/>
                </a:lnTo>
                <a:close/>
              </a:path>
              <a:path w="285115" h="78104">
                <a:moveTo>
                  <a:pt x="176784" y="76200"/>
                </a:moveTo>
                <a:lnTo>
                  <a:pt x="162782" y="73675"/>
                </a:lnTo>
                <a:lnTo>
                  <a:pt x="152781" y="66294"/>
                </a:lnTo>
                <a:lnTo>
                  <a:pt x="146780" y="54340"/>
                </a:lnTo>
                <a:lnTo>
                  <a:pt x="144780" y="38100"/>
                </a:lnTo>
                <a:lnTo>
                  <a:pt x="146780" y="21859"/>
                </a:lnTo>
                <a:lnTo>
                  <a:pt x="152781" y="9906"/>
                </a:lnTo>
                <a:lnTo>
                  <a:pt x="162782" y="2524"/>
                </a:lnTo>
                <a:lnTo>
                  <a:pt x="176784" y="0"/>
                </a:lnTo>
                <a:lnTo>
                  <a:pt x="191023" y="2524"/>
                </a:lnTo>
                <a:lnTo>
                  <a:pt x="200462" y="9144"/>
                </a:lnTo>
                <a:lnTo>
                  <a:pt x="176784" y="9144"/>
                </a:lnTo>
                <a:lnTo>
                  <a:pt x="168544" y="10882"/>
                </a:lnTo>
                <a:lnTo>
                  <a:pt x="162306" y="16192"/>
                </a:lnTo>
                <a:lnTo>
                  <a:pt x="158353" y="25217"/>
                </a:lnTo>
                <a:lnTo>
                  <a:pt x="156972" y="38100"/>
                </a:lnTo>
                <a:lnTo>
                  <a:pt x="158353" y="50982"/>
                </a:lnTo>
                <a:lnTo>
                  <a:pt x="162306" y="60007"/>
                </a:lnTo>
                <a:lnTo>
                  <a:pt x="168544" y="65317"/>
                </a:lnTo>
                <a:lnTo>
                  <a:pt x="176784" y="67056"/>
                </a:lnTo>
                <a:lnTo>
                  <a:pt x="200462" y="67056"/>
                </a:lnTo>
                <a:lnTo>
                  <a:pt x="191023" y="73675"/>
                </a:lnTo>
                <a:lnTo>
                  <a:pt x="176784" y="76200"/>
                </a:lnTo>
                <a:close/>
              </a:path>
              <a:path w="285115" h="78104">
                <a:moveTo>
                  <a:pt x="200462" y="67056"/>
                </a:moveTo>
                <a:lnTo>
                  <a:pt x="176784" y="67056"/>
                </a:lnTo>
                <a:lnTo>
                  <a:pt x="185666" y="65317"/>
                </a:lnTo>
                <a:lnTo>
                  <a:pt x="191833" y="60007"/>
                </a:lnTo>
                <a:lnTo>
                  <a:pt x="195429" y="50982"/>
                </a:lnTo>
                <a:lnTo>
                  <a:pt x="196596" y="38100"/>
                </a:lnTo>
                <a:lnTo>
                  <a:pt x="195429" y="25217"/>
                </a:lnTo>
                <a:lnTo>
                  <a:pt x="191833" y="16192"/>
                </a:lnTo>
                <a:lnTo>
                  <a:pt x="185666" y="10882"/>
                </a:lnTo>
                <a:lnTo>
                  <a:pt x="176784" y="9144"/>
                </a:lnTo>
                <a:lnTo>
                  <a:pt x="200462" y="9144"/>
                </a:lnTo>
                <a:lnTo>
                  <a:pt x="201549" y="9906"/>
                </a:lnTo>
                <a:lnTo>
                  <a:pt x="208073" y="21859"/>
                </a:lnTo>
                <a:lnTo>
                  <a:pt x="210312" y="38100"/>
                </a:lnTo>
                <a:lnTo>
                  <a:pt x="208073" y="54340"/>
                </a:lnTo>
                <a:lnTo>
                  <a:pt x="201549" y="66294"/>
                </a:lnTo>
                <a:lnTo>
                  <a:pt x="200462" y="67056"/>
                </a:lnTo>
                <a:close/>
              </a:path>
              <a:path w="285115" h="78104">
                <a:moveTo>
                  <a:pt x="252984" y="76200"/>
                </a:moveTo>
                <a:lnTo>
                  <a:pt x="238744" y="73675"/>
                </a:lnTo>
                <a:lnTo>
                  <a:pt x="228219" y="66294"/>
                </a:lnTo>
                <a:lnTo>
                  <a:pt x="221694" y="54340"/>
                </a:lnTo>
                <a:lnTo>
                  <a:pt x="219456" y="38100"/>
                </a:lnTo>
                <a:lnTo>
                  <a:pt x="221694" y="21859"/>
                </a:lnTo>
                <a:lnTo>
                  <a:pt x="228219" y="9906"/>
                </a:lnTo>
                <a:lnTo>
                  <a:pt x="238744" y="2524"/>
                </a:lnTo>
                <a:lnTo>
                  <a:pt x="252984" y="0"/>
                </a:lnTo>
                <a:lnTo>
                  <a:pt x="266985" y="2524"/>
                </a:lnTo>
                <a:lnTo>
                  <a:pt x="275954" y="9144"/>
                </a:lnTo>
                <a:lnTo>
                  <a:pt x="252984" y="9144"/>
                </a:lnTo>
                <a:lnTo>
                  <a:pt x="244101" y="10882"/>
                </a:lnTo>
                <a:lnTo>
                  <a:pt x="237934" y="16192"/>
                </a:lnTo>
                <a:lnTo>
                  <a:pt x="234338" y="25217"/>
                </a:lnTo>
                <a:lnTo>
                  <a:pt x="233172" y="38100"/>
                </a:lnTo>
                <a:lnTo>
                  <a:pt x="234338" y="50982"/>
                </a:lnTo>
                <a:lnTo>
                  <a:pt x="237934" y="60007"/>
                </a:lnTo>
                <a:lnTo>
                  <a:pt x="244101" y="65317"/>
                </a:lnTo>
                <a:lnTo>
                  <a:pt x="252984" y="67056"/>
                </a:lnTo>
                <a:lnTo>
                  <a:pt x="275954" y="67056"/>
                </a:lnTo>
                <a:lnTo>
                  <a:pt x="266985" y="73675"/>
                </a:lnTo>
                <a:lnTo>
                  <a:pt x="252984" y="76200"/>
                </a:lnTo>
                <a:close/>
              </a:path>
              <a:path w="285115" h="78104">
                <a:moveTo>
                  <a:pt x="275954" y="67056"/>
                </a:moveTo>
                <a:lnTo>
                  <a:pt x="252984" y="67056"/>
                </a:lnTo>
                <a:lnTo>
                  <a:pt x="261223" y="65317"/>
                </a:lnTo>
                <a:lnTo>
                  <a:pt x="267462" y="60007"/>
                </a:lnTo>
                <a:lnTo>
                  <a:pt x="271414" y="50982"/>
                </a:lnTo>
                <a:lnTo>
                  <a:pt x="272796" y="38100"/>
                </a:lnTo>
                <a:lnTo>
                  <a:pt x="271414" y="25217"/>
                </a:lnTo>
                <a:lnTo>
                  <a:pt x="267462" y="16192"/>
                </a:lnTo>
                <a:lnTo>
                  <a:pt x="261223" y="10882"/>
                </a:lnTo>
                <a:lnTo>
                  <a:pt x="252984" y="9144"/>
                </a:lnTo>
                <a:lnTo>
                  <a:pt x="275954" y="9144"/>
                </a:lnTo>
                <a:lnTo>
                  <a:pt x="276987" y="9906"/>
                </a:lnTo>
                <a:lnTo>
                  <a:pt x="282987" y="21859"/>
                </a:lnTo>
                <a:lnTo>
                  <a:pt x="284988" y="38100"/>
                </a:lnTo>
                <a:lnTo>
                  <a:pt x="282987" y="54340"/>
                </a:lnTo>
                <a:lnTo>
                  <a:pt x="276987" y="66294"/>
                </a:lnTo>
                <a:lnTo>
                  <a:pt x="275954" y="6705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16723" y="4716779"/>
            <a:ext cx="338455" cy="76200"/>
          </a:xfrm>
          <a:custGeom>
            <a:avLst/>
            <a:gdLst/>
            <a:ahLst/>
            <a:cxnLst/>
            <a:rect l="l" t="t" r="r" b="b"/>
            <a:pathLst>
              <a:path w="338454" h="76200">
                <a:moveTo>
                  <a:pt x="27432" y="76200"/>
                </a:moveTo>
                <a:lnTo>
                  <a:pt x="15240" y="7620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27432" y="0"/>
                </a:lnTo>
                <a:lnTo>
                  <a:pt x="27432" y="76200"/>
                </a:lnTo>
                <a:close/>
              </a:path>
              <a:path w="338454" h="76200">
                <a:moveTo>
                  <a:pt x="77724" y="76200"/>
                </a:moveTo>
                <a:lnTo>
                  <a:pt x="64365" y="73675"/>
                </a:lnTo>
                <a:lnTo>
                  <a:pt x="54292" y="66294"/>
                </a:lnTo>
                <a:lnTo>
                  <a:pt x="47934" y="54340"/>
                </a:lnTo>
                <a:lnTo>
                  <a:pt x="45720" y="38100"/>
                </a:lnTo>
                <a:lnTo>
                  <a:pt x="47934" y="21859"/>
                </a:lnTo>
                <a:lnTo>
                  <a:pt x="54292" y="9906"/>
                </a:lnTo>
                <a:lnTo>
                  <a:pt x="64365" y="2524"/>
                </a:lnTo>
                <a:lnTo>
                  <a:pt x="77724" y="0"/>
                </a:lnTo>
                <a:lnTo>
                  <a:pt x="91963" y="2524"/>
                </a:lnTo>
                <a:lnTo>
                  <a:pt x="101402" y="9144"/>
                </a:lnTo>
                <a:lnTo>
                  <a:pt x="77724" y="9144"/>
                </a:lnTo>
                <a:lnTo>
                  <a:pt x="69723" y="10882"/>
                </a:lnTo>
                <a:lnTo>
                  <a:pt x="64008" y="16192"/>
                </a:lnTo>
                <a:lnTo>
                  <a:pt x="60579" y="25217"/>
                </a:lnTo>
                <a:lnTo>
                  <a:pt x="59436" y="38100"/>
                </a:lnTo>
                <a:lnTo>
                  <a:pt x="60579" y="50982"/>
                </a:lnTo>
                <a:lnTo>
                  <a:pt x="64008" y="60007"/>
                </a:lnTo>
                <a:lnTo>
                  <a:pt x="69723" y="65317"/>
                </a:lnTo>
                <a:lnTo>
                  <a:pt x="77724" y="67056"/>
                </a:lnTo>
                <a:lnTo>
                  <a:pt x="101402" y="67056"/>
                </a:lnTo>
                <a:lnTo>
                  <a:pt x="91963" y="73675"/>
                </a:lnTo>
                <a:lnTo>
                  <a:pt x="77724" y="76200"/>
                </a:lnTo>
                <a:close/>
              </a:path>
              <a:path w="338454" h="76200">
                <a:moveTo>
                  <a:pt x="101402" y="67056"/>
                </a:moveTo>
                <a:lnTo>
                  <a:pt x="77724" y="67056"/>
                </a:lnTo>
                <a:lnTo>
                  <a:pt x="86606" y="65317"/>
                </a:lnTo>
                <a:lnTo>
                  <a:pt x="92773" y="60007"/>
                </a:lnTo>
                <a:lnTo>
                  <a:pt x="96369" y="50982"/>
                </a:lnTo>
                <a:lnTo>
                  <a:pt x="97536" y="38100"/>
                </a:lnTo>
                <a:lnTo>
                  <a:pt x="96369" y="25217"/>
                </a:lnTo>
                <a:lnTo>
                  <a:pt x="92773" y="16192"/>
                </a:lnTo>
                <a:lnTo>
                  <a:pt x="86606" y="10882"/>
                </a:lnTo>
                <a:lnTo>
                  <a:pt x="77724" y="9144"/>
                </a:lnTo>
                <a:lnTo>
                  <a:pt x="101402" y="9144"/>
                </a:lnTo>
                <a:lnTo>
                  <a:pt x="102489" y="9906"/>
                </a:lnTo>
                <a:lnTo>
                  <a:pt x="109013" y="21859"/>
                </a:lnTo>
                <a:lnTo>
                  <a:pt x="111252" y="38100"/>
                </a:lnTo>
                <a:lnTo>
                  <a:pt x="109013" y="54340"/>
                </a:lnTo>
                <a:lnTo>
                  <a:pt x="102489" y="66294"/>
                </a:lnTo>
                <a:lnTo>
                  <a:pt x="101402" y="67056"/>
                </a:lnTo>
                <a:close/>
              </a:path>
              <a:path w="338454" h="76200">
                <a:moveTo>
                  <a:pt x="153924" y="76200"/>
                </a:moveTo>
                <a:lnTo>
                  <a:pt x="139922" y="73675"/>
                </a:lnTo>
                <a:lnTo>
                  <a:pt x="129921" y="66294"/>
                </a:lnTo>
                <a:lnTo>
                  <a:pt x="123920" y="54340"/>
                </a:lnTo>
                <a:lnTo>
                  <a:pt x="121920" y="38100"/>
                </a:lnTo>
                <a:lnTo>
                  <a:pt x="123920" y="21859"/>
                </a:lnTo>
                <a:lnTo>
                  <a:pt x="129921" y="9906"/>
                </a:lnTo>
                <a:lnTo>
                  <a:pt x="139922" y="2524"/>
                </a:lnTo>
                <a:lnTo>
                  <a:pt x="153924" y="0"/>
                </a:lnTo>
                <a:lnTo>
                  <a:pt x="168163" y="2524"/>
                </a:lnTo>
                <a:lnTo>
                  <a:pt x="177602" y="9144"/>
                </a:lnTo>
                <a:lnTo>
                  <a:pt x="153924" y="9144"/>
                </a:lnTo>
                <a:lnTo>
                  <a:pt x="145684" y="10882"/>
                </a:lnTo>
                <a:lnTo>
                  <a:pt x="139446" y="16192"/>
                </a:lnTo>
                <a:lnTo>
                  <a:pt x="135493" y="25217"/>
                </a:lnTo>
                <a:lnTo>
                  <a:pt x="134112" y="38100"/>
                </a:lnTo>
                <a:lnTo>
                  <a:pt x="135493" y="50982"/>
                </a:lnTo>
                <a:lnTo>
                  <a:pt x="139446" y="60007"/>
                </a:lnTo>
                <a:lnTo>
                  <a:pt x="145684" y="65317"/>
                </a:lnTo>
                <a:lnTo>
                  <a:pt x="153924" y="67056"/>
                </a:lnTo>
                <a:lnTo>
                  <a:pt x="177602" y="67056"/>
                </a:lnTo>
                <a:lnTo>
                  <a:pt x="168163" y="73675"/>
                </a:lnTo>
                <a:lnTo>
                  <a:pt x="153924" y="76200"/>
                </a:lnTo>
                <a:close/>
              </a:path>
              <a:path w="338454" h="76200">
                <a:moveTo>
                  <a:pt x="177602" y="67056"/>
                </a:moveTo>
                <a:lnTo>
                  <a:pt x="153924" y="67056"/>
                </a:lnTo>
                <a:lnTo>
                  <a:pt x="162806" y="65317"/>
                </a:lnTo>
                <a:lnTo>
                  <a:pt x="168973" y="60007"/>
                </a:lnTo>
                <a:lnTo>
                  <a:pt x="172569" y="50982"/>
                </a:lnTo>
                <a:lnTo>
                  <a:pt x="173736" y="38100"/>
                </a:lnTo>
                <a:lnTo>
                  <a:pt x="172569" y="25217"/>
                </a:lnTo>
                <a:lnTo>
                  <a:pt x="168973" y="16192"/>
                </a:lnTo>
                <a:lnTo>
                  <a:pt x="162806" y="10882"/>
                </a:lnTo>
                <a:lnTo>
                  <a:pt x="153924" y="9144"/>
                </a:lnTo>
                <a:lnTo>
                  <a:pt x="177602" y="9144"/>
                </a:lnTo>
                <a:lnTo>
                  <a:pt x="178689" y="9906"/>
                </a:lnTo>
                <a:lnTo>
                  <a:pt x="185213" y="21859"/>
                </a:lnTo>
                <a:lnTo>
                  <a:pt x="187452" y="38100"/>
                </a:lnTo>
                <a:lnTo>
                  <a:pt x="185213" y="54340"/>
                </a:lnTo>
                <a:lnTo>
                  <a:pt x="178689" y="66294"/>
                </a:lnTo>
                <a:lnTo>
                  <a:pt x="177602" y="67056"/>
                </a:lnTo>
                <a:close/>
              </a:path>
              <a:path w="338454" h="76200">
                <a:moveTo>
                  <a:pt x="230124" y="76200"/>
                </a:moveTo>
                <a:lnTo>
                  <a:pt x="216122" y="73675"/>
                </a:lnTo>
                <a:lnTo>
                  <a:pt x="206121" y="66294"/>
                </a:lnTo>
                <a:lnTo>
                  <a:pt x="200120" y="54340"/>
                </a:lnTo>
                <a:lnTo>
                  <a:pt x="198120" y="38100"/>
                </a:lnTo>
                <a:lnTo>
                  <a:pt x="200120" y="21859"/>
                </a:lnTo>
                <a:lnTo>
                  <a:pt x="206121" y="9906"/>
                </a:lnTo>
                <a:lnTo>
                  <a:pt x="216122" y="2524"/>
                </a:lnTo>
                <a:lnTo>
                  <a:pt x="230124" y="0"/>
                </a:lnTo>
                <a:lnTo>
                  <a:pt x="244125" y="2524"/>
                </a:lnTo>
                <a:lnTo>
                  <a:pt x="253094" y="9144"/>
                </a:lnTo>
                <a:lnTo>
                  <a:pt x="230124" y="9144"/>
                </a:lnTo>
                <a:lnTo>
                  <a:pt x="221241" y="10882"/>
                </a:lnTo>
                <a:lnTo>
                  <a:pt x="215074" y="16192"/>
                </a:lnTo>
                <a:lnTo>
                  <a:pt x="211478" y="25217"/>
                </a:lnTo>
                <a:lnTo>
                  <a:pt x="210312" y="38100"/>
                </a:lnTo>
                <a:lnTo>
                  <a:pt x="211478" y="50982"/>
                </a:lnTo>
                <a:lnTo>
                  <a:pt x="215074" y="60007"/>
                </a:lnTo>
                <a:lnTo>
                  <a:pt x="221241" y="65317"/>
                </a:lnTo>
                <a:lnTo>
                  <a:pt x="230124" y="67056"/>
                </a:lnTo>
                <a:lnTo>
                  <a:pt x="253094" y="67056"/>
                </a:lnTo>
                <a:lnTo>
                  <a:pt x="244125" y="73675"/>
                </a:lnTo>
                <a:lnTo>
                  <a:pt x="230124" y="76200"/>
                </a:lnTo>
                <a:close/>
              </a:path>
              <a:path w="338454" h="76200">
                <a:moveTo>
                  <a:pt x="253094" y="67056"/>
                </a:moveTo>
                <a:lnTo>
                  <a:pt x="230124" y="67056"/>
                </a:lnTo>
                <a:lnTo>
                  <a:pt x="238363" y="65317"/>
                </a:lnTo>
                <a:lnTo>
                  <a:pt x="244602" y="60007"/>
                </a:lnTo>
                <a:lnTo>
                  <a:pt x="248554" y="50982"/>
                </a:lnTo>
                <a:lnTo>
                  <a:pt x="249936" y="38100"/>
                </a:lnTo>
                <a:lnTo>
                  <a:pt x="248554" y="25217"/>
                </a:lnTo>
                <a:lnTo>
                  <a:pt x="244602" y="16192"/>
                </a:lnTo>
                <a:lnTo>
                  <a:pt x="238363" y="10882"/>
                </a:lnTo>
                <a:lnTo>
                  <a:pt x="230124" y="9144"/>
                </a:lnTo>
                <a:lnTo>
                  <a:pt x="253094" y="9144"/>
                </a:lnTo>
                <a:lnTo>
                  <a:pt x="254127" y="9906"/>
                </a:lnTo>
                <a:lnTo>
                  <a:pt x="260127" y="21859"/>
                </a:lnTo>
                <a:lnTo>
                  <a:pt x="262128" y="38100"/>
                </a:lnTo>
                <a:lnTo>
                  <a:pt x="260127" y="54340"/>
                </a:lnTo>
                <a:lnTo>
                  <a:pt x="254127" y="66294"/>
                </a:lnTo>
                <a:lnTo>
                  <a:pt x="253094" y="67056"/>
                </a:lnTo>
                <a:close/>
              </a:path>
              <a:path w="338454" h="76200">
                <a:moveTo>
                  <a:pt x="306324" y="76200"/>
                </a:moveTo>
                <a:lnTo>
                  <a:pt x="292084" y="73675"/>
                </a:lnTo>
                <a:lnTo>
                  <a:pt x="281559" y="66294"/>
                </a:lnTo>
                <a:lnTo>
                  <a:pt x="275034" y="54340"/>
                </a:lnTo>
                <a:lnTo>
                  <a:pt x="272796" y="38100"/>
                </a:lnTo>
                <a:lnTo>
                  <a:pt x="275034" y="21859"/>
                </a:lnTo>
                <a:lnTo>
                  <a:pt x="281559" y="9906"/>
                </a:lnTo>
                <a:lnTo>
                  <a:pt x="292084" y="2524"/>
                </a:lnTo>
                <a:lnTo>
                  <a:pt x="306324" y="0"/>
                </a:lnTo>
                <a:lnTo>
                  <a:pt x="319682" y="2524"/>
                </a:lnTo>
                <a:lnTo>
                  <a:pt x="328715" y="9144"/>
                </a:lnTo>
                <a:lnTo>
                  <a:pt x="306324" y="9144"/>
                </a:lnTo>
                <a:lnTo>
                  <a:pt x="297441" y="10882"/>
                </a:lnTo>
                <a:lnTo>
                  <a:pt x="291274" y="16192"/>
                </a:lnTo>
                <a:lnTo>
                  <a:pt x="287678" y="25217"/>
                </a:lnTo>
                <a:lnTo>
                  <a:pt x="286512" y="38100"/>
                </a:lnTo>
                <a:lnTo>
                  <a:pt x="287678" y="50982"/>
                </a:lnTo>
                <a:lnTo>
                  <a:pt x="291274" y="60007"/>
                </a:lnTo>
                <a:lnTo>
                  <a:pt x="297441" y="65317"/>
                </a:lnTo>
                <a:lnTo>
                  <a:pt x="306324" y="67056"/>
                </a:lnTo>
                <a:lnTo>
                  <a:pt x="328715" y="67056"/>
                </a:lnTo>
                <a:lnTo>
                  <a:pt x="319682" y="73675"/>
                </a:lnTo>
                <a:lnTo>
                  <a:pt x="306324" y="76200"/>
                </a:lnTo>
                <a:close/>
              </a:path>
              <a:path w="338454" h="76200">
                <a:moveTo>
                  <a:pt x="328715" y="67056"/>
                </a:moveTo>
                <a:lnTo>
                  <a:pt x="306324" y="67056"/>
                </a:lnTo>
                <a:lnTo>
                  <a:pt x="314325" y="65317"/>
                </a:lnTo>
                <a:lnTo>
                  <a:pt x="320040" y="60007"/>
                </a:lnTo>
                <a:lnTo>
                  <a:pt x="323469" y="50982"/>
                </a:lnTo>
                <a:lnTo>
                  <a:pt x="324612" y="38100"/>
                </a:lnTo>
                <a:lnTo>
                  <a:pt x="323469" y="25217"/>
                </a:lnTo>
                <a:lnTo>
                  <a:pt x="320040" y="16192"/>
                </a:lnTo>
                <a:lnTo>
                  <a:pt x="314325" y="10882"/>
                </a:lnTo>
                <a:lnTo>
                  <a:pt x="306324" y="9144"/>
                </a:lnTo>
                <a:lnTo>
                  <a:pt x="328715" y="9144"/>
                </a:lnTo>
                <a:lnTo>
                  <a:pt x="329755" y="9906"/>
                </a:lnTo>
                <a:lnTo>
                  <a:pt x="336113" y="21859"/>
                </a:lnTo>
                <a:lnTo>
                  <a:pt x="338328" y="38100"/>
                </a:lnTo>
                <a:lnTo>
                  <a:pt x="336113" y="54340"/>
                </a:lnTo>
                <a:lnTo>
                  <a:pt x="329755" y="66294"/>
                </a:lnTo>
                <a:lnTo>
                  <a:pt x="328715" y="6705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44028" y="4716779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7432" y="76200"/>
                </a:moveTo>
                <a:lnTo>
                  <a:pt x="15240" y="7620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27432" y="0"/>
                </a:lnTo>
                <a:lnTo>
                  <a:pt x="27432" y="76200"/>
                </a:lnTo>
                <a:close/>
              </a:path>
              <a:path w="304800" h="76200">
                <a:moveTo>
                  <a:pt x="70104" y="76200"/>
                </a:moveTo>
                <a:lnTo>
                  <a:pt x="56388" y="76200"/>
                </a:lnTo>
                <a:lnTo>
                  <a:pt x="56388" y="10668"/>
                </a:lnTo>
                <a:lnTo>
                  <a:pt x="42672" y="10668"/>
                </a:lnTo>
                <a:lnTo>
                  <a:pt x="42672" y="0"/>
                </a:lnTo>
                <a:lnTo>
                  <a:pt x="70104" y="0"/>
                </a:lnTo>
                <a:lnTo>
                  <a:pt x="70104" y="76200"/>
                </a:lnTo>
                <a:close/>
              </a:path>
              <a:path w="304800" h="76200">
                <a:moveTo>
                  <a:pt x="120396" y="76200"/>
                </a:moveTo>
                <a:lnTo>
                  <a:pt x="107037" y="73675"/>
                </a:lnTo>
                <a:lnTo>
                  <a:pt x="96964" y="66294"/>
                </a:lnTo>
                <a:lnTo>
                  <a:pt x="90606" y="54340"/>
                </a:lnTo>
                <a:lnTo>
                  <a:pt x="88392" y="38100"/>
                </a:lnTo>
                <a:lnTo>
                  <a:pt x="90606" y="21859"/>
                </a:lnTo>
                <a:lnTo>
                  <a:pt x="96964" y="9906"/>
                </a:lnTo>
                <a:lnTo>
                  <a:pt x="107037" y="2524"/>
                </a:lnTo>
                <a:lnTo>
                  <a:pt x="120396" y="0"/>
                </a:lnTo>
                <a:lnTo>
                  <a:pt x="134635" y="2524"/>
                </a:lnTo>
                <a:lnTo>
                  <a:pt x="144074" y="9144"/>
                </a:lnTo>
                <a:lnTo>
                  <a:pt x="120396" y="9144"/>
                </a:lnTo>
                <a:lnTo>
                  <a:pt x="112395" y="10882"/>
                </a:lnTo>
                <a:lnTo>
                  <a:pt x="106680" y="16192"/>
                </a:lnTo>
                <a:lnTo>
                  <a:pt x="103251" y="25217"/>
                </a:lnTo>
                <a:lnTo>
                  <a:pt x="102108" y="38100"/>
                </a:lnTo>
                <a:lnTo>
                  <a:pt x="103251" y="50982"/>
                </a:lnTo>
                <a:lnTo>
                  <a:pt x="106680" y="60007"/>
                </a:lnTo>
                <a:lnTo>
                  <a:pt x="112395" y="65317"/>
                </a:lnTo>
                <a:lnTo>
                  <a:pt x="120396" y="67056"/>
                </a:lnTo>
                <a:lnTo>
                  <a:pt x="144074" y="67056"/>
                </a:lnTo>
                <a:lnTo>
                  <a:pt x="134635" y="73675"/>
                </a:lnTo>
                <a:lnTo>
                  <a:pt x="120396" y="76200"/>
                </a:lnTo>
                <a:close/>
              </a:path>
              <a:path w="304800" h="76200">
                <a:moveTo>
                  <a:pt x="144074" y="67056"/>
                </a:moveTo>
                <a:lnTo>
                  <a:pt x="120396" y="67056"/>
                </a:lnTo>
                <a:lnTo>
                  <a:pt x="129278" y="65317"/>
                </a:lnTo>
                <a:lnTo>
                  <a:pt x="135445" y="60007"/>
                </a:lnTo>
                <a:lnTo>
                  <a:pt x="139041" y="50982"/>
                </a:lnTo>
                <a:lnTo>
                  <a:pt x="140208" y="38100"/>
                </a:lnTo>
                <a:lnTo>
                  <a:pt x="139041" y="25217"/>
                </a:lnTo>
                <a:lnTo>
                  <a:pt x="135445" y="16192"/>
                </a:lnTo>
                <a:lnTo>
                  <a:pt x="129278" y="10882"/>
                </a:lnTo>
                <a:lnTo>
                  <a:pt x="120396" y="9144"/>
                </a:lnTo>
                <a:lnTo>
                  <a:pt x="144074" y="9144"/>
                </a:lnTo>
                <a:lnTo>
                  <a:pt x="145161" y="9906"/>
                </a:lnTo>
                <a:lnTo>
                  <a:pt x="151685" y="21859"/>
                </a:lnTo>
                <a:lnTo>
                  <a:pt x="153924" y="38100"/>
                </a:lnTo>
                <a:lnTo>
                  <a:pt x="151685" y="54340"/>
                </a:lnTo>
                <a:lnTo>
                  <a:pt x="145161" y="66294"/>
                </a:lnTo>
                <a:lnTo>
                  <a:pt x="144074" y="67056"/>
                </a:lnTo>
                <a:close/>
              </a:path>
              <a:path w="304800" h="76200">
                <a:moveTo>
                  <a:pt x="196596" y="76200"/>
                </a:moveTo>
                <a:lnTo>
                  <a:pt x="182594" y="73675"/>
                </a:lnTo>
                <a:lnTo>
                  <a:pt x="172593" y="66294"/>
                </a:lnTo>
                <a:lnTo>
                  <a:pt x="166592" y="54340"/>
                </a:lnTo>
                <a:lnTo>
                  <a:pt x="164592" y="38100"/>
                </a:lnTo>
                <a:lnTo>
                  <a:pt x="166592" y="21859"/>
                </a:lnTo>
                <a:lnTo>
                  <a:pt x="172593" y="9906"/>
                </a:lnTo>
                <a:lnTo>
                  <a:pt x="182594" y="2524"/>
                </a:lnTo>
                <a:lnTo>
                  <a:pt x="196596" y="0"/>
                </a:lnTo>
                <a:lnTo>
                  <a:pt x="210597" y="2524"/>
                </a:lnTo>
                <a:lnTo>
                  <a:pt x="219566" y="9144"/>
                </a:lnTo>
                <a:lnTo>
                  <a:pt x="196596" y="9144"/>
                </a:lnTo>
                <a:lnTo>
                  <a:pt x="188356" y="10882"/>
                </a:lnTo>
                <a:lnTo>
                  <a:pt x="182118" y="16192"/>
                </a:lnTo>
                <a:lnTo>
                  <a:pt x="178165" y="25217"/>
                </a:lnTo>
                <a:lnTo>
                  <a:pt x="176784" y="38100"/>
                </a:lnTo>
                <a:lnTo>
                  <a:pt x="178165" y="50982"/>
                </a:lnTo>
                <a:lnTo>
                  <a:pt x="182118" y="60007"/>
                </a:lnTo>
                <a:lnTo>
                  <a:pt x="188356" y="65317"/>
                </a:lnTo>
                <a:lnTo>
                  <a:pt x="196596" y="67056"/>
                </a:lnTo>
                <a:lnTo>
                  <a:pt x="219566" y="67056"/>
                </a:lnTo>
                <a:lnTo>
                  <a:pt x="210597" y="73675"/>
                </a:lnTo>
                <a:lnTo>
                  <a:pt x="196596" y="76200"/>
                </a:lnTo>
                <a:close/>
              </a:path>
              <a:path w="304800" h="76200">
                <a:moveTo>
                  <a:pt x="219566" y="67056"/>
                </a:moveTo>
                <a:lnTo>
                  <a:pt x="196596" y="67056"/>
                </a:lnTo>
                <a:lnTo>
                  <a:pt x="204835" y="65317"/>
                </a:lnTo>
                <a:lnTo>
                  <a:pt x="211074" y="60007"/>
                </a:lnTo>
                <a:lnTo>
                  <a:pt x="215026" y="50982"/>
                </a:lnTo>
                <a:lnTo>
                  <a:pt x="216408" y="38100"/>
                </a:lnTo>
                <a:lnTo>
                  <a:pt x="215026" y="25217"/>
                </a:lnTo>
                <a:lnTo>
                  <a:pt x="211074" y="16192"/>
                </a:lnTo>
                <a:lnTo>
                  <a:pt x="204835" y="10882"/>
                </a:lnTo>
                <a:lnTo>
                  <a:pt x="196596" y="9144"/>
                </a:lnTo>
                <a:lnTo>
                  <a:pt x="219566" y="9144"/>
                </a:lnTo>
                <a:lnTo>
                  <a:pt x="220599" y="9906"/>
                </a:lnTo>
                <a:lnTo>
                  <a:pt x="226599" y="21859"/>
                </a:lnTo>
                <a:lnTo>
                  <a:pt x="228600" y="38100"/>
                </a:lnTo>
                <a:lnTo>
                  <a:pt x="226599" y="54340"/>
                </a:lnTo>
                <a:lnTo>
                  <a:pt x="220599" y="66294"/>
                </a:lnTo>
                <a:lnTo>
                  <a:pt x="219566" y="67056"/>
                </a:lnTo>
                <a:close/>
              </a:path>
              <a:path w="304800" h="76200">
                <a:moveTo>
                  <a:pt x="272796" y="76200"/>
                </a:moveTo>
                <a:lnTo>
                  <a:pt x="258556" y="73675"/>
                </a:lnTo>
                <a:lnTo>
                  <a:pt x="248031" y="66294"/>
                </a:lnTo>
                <a:lnTo>
                  <a:pt x="241506" y="54340"/>
                </a:lnTo>
                <a:lnTo>
                  <a:pt x="239268" y="38100"/>
                </a:lnTo>
                <a:lnTo>
                  <a:pt x="241506" y="21859"/>
                </a:lnTo>
                <a:lnTo>
                  <a:pt x="248031" y="9906"/>
                </a:lnTo>
                <a:lnTo>
                  <a:pt x="258556" y="2524"/>
                </a:lnTo>
                <a:lnTo>
                  <a:pt x="272796" y="0"/>
                </a:lnTo>
                <a:lnTo>
                  <a:pt x="286154" y="2524"/>
                </a:lnTo>
                <a:lnTo>
                  <a:pt x="295187" y="9144"/>
                </a:lnTo>
                <a:lnTo>
                  <a:pt x="272796" y="9144"/>
                </a:lnTo>
                <a:lnTo>
                  <a:pt x="263913" y="10882"/>
                </a:lnTo>
                <a:lnTo>
                  <a:pt x="257746" y="16192"/>
                </a:lnTo>
                <a:lnTo>
                  <a:pt x="254150" y="25217"/>
                </a:lnTo>
                <a:lnTo>
                  <a:pt x="252984" y="38100"/>
                </a:lnTo>
                <a:lnTo>
                  <a:pt x="254150" y="50982"/>
                </a:lnTo>
                <a:lnTo>
                  <a:pt x="257746" y="60007"/>
                </a:lnTo>
                <a:lnTo>
                  <a:pt x="263913" y="65317"/>
                </a:lnTo>
                <a:lnTo>
                  <a:pt x="272796" y="67056"/>
                </a:lnTo>
                <a:lnTo>
                  <a:pt x="295187" y="67056"/>
                </a:lnTo>
                <a:lnTo>
                  <a:pt x="286154" y="73675"/>
                </a:lnTo>
                <a:lnTo>
                  <a:pt x="272796" y="76200"/>
                </a:lnTo>
                <a:close/>
              </a:path>
              <a:path w="304800" h="76200">
                <a:moveTo>
                  <a:pt x="295187" y="67056"/>
                </a:moveTo>
                <a:lnTo>
                  <a:pt x="272796" y="67056"/>
                </a:lnTo>
                <a:lnTo>
                  <a:pt x="280797" y="65317"/>
                </a:lnTo>
                <a:lnTo>
                  <a:pt x="286512" y="60007"/>
                </a:lnTo>
                <a:lnTo>
                  <a:pt x="289941" y="50982"/>
                </a:lnTo>
                <a:lnTo>
                  <a:pt x="291084" y="38100"/>
                </a:lnTo>
                <a:lnTo>
                  <a:pt x="289941" y="25217"/>
                </a:lnTo>
                <a:lnTo>
                  <a:pt x="286512" y="16192"/>
                </a:lnTo>
                <a:lnTo>
                  <a:pt x="280797" y="10882"/>
                </a:lnTo>
                <a:lnTo>
                  <a:pt x="272796" y="9144"/>
                </a:lnTo>
                <a:lnTo>
                  <a:pt x="295187" y="9144"/>
                </a:lnTo>
                <a:lnTo>
                  <a:pt x="296227" y="9906"/>
                </a:lnTo>
                <a:lnTo>
                  <a:pt x="302585" y="21859"/>
                </a:lnTo>
                <a:lnTo>
                  <a:pt x="304800" y="38100"/>
                </a:lnTo>
                <a:lnTo>
                  <a:pt x="302585" y="54340"/>
                </a:lnTo>
                <a:lnTo>
                  <a:pt x="296227" y="66294"/>
                </a:lnTo>
                <a:lnTo>
                  <a:pt x="295187" y="6705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80488" y="4568952"/>
            <a:ext cx="5907405" cy="0"/>
          </a:xfrm>
          <a:custGeom>
            <a:avLst/>
            <a:gdLst/>
            <a:ahLst/>
            <a:cxnLst/>
            <a:rect l="l" t="t" r="r" b="b"/>
            <a:pathLst>
              <a:path w="5907405" h="0">
                <a:moveTo>
                  <a:pt x="0" y="0"/>
                </a:moveTo>
                <a:lnTo>
                  <a:pt x="5907024" y="0"/>
                </a:lnTo>
              </a:path>
            </a:pathLst>
          </a:custGeom>
          <a:ln w="762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73396" y="4911852"/>
            <a:ext cx="520065" cy="100965"/>
          </a:xfrm>
          <a:custGeom>
            <a:avLst/>
            <a:gdLst/>
            <a:ahLst/>
            <a:cxnLst/>
            <a:rect l="l" t="t" r="r" b="b"/>
            <a:pathLst>
              <a:path w="520064" h="100964">
                <a:moveTo>
                  <a:pt x="48768" y="100584"/>
                </a:moveTo>
                <a:lnTo>
                  <a:pt x="32004" y="100584"/>
                </a:lnTo>
                <a:lnTo>
                  <a:pt x="30480" y="99060"/>
                </a:lnTo>
                <a:lnTo>
                  <a:pt x="28956" y="96012"/>
                </a:lnTo>
                <a:lnTo>
                  <a:pt x="28956" y="83820"/>
                </a:lnTo>
                <a:lnTo>
                  <a:pt x="24384" y="83820"/>
                </a:lnTo>
                <a:lnTo>
                  <a:pt x="19812" y="82296"/>
                </a:lnTo>
                <a:lnTo>
                  <a:pt x="16764" y="80772"/>
                </a:lnTo>
                <a:lnTo>
                  <a:pt x="12192" y="79248"/>
                </a:lnTo>
                <a:lnTo>
                  <a:pt x="9144" y="76200"/>
                </a:lnTo>
                <a:lnTo>
                  <a:pt x="7620" y="73152"/>
                </a:lnTo>
                <a:lnTo>
                  <a:pt x="4572" y="70104"/>
                </a:lnTo>
                <a:lnTo>
                  <a:pt x="0" y="56388"/>
                </a:lnTo>
                <a:lnTo>
                  <a:pt x="0" y="32004"/>
                </a:lnTo>
                <a:lnTo>
                  <a:pt x="3048" y="22860"/>
                </a:lnTo>
                <a:lnTo>
                  <a:pt x="6096" y="18288"/>
                </a:lnTo>
                <a:lnTo>
                  <a:pt x="9144" y="15240"/>
                </a:lnTo>
                <a:lnTo>
                  <a:pt x="10668" y="12192"/>
                </a:lnTo>
                <a:lnTo>
                  <a:pt x="15240" y="9144"/>
                </a:lnTo>
                <a:lnTo>
                  <a:pt x="18288" y="7620"/>
                </a:lnTo>
                <a:lnTo>
                  <a:pt x="27432" y="4572"/>
                </a:lnTo>
                <a:lnTo>
                  <a:pt x="36576" y="4572"/>
                </a:lnTo>
                <a:lnTo>
                  <a:pt x="45720" y="7620"/>
                </a:lnTo>
                <a:lnTo>
                  <a:pt x="48768" y="9144"/>
                </a:lnTo>
                <a:lnTo>
                  <a:pt x="53340" y="12192"/>
                </a:lnTo>
                <a:lnTo>
                  <a:pt x="54102" y="13716"/>
                </a:lnTo>
                <a:lnTo>
                  <a:pt x="25908" y="13716"/>
                </a:lnTo>
                <a:lnTo>
                  <a:pt x="19812" y="16764"/>
                </a:lnTo>
                <a:lnTo>
                  <a:pt x="18288" y="18288"/>
                </a:lnTo>
                <a:lnTo>
                  <a:pt x="15240" y="19812"/>
                </a:lnTo>
                <a:lnTo>
                  <a:pt x="13716" y="22860"/>
                </a:lnTo>
                <a:lnTo>
                  <a:pt x="12192" y="24384"/>
                </a:lnTo>
                <a:lnTo>
                  <a:pt x="10668" y="27432"/>
                </a:lnTo>
                <a:lnTo>
                  <a:pt x="10668" y="30480"/>
                </a:lnTo>
                <a:lnTo>
                  <a:pt x="9144" y="35052"/>
                </a:lnTo>
                <a:lnTo>
                  <a:pt x="9144" y="54864"/>
                </a:lnTo>
                <a:lnTo>
                  <a:pt x="10668" y="57912"/>
                </a:lnTo>
                <a:lnTo>
                  <a:pt x="10668" y="60960"/>
                </a:lnTo>
                <a:lnTo>
                  <a:pt x="15240" y="70104"/>
                </a:lnTo>
                <a:lnTo>
                  <a:pt x="18288" y="71628"/>
                </a:lnTo>
                <a:lnTo>
                  <a:pt x="19812" y="73152"/>
                </a:lnTo>
                <a:lnTo>
                  <a:pt x="25908" y="76200"/>
                </a:lnTo>
                <a:lnTo>
                  <a:pt x="53644" y="76200"/>
                </a:lnTo>
                <a:lnTo>
                  <a:pt x="51816" y="79248"/>
                </a:lnTo>
                <a:lnTo>
                  <a:pt x="45720" y="82296"/>
                </a:lnTo>
                <a:lnTo>
                  <a:pt x="36576" y="83820"/>
                </a:lnTo>
                <a:lnTo>
                  <a:pt x="36576" y="92964"/>
                </a:lnTo>
                <a:lnTo>
                  <a:pt x="48768" y="92964"/>
                </a:lnTo>
                <a:lnTo>
                  <a:pt x="48768" y="100584"/>
                </a:lnTo>
                <a:close/>
              </a:path>
              <a:path w="520064" h="100964">
                <a:moveTo>
                  <a:pt x="53644" y="76200"/>
                </a:moveTo>
                <a:lnTo>
                  <a:pt x="38100" y="76200"/>
                </a:lnTo>
                <a:lnTo>
                  <a:pt x="44196" y="73152"/>
                </a:lnTo>
                <a:lnTo>
                  <a:pt x="45720" y="71628"/>
                </a:lnTo>
                <a:lnTo>
                  <a:pt x="48768" y="70104"/>
                </a:lnTo>
                <a:lnTo>
                  <a:pt x="53340" y="60960"/>
                </a:lnTo>
                <a:lnTo>
                  <a:pt x="53340" y="57912"/>
                </a:lnTo>
                <a:lnTo>
                  <a:pt x="54864" y="54864"/>
                </a:lnTo>
                <a:lnTo>
                  <a:pt x="54864" y="35052"/>
                </a:lnTo>
                <a:lnTo>
                  <a:pt x="53340" y="30480"/>
                </a:lnTo>
                <a:lnTo>
                  <a:pt x="53340" y="27432"/>
                </a:lnTo>
                <a:lnTo>
                  <a:pt x="51816" y="24384"/>
                </a:lnTo>
                <a:lnTo>
                  <a:pt x="50292" y="22860"/>
                </a:lnTo>
                <a:lnTo>
                  <a:pt x="48768" y="19812"/>
                </a:lnTo>
                <a:lnTo>
                  <a:pt x="45720" y="18288"/>
                </a:lnTo>
                <a:lnTo>
                  <a:pt x="44196" y="16764"/>
                </a:lnTo>
                <a:lnTo>
                  <a:pt x="38100" y="13716"/>
                </a:lnTo>
                <a:lnTo>
                  <a:pt x="54102" y="13716"/>
                </a:lnTo>
                <a:lnTo>
                  <a:pt x="54864" y="15240"/>
                </a:lnTo>
                <a:lnTo>
                  <a:pt x="57912" y="18288"/>
                </a:lnTo>
                <a:lnTo>
                  <a:pt x="60960" y="22860"/>
                </a:lnTo>
                <a:lnTo>
                  <a:pt x="64008" y="32004"/>
                </a:lnTo>
                <a:lnTo>
                  <a:pt x="64008" y="44196"/>
                </a:lnTo>
                <a:lnTo>
                  <a:pt x="63674" y="52768"/>
                </a:lnTo>
                <a:lnTo>
                  <a:pt x="62484" y="60198"/>
                </a:lnTo>
                <a:lnTo>
                  <a:pt x="60150" y="66484"/>
                </a:lnTo>
                <a:lnTo>
                  <a:pt x="56388" y="71628"/>
                </a:lnTo>
                <a:lnTo>
                  <a:pt x="53644" y="76200"/>
                </a:lnTo>
                <a:close/>
              </a:path>
              <a:path w="520064" h="100964">
                <a:moveTo>
                  <a:pt x="108204" y="6096"/>
                </a:moveTo>
                <a:lnTo>
                  <a:pt x="96012" y="6096"/>
                </a:lnTo>
                <a:lnTo>
                  <a:pt x="99060" y="4572"/>
                </a:lnTo>
                <a:lnTo>
                  <a:pt x="105156" y="4572"/>
                </a:lnTo>
                <a:lnTo>
                  <a:pt x="108204" y="6096"/>
                </a:lnTo>
                <a:close/>
              </a:path>
              <a:path w="520064" h="100964">
                <a:moveTo>
                  <a:pt x="85344" y="22860"/>
                </a:moveTo>
                <a:lnTo>
                  <a:pt x="79248" y="18288"/>
                </a:lnTo>
                <a:lnTo>
                  <a:pt x="79248" y="16764"/>
                </a:lnTo>
                <a:lnTo>
                  <a:pt x="88392" y="7620"/>
                </a:lnTo>
                <a:lnTo>
                  <a:pt x="91440" y="7620"/>
                </a:lnTo>
                <a:lnTo>
                  <a:pt x="92964" y="6096"/>
                </a:lnTo>
                <a:lnTo>
                  <a:pt x="111252" y="6096"/>
                </a:lnTo>
                <a:lnTo>
                  <a:pt x="112776" y="7620"/>
                </a:lnTo>
                <a:lnTo>
                  <a:pt x="115824" y="9144"/>
                </a:lnTo>
                <a:lnTo>
                  <a:pt x="117348" y="10668"/>
                </a:lnTo>
                <a:lnTo>
                  <a:pt x="120396" y="12192"/>
                </a:lnTo>
                <a:lnTo>
                  <a:pt x="121920" y="13716"/>
                </a:lnTo>
                <a:lnTo>
                  <a:pt x="94488" y="13716"/>
                </a:lnTo>
                <a:lnTo>
                  <a:pt x="91440" y="15240"/>
                </a:lnTo>
                <a:lnTo>
                  <a:pt x="89916" y="18288"/>
                </a:lnTo>
                <a:lnTo>
                  <a:pt x="86868" y="19812"/>
                </a:lnTo>
                <a:lnTo>
                  <a:pt x="85344" y="22860"/>
                </a:lnTo>
                <a:close/>
              </a:path>
              <a:path w="520064" h="100964">
                <a:moveTo>
                  <a:pt x="121920" y="76200"/>
                </a:moveTo>
                <a:lnTo>
                  <a:pt x="105156" y="76200"/>
                </a:lnTo>
                <a:lnTo>
                  <a:pt x="109728" y="74676"/>
                </a:lnTo>
                <a:lnTo>
                  <a:pt x="112776" y="73152"/>
                </a:lnTo>
                <a:lnTo>
                  <a:pt x="115824" y="70104"/>
                </a:lnTo>
                <a:lnTo>
                  <a:pt x="115824" y="53340"/>
                </a:lnTo>
                <a:lnTo>
                  <a:pt x="112776" y="50292"/>
                </a:lnTo>
                <a:lnTo>
                  <a:pt x="109728" y="48768"/>
                </a:lnTo>
                <a:lnTo>
                  <a:pt x="105156" y="47244"/>
                </a:lnTo>
                <a:lnTo>
                  <a:pt x="91440" y="47244"/>
                </a:lnTo>
                <a:lnTo>
                  <a:pt x="91440" y="38100"/>
                </a:lnTo>
                <a:lnTo>
                  <a:pt x="108204" y="38100"/>
                </a:lnTo>
                <a:lnTo>
                  <a:pt x="111252" y="35052"/>
                </a:lnTo>
                <a:lnTo>
                  <a:pt x="114300" y="33528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4" y="13716"/>
                </a:lnTo>
                <a:lnTo>
                  <a:pt x="121920" y="13716"/>
                </a:lnTo>
                <a:lnTo>
                  <a:pt x="123444" y="16764"/>
                </a:lnTo>
                <a:lnTo>
                  <a:pt x="123444" y="18288"/>
                </a:lnTo>
                <a:lnTo>
                  <a:pt x="124968" y="21336"/>
                </a:lnTo>
                <a:lnTo>
                  <a:pt x="124968" y="28956"/>
                </a:lnTo>
                <a:lnTo>
                  <a:pt x="123444" y="30480"/>
                </a:lnTo>
                <a:lnTo>
                  <a:pt x="123444" y="33528"/>
                </a:lnTo>
                <a:lnTo>
                  <a:pt x="117348" y="39624"/>
                </a:lnTo>
                <a:lnTo>
                  <a:pt x="115824" y="39624"/>
                </a:lnTo>
                <a:lnTo>
                  <a:pt x="114300" y="41148"/>
                </a:lnTo>
                <a:lnTo>
                  <a:pt x="112776" y="41148"/>
                </a:lnTo>
                <a:lnTo>
                  <a:pt x="109728" y="42672"/>
                </a:lnTo>
                <a:lnTo>
                  <a:pt x="112776" y="42672"/>
                </a:lnTo>
                <a:lnTo>
                  <a:pt x="114300" y="44196"/>
                </a:lnTo>
                <a:lnTo>
                  <a:pt x="115824" y="44196"/>
                </a:lnTo>
                <a:lnTo>
                  <a:pt x="117348" y="45720"/>
                </a:lnTo>
                <a:lnTo>
                  <a:pt x="120396" y="47244"/>
                </a:lnTo>
                <a:lnTo>
                  <a:pt x="121920" y="48768"/>
                </a:lnTo>
                <a:lnTo>
                  <a:pt x="121920" y="50292"/>
                </a:lnTo>
                <a:lnTo>
                  <a:pt x="123444" y="51816"/>
                </a:lnTo>
                <a:lnTo>
                  <a:pt x="124968" y="54864"/>
                </a:lnTo>
                <a:lnTo>
                  <a:pt x="124968" y="56388"/>
                </a:lnTo>
                <a:lnTo>
                  <a:pt x="126492" y="59436"/>
                </a:lnTo>
                <a:lnTo>
                  <a:pt x="126492" y="65532"/>
                </a:lnTo>
                <a:lnTo>
                  <a:pt x="124968" y="68580"/>
                </a:lnTo>
                <a:lnTo>
                  <a:pt x="124968" y="71628"/>
                </a:lnTo>
                <a:lnTo>
                  <a:pt x="123444" y="73152"/>
                </a:lnTo>
                <a:lnTo>
                  <a:pt x="121920" y="76200"/>
                </a:lnTo>
                <a:close/>
              </a:path>
              <a:path w="520064" h="100964">
                <a:moveTo>
                  <a:pt x="114300" y="82296"/>
                </a:moveTo>
                <a:lnTo>
                  <a:pt x="86868" y="82296"/>
                </a:lnTo>
                <a:lnTo>
                  <a:pt x="85344" y="80772"/>
                </a:lnTo>
                <a:lnTo>
                  <a:pt x="82296" y="79248"/>
                </a:lnTo>
                <a:lnTo>
                  <a:pt x="76200" y="73152"/>
                </a:lnTo>
                <a:lnTo>
                  <a:pt x="76200" y="71628"/>
                </a:lnTo>
                <a:lnTo>
                  <a:pt x="82296" y="65532"/>
                </a:lnTo>
                <a:lnTo>
                  <a:pt x="83820" y="67056"/>
                </a:lnTo>
                <a:lnTo>
                  <a:pt x="83820" y="68580"/>
                </a:lnTo>
                <a:lnTo>
                  <a:pt x="88392" y="73152"/>
                </a:lnTo>
                <a:lnTo>
                  <a:pt x="89916" y="73152"/>
                </a:lnTo>
                <a:lnTo>
                  <a:pt x="89916" y="74676"/>
                </a:lnTo>
                <a:lnTo>
                  <a:pt x="92964" y="74676"/>
                </a:lnTo>
                <a:lnTo>
                  <a:pt x="94488" y="76200"/>
                </a:lnTo>
                <a:lnTo>
                  <a:pt x="121920" y="76200"/>
                </a:lnTo>
                <a:lnTo>
                  <a:pt x="118872" y="77724"/>
                </a:lnTo>
                <a:lnTo>
                  <a:pt x="117348" y="80772"/>
                </a:lnTo>
                <a:lnTo>
                  <a:pt x="114300" y="82296"/>
                </a:lnTo>
                <a:close/>
              </a:path>
              <a:path w="520064" h="100964">
                <a:moveTo>
                  <a:pt x="108204" y="83820"/>
                </a:moveTo>
                <a:lnTo>
                  <a:pt x="91440" y="83820"/>
                </a:lnTo>
                <a:lnTo>
                  <a:pt x="88392" y="82296"/>
                </a:lnTo>
                <a:lnTo>
                  <a:pt x="111252" y="82296"/>
                </a:lnTo>
                <a:lnTo>
                  <a:pt x="108204" y="83820"/>
                </a:lnTo>
                <a:close/>
              </a:path>
              <a:path w="520064" h="100964">
                <a:moveTo>
                  <a:pt x="199644" y="97536"/>
                </a:moveTo>
                <a:lnTo>
                  <a:pt x="192024" y="97536"/>
                </a:lnTo>
                <a:lnTo>
                  <a:pt x="188976" y="96012"/>
                </a:lnTo>
                <a:lnTo>
                  <a:pt x="185928" y="92964"/>
                </a:lnTo>
                <a:lnTo>
                  <a:pt x="184404" y="89916"/>
                </a:lnTo>
                <a:lnTo>
                  <a:pt x="181356" y="85344"/>
                </a:lnTo>
                <a:lnTo>
                  <a:pt x="179832" y="82296"/>
                </a:lnTo>
                <a:lnTo>
                  <a:pt x="176784" y="77724"/>
                </a:lnTo>
                <a:lnTo>
                  <a:pt x="173736" y="68580"/>
                </a:lnTo>
                <a:lnTo>
                  <a:pt x="173736" y="64008"/>
                </a:lnTo>
                <a:lnTo>
                  <a:pt x="172212" y="59436"/>
                </a:lnTo>
                <a:lnTo>
                  <a:pt x="172212" y="38100"/>
                </a:lnTo>
                <a:lnTo>
                  <a:pt x="173736" y="33528"/>
                </a:lnTo>
                <a:lnTo>
                  <a:pt x="173736" y="28956"/>
                </a:lnTo>
                <a:lnTo>
                  <a:pt x="176784" y="19812"/>
                </a:lnTo>
                <a:lnTo>
                  <a:pt x="179832" y="15240"/>
                </a:lnTo>
                <a:lnTo>
                  <a:pt x="182880" y="9144"/>
                </a:lnTo>
                <a:lnTo>
                  <a:pt x="185928" y="4572"/>
                </a:lnTo>
                <a:lnTo>
                  <a:pt x="188976" y="1524"/>
                </a:lnTo>
                <a:lnTo>
                  <a:pt x="192024" y="0"/>
                </a:lnTo>
                <a:lnTo>
                  <a:pt x="199644" y="0"/>
                </a:lnTo>
                <a:lnTo>
                  <a:pt x="193548" y="6096"/>
                </a:lnTo>
                <a:lnTo>
                  <a:pt x="192024" y="9144"/>
                </a:lnTo>
                <a:lnTo>
                  <a:pt x="188976" y="12192"/>
                </a:lnTo>
                <a:lnTo>
                  <a:pt x="187452" y="16764"/>
                </a:lnTo>
                <a:lnTo>
                  <a:pt x="184404" y="19812"/>
                </a:lnTo>
                <a:lnTo>
                  <a:pt x="181356" y="28956"/>
                </a:lnTo>
                <a:lnTo>
                  <a:pt x="181356" y="32004"/>
                </a:lnTo>
                <a:lnTo>
                  <a:pt x="179832" y="36576"/>
                </a:lnTo>
                <a:lnTo>
                  <a:pt x="179832" y="60960"/>
                </a:lnTo>
                <a:lnTo>
                  <a:pt x="181356" y="65532"/>
                </a:lnTo>
                <a:lnTo>
                  <a:pt x="181356" y="70104"/>
                </a:lnTo>
                <a:lnTo>
                  <a:pt x="182880" y="73152"/>
                </a:lnTo>
                <a:lnTo>
                  <a:pt x="185928" y="77724"/>
                </a:lnTo>
                <a:lnTo>
                  <a:pt x="187452" y="82296"/>
                </a:lnTo>
                <a:lnTo>
                  <a:pt x="188976" y="85344"/>
                </a:lnTo>
                <a:lnTo>
                  <a:pt x="192024" y="88392"/>
                </a:lnTo>
                <a:lnTo>
                  <a:pt x="193548" y="92964"/>
                </a:lnTo>
                <a:lnTo>
                  <a:pt x="196596" y="96012"/>
                </a:lnTo>
                <a:lnTo>
                  <a:pt x="199644" y="97536"/>
                </a:lnTo>
                <a:close/>
              </a:path>
              <a:path w="520064" h="100964">
                <a:moveTo>
                  <a:pt x="242316" y="83820"/>
                </a:moveTo>
                <a:lnTo>
                  <a:pt x="227076" y="83820"/>
                </a:lnTo>
                <a:lnTo>
                  <a:pt x="219456" y="80772"/>
                </a:lnTo>
                <a:lnTo>
                  <a:pt x="205740" y="45720"/>
                </a:lnTo>
                <a:lnTo>
                  <a:pt x="206287" y="36242"/>
                </a:lnTo>
                <a:lnTo>
                  <a:pt x="227076" y="4572"/>
                </a:lnTo>
                <a:lnTo>
                  <a:pt x="242316" y="4572"/>
                </a:lnTo>
                <a:lnTo>
                  <a:pt x="248412" y="6096"/>
                </a:lnTo>
                <a:lnTo>
                  <a:pt x="252984" y="9144"/>
                </a:lnTo>
                <a:lnTo>
                  <a:pt x="257556" y="13716"/>
                </a:lnTo>
                <a:lnTo>
                  <a:pt x="230124" y="13716"/>
                </a:lnTo>
                <a:lnTo>
                  <a:pt x="227076" y="15240"/>
                </a:lnTo>
                <a:lnTo>
                  <a:pt x="225552" y="16764"/>
                </a:lnTo>
                <a:lnTo>
                  <a:pt x="222504" y="18288"/>
                </a:lnTo>
                <a:lnTo>
                  <a:pt x="220980" y="21336"/>
                </a:lnTo>
                <a:lnTo>
                  <a:pt x="219456" y="22860"/>
                </a:lnTo>
                <a:lnTo>
                  <a:pt x="216408" y="28956"/>
                </a:lnTo>
                <a:lnTo>
                  <a:pt x="216408" y="32004"/>
                </a:lnTo>
                <a:lnTo>
                  <a:pt x="214884" y="35052"/>
                </a:lnTo>
                <a:lnTo>
                  <a:pt x="214884" y="59436"/>
                </a:lnTo>
                <a:lnTo>
                  <a:pt x="216408" y="65532"/>
                </a:lnTo>
                <a:lnTo>
                  <a:pt x="220980" y="70104"/>
                </a:lnTo>
                <a:lnTo>
                  <a:pt x="224028" y="74676"/>
                </a:lnTo>
                <a:lnTo>
                  <a:pt x="230124" y="76200"/>
                </a:lnTo>
                <a:lnTo>
                  <a:pt x="257556" y="76200"/>
                </a:lnTo>
                <a:lnTo>
                  <a:pt x="248412" y="82296"/>
                </a:lnTo>
                <a:lnTo>
                  <a:pt x="242316" y="83820"/>
                </a:lnTo>
                <a:close/>
              </a:path>
              <a:path w="520064" h="100964">
                <a:moveTo>
                  <a:pt x="254508" y="25908"/>
                </a:moveTo>
                <a:lnTo>
                  <a:pt x="251460" y="19812"/>
                </a:lnTo>
                <a:lnTo>
                  <a:pt x="248412" y="16764"/>
                </a:lnTo>
                <a:lnTo>
                  <a:pt x="245364" y="15240"/>
                </a:lnTo>
                <a:lnTo>
                  <a:pt x="240792" y="13716"/>
                </a:lnTo>
                <a:lnTo>
                  <a:pt x="257556" y="13716"/>
                </a:lnTo>
                <a:lnTo>
                  <a:pt x="260604" y="16764"/>
                </a:lnTo>
                <a:lnTo>
                  <a:pt x="262128" y="21336"/>
                </a:lnTo>
                <a:lnTo>
                  <a:pt x="254508" y="25908"/>
                </a:lnTo>
                <a:close/>
              </a:path>
              <a:path w="520064" h="100964">
                <a:moveTo>
                  <a:pt x="257556" y="76200"/>
                </a:moveTo>
                <a:lnTo>
                  <a:pt x="240792" y="76200"/>
                </a:lnTo>
                <a:lnTo>
                  <a:pt x="245364" y="74676"/>
                </a:lnTo>
                <a:lnTo>
                  <a:pt x="248412" y="73152"/>
                </a:lnTo>
                <a:lnTo>
                  <a:pt x="254508" y="67056"/>
                </a:lnTo>
                <a:lnTo>
                  <a:pt x="256032" y="62484"/>
                </a:lnTo>
                <a:lnTo>
                  <a:pt x="263652" y="67056"/>
                </a:lnTo>
                <a:lnTo>
                  <a:pt x="260604" y="73152"/>
                </a:lnTo>
                <a:lnTo>
                  <a:pt x="257556" y="76200"/>
                </a:lnTo>
                <a:close/>
              </a:path>
              <a:path w="520064" h="100964">
                <a:moveTo>
                  <a:pt x="304800" y="83820"/>
                </a:moveTo>
                <a:lnTo>
                  <a:pt x="291084" y="83820"/>
                </a:lnTo>
                <a:lnTo>
                  <a:pt x="288036" y="82296"/>
                </a:lnTo>
                <a:lnTo>
                  <a:pt x="283464" y="80772"/>
                </a:lnTo>
                <a:lnTo>
                  <a:pt x="278892" y="76200"/>
                </a:lnTo>
                <a:lnTo>
                  <a:pt x="272796" y="64008"/>
                </a:lnTo>
                <a:lnTo>
                  <a:pt x="272796" y="45720"/>
                </a:lnTo>
                <a:lnTo>
                  <a:pt x="278892" y="33528"/>
                </a:lnTo>
                <a:lnTo>
                  <a:pt x="283464" y="28956"/>
                </a:lnTo>
                <a:lnTo>
                  <a:pt x="288036" y="27432"/>
                </a:lnTo>
                <a:lnTo>
                  <a:pt x="291084" y="25908"/>
                </a:lnTo>
                <a:lnTo>
                  <a:pt x="304800" y="25908"/>
                </a:lnTo>
                <a:lnTo>
                  <a:pt x="313944" y="30480"/>
                </a:lnTo>
                <a:lnTo>
                  <a:pt x="315468" y="33528"/>
                </a:lnTo>
                <a:lnTo>
                  <a:pt x="292608" y="33528"/>
                </a:lnTo>
                <a:lnTo>
                  <a:pt x="289560" y="35052"/>
                </a:lnTo>
                <a:lnTo>
                  <a:pt x="286512" y="38100"/>
                </a:lnTo>
                <a:lnTo>
                  <a:pt x="283464" y="39624"/>
                </a:lnTo>
                <a:lnTo>
                  <a:pt x="281940" y="44196"/>
                </a:lnTo>
                <a:lnTo>
                  <a:pt x="281940" y="65532"/>
                </a:lnTo>
                <a:lnTo>
                  <a:pt x="283464" y="68580"/>
                </a:lnTo>
                <a:lnTo>
                  <a:pt x="289560" y="74676"/>
                </a:lnTo>
                <a:lnTo>
                  <a:pt x="292608" y="76200"/>
                </a:lnTo>
                <a:lnTo>
                  <a:pt x="315468" y="76200"/>
                </a:lnTo>
                <a:lnTo>
                  <a:pt x="313944" y="79248"/>
                </a:lnTo>
                <a:lnTo>
                  <a:pt x="304800" y="83820"/>
                </a:lnTo>
                <a:close/>
              </a:path>
              <a:path w="520064" h="100964">
                <a:moveTo>
                  <a:pt x="315468" y="76200"/>
                </a:moveTo>
                <a:lnTo>
                  <a:pt x="303276" y="76200"/>
                </a:lnTo>
                <a:lnTo>
                  <a:pt x="306324" y="74676"/>
                </a:lnTo>
                <a:lnTo>
                  <a:pt x="312420" y="68580"/>
                </a:lnTo>
                <a:lnTo>
                  <a:pt x="313944" y="65532"/>
                </a:lnTo>
                <a:lnTo>
                  <a:pt x="313944" y="44196"/>
                </a:lnTo>
                <a:lnTo>
                  <a:pt x="312420" y="39624"/>
                </a:lnTo>
                <a:lnTo>
                  <a:pt x="309372" y="38100"/>
                </a:lnTo>
                <a:lnTo>
                  <a:pt x="306324" y="35052"/>
                </a:lnTo>
                <a:lnTo>
                  <a:pt x="303276" y="33528"/>
                </a:lnTo>
                <a:lnTo>
                  <a:pt x="315468" y="33528"/>
                </a:lnTo>
                <a:lnTo>
                  <a:pt x="318516" y="36576"/>
                </a:lnTo>
                <a:lnTo>
                  <a:pt x="323088" y="45720"/>
                </a:lnTo>
                <a:lnTo>
                  <a:pt x="323088" y="64008"/>
                </a:lnTo>
                <a:lnTo>
                  <a:pt x="318516" y="73152"/>
                </a:lnTo>
                <a:lnTo>
                  <a:pt x="315468" y="76200"/>
                </a:lnTo>
                <a:close/>
              </a:path>
              <a:path w="520064" h="100964">
                <a:moveTo>
                  <a:pt x="362712" y="83820"/>
                </a:moveTo>
                <a:lnTo>
                  <a:pt x="350520" y="83820"/>
                </a:lnTo>
                <a:lnTo>
                  <a:pt x="345948" y="82296"/>
                </a:lnTo>
                <a:lnTo>
                  <a:pt x="338328" y="74676"/>
                </a:lnTo>
                <a:lnTo>
                  <a:pt x="336804" y="70104"/>
                </a:lnTo>
                <a:lnTo>
                  <a:pt x="336804" y="25908"/>
                </a:lnTo>
                <a:lnTo>
                  <a:pt x="345948" y="25908"/>
                </a:lnTo>
                <a:lnTo>
                  <a:pt x="345948" y="71628"/>
                </a:lnTo>
                <a:lnTo>
                  <a:pt x="350520" y="76200"/>
                </a:lnTo>
                <a:lnTo>
                  <a:pt x="370332" y="76200"/>
                </a:lnTo>
                <a:lnTo>
                  <a:pt x="370332" y="77724"/>
                </a:lnTo>
                <a:lnTo>
                  <a:pt x="368808" y="79248"/>
                </a:lnTo>
                <a:lnTo>
                  <a:pt x="368808" y="80772"/>
                </a:lnTo>
                <a:lnTo>
                  <a:pt x="367284" y="80772"/>
                </a:lnTo>
                <a:lnTo>
                  <a:pt x="365760" y="82296"/>
                </a:lnTo>
                <a:lnTo>
                  <a:pt x="364236" y="82296"/>
                </a:lnTo>
                <a:lnTo>
                  <a:pt x="362712" y="83820"/>
                </a:lnTo>
                <a:close/>
              </a:path>
              <a:path w="520064" h="100964">
                <a:moveTo>
                  <a:pt x="381000" y="83820"/>
                </a:moveTo>
                <a:lnTo>
                  <a:pt x="371856" y="83820"/>
                </a:lnTo>
                <a:lnTo>
                  <a:pt x="371856" y="74676"/>
                </a:lnTo>
                <a:lnTo>
                  <a:pt x="368808" y="74676"/>
                </a:lnTo>
                <a:lnTo>
                  <a:pt x="370332" y="73152"/>
                </a:lnTo>
                <a:lnTo>
                  <a:pt x="370332" y="71628"/>
                </a:lnTo>
                <a:lnTo>
                  <a:pt x="371856" y="70104"/>
                </a:lnTo>
                <a:lnTo>
                  <a:pt x="371856" y="25908"/>
                </a:lnTo>
                <a:lnTo>
                  <a:pt x="381000" y="25908"/>
                </a:lnTo>
                <a:lnTo>
                  <a:pt x="381000" y="83820"/>
                </a:lnTo>
                <a:close/>
              </a:path>
              <a:path w="520064" h="100964">
                <a:moveTo>
                  <a:pt x="370332" y="76200"/>
                </a:moveTo>
                <a:lnTo>
                  <a:pt x="365760" y="76200"/>
                </a:lnTo>
                <a:lnTo>
                  <a:pt x="367284" y="74676"/>
                </a:lnTo>
                <a:lnTo>
                  <a:pt x="371856" y="74676"/>
                </a:lnTo>
                <a:lnTo>
                  <a:pt x="370332" y="76200"/>
                </a:lnTo>
                <a:close/>
              </a:path>
              <a:path w="520064" h="100964">
                <a:moveTo>
                  <a:pt x="408432" y="83820"/>
                </a:moveTo>
                <a:lnTo>
                  <a:pt x="399288" y="83820"/>
                </a:lnTo>
                <a:lnTo>
                  <a:pt x="399288" y="25908"/>
                </a:lnTo>
                <a:lnTo>
                  <a:pt x="408432" y="25908"/>
                </a:lnTo>
                <a:lnTo>
                  <a:pt x="408432" y="35052"/>
                </a:lnTo>
                <a:lnTo>
                  <a:pt x="413004" y="35052"/>
                </a:lnTo>
                <a:lnTo>
                  <a:pt x="409956" y="38100"/>
                </a:lnTo>
                <a:lnTo>
                  <a:pt x="409956" y="39624"/>
                </a:lnTo>
                <a:lnTo>
                  <a:pt x="408432" y="39624"/>
                </a:lnTo>
                <a:lnTo>
                  <a:pt x="408432" y="83820"/>
                </a:lnTo>
                <a:close/>
              </a:path>
              <a:path w="520064" h="100964">
                <a:moveTo>
                  <a:pt x="414528" y="35052"/>
                </a:moveTo>
                <a:lnTo>
                  <a:pt x="408432" y="35052"/>
                </a:lnTo>
                <a:lnTo>
                  <a:pt x="409956" y="32004"/>
                </a:lnTo>
                <a:lnTo>
                  <a:pt x="413004" y="30480"/>
                </a:lnTo>
                <a:lnTo>
                  <a:pt x="414528" y="27432"/>
                </a:lnTo>
                <a:lnTo>
                  <a:pt x="417576" y="25908"/>
                </a:lnTo>
                <a:lnTo>
                  <a:pt x="431292" y="25908"/>
                </a:lnTo>
                <a:lnTo>
                  <a:pt x="435864" y="27432"/>
                </a:lnTo>
                <a:lnTo>
                  <a:pt x="438912" y="30480"/>
                </a:lnTo>
                <a:lnTo>
                  <a:pt x="440944" y="33528"/>
                </a:lnTo>
                <a:lnTo>
                  <a:pt x="416052" y="33528"/>
                </a:lnTo>
                <a:lnTo>
                  <a:pt x="414528" y="35052"/>
                </a:lnTo>
                <a:close/>
              </a:path>
              <a:path w="520064" h="100964">
                <a:moveTo>
                  <a:pt x="443484" y="83820"/>
                </a:moveTo>
                <a:lnTo>
                  <a:pt x="435864" y="83820"/>
                </a:lnTo>
                <a:lnTo>
                  <a:pt x="435864" y="38100"/>
                </a:lnTo>
                <a:lnTo>
                  <a:pt x="431292" y="33528"/>
                </a:lnTo>
                <a:lnTo>
                  <a:pt x="440944" y="33528"/>
                </a:lnTo>
                <a:lnTo>
                  <a:pt x="441960" y="35052"/>
                </a:lnTo>
                <a:lnTo>
                  <a:pt x="443484" y="39624"/>
                </a:lnTo>
                <a:lnTo>
                  <a:pt x="443484" y="83820"/>
                </a:lnTo>
                <a:close/>
              </a:path>
              <a:path w="520064" h="100964">
                <a:moveTo>
                  <a:pt x="473964" y="25908"/>
                </a:moveTo>
                <a:lnTo>
                  <a:pt x="464820" y="25908"/>
                </a:lnTo>
                <a:lnTo>
                  <a:pt x="466344" y="24384"/>
                </a:lnTo>
                <a:lnTo>
                  <a:pt x="466344" y="10668"/>
                </a:lnTo>
                <a:lnTo>
                  <a:pt x="473964" y="10668"/>
                </a:lnTo>
                <a:lnTo>
                  <a:pt x="473964" y="25908"/>
                </a:lnTo>
                <a:close/>
              </a:path>
              <a:path w="520064" h="100964">
                <a:moveTo>
                  <a:pt x="486156" y="35052"/>
                </a:moveTo>
                <a:lnTo>
                  <a:pt x="455676" y="35052"/>
                </a:lnTo>
                <a:lnTo>
                  <a:pt x="455676" y="25908"/>
                </a:lnTo>
                <a:lnTo>
                  <a:pt x="486156" y="25908"/>
                </a:lnTo>
                <a:lnTo>
                  <a:pt x="486156" y="35052"/>
                </a:lnTo>
                <a:close/>
              </a:path>
              <a:path w="520064" h="100964">
                <a:moveTo>
                  <a:pt x="486156" y="83820"/>
                </a:moveTo>
                <a:lnTo>
                  <a:pt x="470916" y="83820"/>
                </a:lnTo>
                <a:lnTo>
                  <a:pt x="466344" y="79248"/>
                </a:lnTo>
                <a:lnTo>
                  <a:pt x="464820" y="76200"/>
                </a:lnTo>
                <a:lnTo>
                  <a:pt x="464820" y="35052"/>
                </a:lnTo>
                <a:lnTo>
                  <a:pt x="473964" y="35052"/>
                </a:lnTo>
                <a:lnTo>
                  <a:pt x="473964" y="74676"/>
                </a:lnTo>
                <a:lnTo>
                  <a:pt x="486156" y="74676"/>
                </a:lnTo>
                <a:lnTo>
                  <a:pt x="486156" y="83820"/>
                </a:lnTo>
                <a:close/>
              </a:path>
              <a:path w="520064" h="100964">
                <a:moveTo>
                  <a:pt x="499872" y="97536"/>
                </a:moveTo>
                <a:lnTo>
                  <a:pt x="490728" y="97536"/>
                </a:lnTo>
                <a:lnTo>
                  <a:pt x="493776" y="96012"/>
                </a:lnTo>
                <a:lnTo>
                  <a:pt x="496824" y="92964"/>
                </a:lnTo>
                <a:lnTo>
                  <a:pt x="498348" y="88392"/>
                </a:lnTo>
                <a:lnTo>
                  <a:pt x="501396" y="85344"/>
                </a:lnTo>
                <a:lnTo>
                  <a:pt x="502920" y="82296"/>
                </a:lnTo>
                <a:lnTo>
                  <a:pt x="505968" y="77724"/>
                </a:lnTo>
                <a:lnTo>
                  <a:pt x="507492" y="73152"/>
                </a:lnTo>
                <a:lnTo>
                  <a:pt x="509016" y="70104"/>
                </a:lnTo>
                <a:lnTo>
                  <a:pt x="509016" y="65532"/>
                </a:lnTo>
                <a:lnTo>
                  <a:pt x="510540" y="60960"/>
                </a:lnTo>
                <a:lnTo>
                  <a:pt x="510540" y="36576"/>
                </a:lnTo>
                <a:lnTo>
                  <a:pt x="509016" y="32004"/>
                </a:lnTo>
                <a:lnTo>
                  <a:pt x="509016" y="28956"/>
                </a:lnTo>
                <a:lnTo>
                  <a:pt x="505968" y="19812"/>
                </a:lnTo>
                <a:lnTo>
                  <a:pt x="502920" y="16764"/>
                </a:lnTo>
                <a:lnTo>
                  <a:pt x="501396" y="12192"/>
                </a:lnTo>
                <a:lnTo>
                  <a:pt x="498348" y="9144"/>
                </a:lnTo>
                <a:lnTo>
                  <a:pt x="496824" y="6096"/>
                </a:lnTo>
                <a:lnTo>
                  <a:pt x="490728" y="0"/>
                </a:lnTo>
                <a:lnTo>
                  <a:pt x="499872" y="0"/>
                </a:lnTo>
                <a:lnTo>
                  <a:pt x="504444" y="4572"/>
                </a:lnTo>
                <a:lnTo>
                  <a:pt x="507492" y="9144"/>
                </a:lnTo>
                <a:lnTo>
                  <a:pt x="509016" y="12192"/>
                </a:lnTo>
                <a:lnTo>
                  <a:pt x="512064" y="15240"/>
                </a:lnTo>
                <a:lnTo>
                  <a:pt x="518160" y="33528"/>
                </a:lnTo>
                <a:lnTo>
                  <a:pt x="518160" y="38100"/>
                </a:lnTo>
                <a:lnTo>
                  <a:pt x="519684" y="44196"/>
                </a:lnTo>
                <a:lnTo>
                  <a:pt x="519684" y="54864"/>
                </a:lnTo>
                <a:lnTo>
                  <a:pt x="516636" y="64008"/>
                </a:lnTo>
                <a:lnTo>
                  <a:pt x="516636" y="68580"/>
                </a:lnTo>
                <a:lnTo>
                  <a:pt x="513588" y="77724"/>
                </a:lnTo>
                <a:lnTo>
                  <a:pt x="510540" y="82296"/>
                </a:lnTo>
                <a:lnTo>
                  <a:pt x="509016" y="85344"/>
                </a:lnTo>
                <a:lnTo>
                  <a:pt x="507492" y="89916"/>
                </a:lnTo>
                <a:lnTo>
                  <a:pt x="499872" y="97536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/>
          <p:cNvGrpSpPr/>
          <p:nvPr/>
        </p:nvGrpSpPr>
        <p:grpSpPr>
          <a:xfrm>
            <a:off x="2375916" y="1159763"/>
            <a:ext cx="5465445" cy="3404870"/>
            <a:chOff x="2375916" y="1159763"/>
            <a:chExt cx="5465445" cy="3404870"/>
          </a:xfrm>
        </p:grpSpPr>
        <p:sp>
          <p:nvSpPr>
            <p:cNvPr id="44" name="object 44"/>
            <p:cNvSpPr/>
            <p:nvPr/>
          </p:nvSpPr>
          <p:spPr>
            <a:xfrm>
              <a:off x="3742944" y="1159763"/>
              <a:ext cx="0" cy="3404870"/>
            </a:xfrm>
            <a:custGeom>
              <a:avLst/>
              <a:gdLst/>
              <a:ahLst/>
              <a:cxnLst/>
              <a:rect l="l" t="t" r="r" b="b"/>
              <a:pathLst>
                <a:path w="0" h="3404870">
                  <a:moveTo>
                    <a:pt x="0" y="0"/>
                  </a:moveTo>
                  <a:lnTo>
                    <a:pt x="0" y="3404615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375916" y="1363979"/>
              <a:ext cx="5196840" cy="1661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603236" y="1463039"/>
              <a:ext cx="237744" cy="670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75916" y="1530095"/>
              <a:ext cx="5196840" cy="1082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375916" y="2045208"/>
              <a:ext cx="1505712" cy="1661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913632" y="2144267"/>
              <a:ext cx="237744" cy="670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375916" y="2211324"/>
              <a:ext cx="1505712" cy="1082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784091" y="2639567"/>
              <a:ext cx="702564" cy="1828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375916" y="2726436"/>
              <a:ext cx="120396" cy="16611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526792" y="2825496"/>
              <a:ext cx="188975" cy="670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375916" y="2892552"/>
              <a:ext cx="120396" cy="1082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375916" y="3407663"/>
              <a:ext cx="236220" cy="27279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378964" y="4088891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w="0" h="97789">
                  <a:moveTo>
                    <a:pt x="0" y="97536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375916" y="4186428"/>
              <a:ext cx="225552" cy="701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378964" y="4255008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w="0" h="106679">
                  <a:moveTo>
                    <a:pt x="0" y="106679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pc="-5"/>
              <a:t>2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4" y="483108"/>
            <a:ext cx="300355" cy="97790"/>
          </a:xfrm>
          <a:custGeom>
            <a:avLst/>
            <a:gdLst/>
            <a:ahLst/>
            <a:cxnLst/>
            <a:rect l="l" t="t" r="r" b="b"/>
            <a:pathLst>
              <a:path w="300355" h="97790">
                <a:moveTo>
                  <a:pt x="68580" y="15240"/>
                </a:moveTo>
                <a:lnTo>
                  <a:pt x="0" y="1524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15240"/>
                </a:lnTo>
                <a:close/>
              </a:path>
              <a:path w="300355" h="97790">
                <a:moveTo>
                  <a:pt x="39624" y="96012"/>
                </a:moveTo>
                <a:lnTo>
                  <a:pt x="28956" y="96012"/>
                </a:lnTo>
                <a:lnTo>
                  <a:pt x="28956" y="15240"/>
                </a:lnTo>
                <a:lnTo>
                  <a:pt x="39624" y="15240"/>
                </a:lnTo>
                <a:lnTo>
                  <a:pt x="39624" y="96012"/>
                </a:lnTo>
                <a:close/>
              </a:path>
              <a:path w="300355" h="97790">
                <a:moveTo>
                  <a:pt x="76200" y="47244"/>
                </a:moveTo>
                <a:lnTo>
                  <a:pt x="70104" y="41148"/>
                </a:lnTo>
                <a:lnTo>
                  <a:pt x="71628" y="36576"/>
                </a:lnTo>
                <a:lnTo>
                  <a:pt x="74676" y="33528"/>
                </a:lnTo>
                <a:lnTo>
                  <a:pt x="79248" y="32004"/>
                </a:lnTo>
                <a:lnTo>
                  <a:pt x="83820" y="28956"/>
                </a:lnTo>
                <a:lnTo>
                  <a:pt x="88392" y="27432"/>
                </a:lnTo>
                <a:lnTo>
                  <a:pt x="102108" y="27432"/>
                </a:lnTo>
                <a:lnTo>
                  <a:pt x="108204" y="30480"/>
                </a:lnTo>
                <a:lnTo>
                  <a:pt x="112776" y="33528"/>
                </a:lnTo>
                <a:lnTo>
                  <a:pt x="115824" y="36576"/>
                </a:lnTo>
                <a:lnTo>
                  <a:pt x="89916" y="36576"/>
                </a:lnTo>
                <a:lnTo>
                  <a:pt x="80772" y="41148"/>
                </a:lnTo>
                <a:lnTo>
                  <a:pt x="79248" y="44196"/>
                </a:lnTo>
                <a:lnTo>
                  <a:pt x="76200" y="47244"/>
                </a:lnTo>
                <a:close/>
              </a:path>
              <a:path w="300355" h="97790">
                <a:moveTo>
                  <a:pt x="94488" y="97536"/>
                </a:moveTo>
                <a:lnTo>
                  <a:pt x="83820" y="97536"/>
                </a:lnTo>
                <a:lnTo>
                  <a:pt x="77724" y="96012"/>
                </a:lnTo>
                <a:lnTo>
                  <a:pt x="70104" y="88392"/>
                </a:lnTo>
                <a:lnTo>
                  <a:pt x="68580" y="83820"/>
                </a:lnTo>
                <a:lnTo>
                  <a:pt x="68580" y="70104"/>
                </a:lnTo>
                <a:lnTo>
                  <a:pt x="70104" y="65532"/>
                </a:lnTo>
                <a:lnTo>
                  <a:pt x="79248" y="59436"/>
                </a:lnTo>
                <a:lnTo>
                  <a:pt x="86868" y="57912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2672"/>
                </a:lnTo>
                <a:lnTo>
                  <a:pt x="105156" y="39624"/>
                </a:lnTo>
                <a:lnTo>
                  <a:pt x="99060" y="36576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8872" y="42672"/>
                </a:lnTo>
                <a:lnTo>
                  <a:pt x="118872" y="65532"/>
                </a:lnTo>
                <a:lnTo>
                  <a:pt x="85344" y="65532"/>
                </a:lnTo>
                <a:lnTo>
                  <a:pt x="82296" y="68580"/>
                </a:lnTo>
                <a:lnTo>
                  <a:pt x="79248" y="70104"/>
                </a:lnTo>
                <a:lnTo>
                  <a:pt x="79248" y="83820"/>
                </a:lnTo>
                <a:lnTo>
                  <a:pt x="82296" y="85344"/>
                </a:lnTo>
                <a:lnTo>
                  <a:pt x="83820" y="86868"/>
                </a:lnTo>
                <a:lnTo>
                  <a:pt x="88392" y="88392"/>
                </a:lnTo>
                <a:lnTo>
                  <a:pt x="108204" y="88392"/>
                </a:lnTo>
                <a:lnTo>
                  <a:pt x="102108" y="94488"/>
                </a:lnTo>
                <a:lnTo>
                  <a:pt x="99060" y="96012"/>
                </a:lnTo>
                <a:lnTo>
                  <a:pt x="94488" y="97536"/>
                </a:lnTo>
                <a:close/>
              </a:path>
              <a:path w="300355" h="97790">
                <a:moveTo>
                  <a:pt x="126492" y="96012"/>
                </a:moveTo>
                <a:lnTo>
                  <a:pt x="117348" y="96012"/>
                </a:lnTo>
                <a:lnTo>
                  <a:pt x="114300" y="94488"/>
                </a:lnTo>
                <a:lnTo>
                  <a:pt x="112776" y="92964"/>
                </a:lnTo>
                <a:lnTo>
                  <a:pt x="111252" y="89916"/>
                </a:lnTo>
                <a:lnTo>
                  <a:pt x="109728" y="88392"/>
                </a:lnTo>
                <a:lnTo>
                  <a:pt x="109728" y="85344"/>
                </a:lnTo>
                <a:lnTo>
                  <a:pt x="103632" y="85344"/>
                </a:lnTo>
                <a:lnTo>
                  <a:pt x="108204" y="80772"/>
                </a:lnTo>
                <a:lnTo>
                  <a:pt x="108204" y="79248"/>
                </a:lnTo>
                <a:lnTo>
                  <a:pt x="109728" y="77724"/>
                </a:lnTo>
                <a:lnTo>
                  <a:pt x="109728" y="65532"/>
                </a:lnTo>
                <a:lnTo>
                  <a:pt x="118872" y="65532"/>
                </a:lnTo>
                <a:lnTo>
                  <a:pt x="118872" y="86868"/>
                </a:lnTo>
                <a:lnTo>
                  <a:pt x="126492" y="86868"/>
                </a:lnTo>
                <a:lnTo>
                  <a:pt x="126492" y="96012"/>
                </a:lnTo>
                <a:close/>
              </a:path>
              <a:path w="300355" h="97790">
                <a:moveTo>
                  <a:pt x="108204" y="88392"/>
                </a:moveTo>
                <a:lnTo>
                  <a:pt x="96012" y="88392"/>
                </a:lnTo>
                <a:lnTo>
                  <a:pt x="99060" y="86868"/>
                </a:lnTo>
                <a:lnTo>
                  <a:pt x="100584" y="86868"/>
                </a:lnTo>
                <a:lnTo>
                  <a:pt x="102108" y="85344"/>
                </a:lnTo>
                <a:lnTo>
                  <a:pt x="109728" y="85344"/>
                </a:lnTo>
                <a:lnTo>
                  <a:pt x="108204" y="88392"/>
                </a:lnTo>
                <a:close/>
              </a:path>
              <a:path w="300355" h="97790">
                <a:moveTo>
                  <a:pt x="152400" y="96012"/>
                </a:moveTo>
                <a:lnTo>
                  <a:pt x="141732" y="96012"/>
                </a:lnTo>
                <a:lnTo>
                  <a:pt x="141732" y="0"/>
                </a:lnTo>
                <a:lnTo>
                  <a:pt x="152400" y="0"/>
                </a:lnTo>
                <a:lnTo>
                  <a:pt x="152400" y="39624"/>
                </a:lnTo>
                <a:lnTo>
                  <a:pt x="158496" y="39624"/>
                </a:lnTo>
                <a:lnTo>
                  <a:pt x="156972" y="41148"/>
                </a:lnTo>
                <a:lnTo>
                  <a:pt x="155448" y="41148"/>
                </a:lnTo>
                <a:lnTo>
                  <a:pt x="153924" y="42672"/>
                </a:lnTo>
                <a:lnTo>
                  <a:pt x="153924" y="44196"/>
                </a:lnTo>
                <a:lnTo>
                  <a:pt x="152400" y="45720"/>
                </a:lnTo>
                <a:lnTo>
                  <a:pt x="152400" y="79248"/>
                </a:lnTo>
                <a:lnTo>
                  <a:pt x="153924" y="80772"/>
                </a:lnTo>
                <a:lnTo>
                  <a:pt x="153924" y="82296"/>
                </a:lnTo>
                <a:lnTo>
                  <a:pt x="155448" y="83820"/>
                </a:lnTo>
                <a:lnTo>
                  <a:pt x="156972" y="83820"/>
                </a:lnTo>
                <a:lnTo>
                  <a:pt x="158496" y="85344"/>
                </a:lnTo>
                <a:lnTo>
                  <a:pt x="152400" y="85344"/>
                </a:lnTo>
                <a:lnTo>
                  <a:pt x="152400" y="96012"/>
                </a:lnTo>
                <a:close/>
              </a:path>
              <a:path w="300355" h="97790">
                <a:moveTo>
                  <a:pt x="158496" y="39624"/>
                </a:moveTo>
                <a:lnTo>
                  <a:pt x="152400" y="39624"/>
                </a:lnTo>
                <a:lnTo>
                  <a:pt x="153924" y="36576"/>
                </a:lnTo>
                <a:lnTo>
                  <a:pt x="160020" y="30480"/>
                </a:lnTo>
                <a:lnTo>
                  <a:pt x="163068" y="28956"/>
                </a:lnTo>
                <a:lnTo>
                  <a:pt x="167640" y="27432"/>
                </a:lnTo>
                <a:lnTo>
                  <a:pt x="175260" y="27432"/>
                </a:lnTo>
                <a:lnTo>
                  <a:pt x="179832" y="28956"/>
                </a:lnTo>
                <a:lnTo>
                  <a:pt x="188976" y="33528"/>
                </a:lnTo>
                <a:lnTo>
                  <a:pt x="192024" y="36576"/>
                </a:lnTo>
                <a:lnTo>
                  <a:pt x="164592" y="36576"/>
                </a:lnTo>
                <a:lnTo>
                  <a:pt x="163068" y="38100"/>
                </a:lnTo>
                <a:lnTo>
                  <a:pt x="160020" y="38100"/>
                </a:lnTo>
                <a:lnTo>
                  <a:pt x="158496" y="39624"/>
                </a:lnTo>
                <a:close/>
              </a:path>
              <a:path w="300355" h="97790">
                <a:moveTo>
                  <a:pt x="192024" y="88392"/>
                </a:moveTo>
                <a:lnTo>
                  <a:pt x="175260" y="88392"/>
                </a:lnTo>
                <a:lnTo>
                  <a:pt x="179832" y="86868"/>
                </a:lnTo>
                <a:lnTo>
                  <a:pt x="182880" y="82296"/>
                </a:lnTo>
                <a:lnTo>
                  <a:pt x="185928" y="79248"/>
                </a:lnTo>
                <a:lnTo>
                  <a:pt x="187452" y="74676"/>
                </a:lnTo>
                <a:lnTo>
                  <a:pt x="187452" y="50292"/>
                </a:lnTo>
                <a:lnTo>
                  <a:pt x="185928" y="45720"/>
                </a:lnTo>
                <a:lnTo>
                  <a:pt x="182880" y="42672"/>
                </a:lnTo>
                <a:lnTo>
                  <a:pt x="179832" y="38100"/>
                </a:lnTo>
                <a:lnTo>
                  <a:pt x="175260" y="36576"/>
                </a:lnTo>
                <a:lnTo>
                  <a:pt x="192024" y="36576"/>
                </a:lnTo>
                <a:lnTo>
                  <a:pt x="193548" y="39624"/>
                </a:lnTo>
                <a:lnTo>
                  <a:pt x="196596" y="48768"/>
                </a:lnTo>
                <a:lnTo>
                  <a:pt x="198120" y="51816"/>
                </a:lnTo>
                <a:lnTo>
                  <a:pt x="198120" y="73152"/>
                </a:lnTo>
                <a:lnTo>
                  <a:pt x="196596" y="76200"/>
                </a:lnTo>
                <a:lnTo>
                  <a:pt x="193548" y="85344"/>
                </a:lnTo>
                <a:lnTo>
                  <a:pt x="192024" y="88392"/>
                </a:lnTo>
                <a:close/>
              </a:path>
              <a:path w="300355" h="97790">
                <a:moveTo>
                  <a:pt x="175260" y="97536"/>
                </a:moveTo>
                <a:lnTo>
                  <a:pt x="163068" y="97536"/>
                </a:lnTo>
                <a:lnTo>
                  <a:pt x="156972" y="92964"/>
                </a:lnTo>
                <a:lnTo>
                  <a:pt x="152400" y="85344"/>
                </a:lnTo>
                <a:lnTo>
                  <a:pt x="158496" y="85344"/>
                </a:lnTo>
                <a:lnTo>
                  <a:pt x="160020" y="86868"/>
                </a:lnTo>
                <a:lnTo>
                  <a:pt x="163068" y="86868"/>
                </a:lnTo>
                <a:lnTo>
                  <a:pt x="164592" y="88392"/>
                </a:lnTo>
                <a:lnTo>
                  <a:pt x="192024" y="88392"/>
                </a:lnTo>
                <a:lnTo>
                  <a:pt x="188976" y="91440"/>
                </a:lnTo>
                <a:lnTo>
                  <a:pt x="179832" y="96012"/>
                </a:lnTo>
                <a:lnTo>
                  <a:pt x="175260" y="97536"/>
                </a:lnTo>
                <a:close/>
              </a:path>
              <a:path w="300355" h="97790">
                <a:moveTo>
                  <a:pt x="252984" y="24384"/>
                </a:moveTo>
                <a:lnTo>
                  <a:pt x="245364" y="18288"/>
                </a:lnTo>
                <a:lnTo>
                  <a:pt x="245364" y="16764"/>
                </a:lnTo>
                <a:lnTo>
                  <a:pt x="249936" y="12192"/>
                </a:lnTo>
                <a:lnTo>
                  <a:pt x="252984" y="10668"/>
                </a:lnTo>
                <a:lnTo>
                  <a:pt x="256032" y="7620"/>
                </a:lnTo>
                <a:lnTo>
                  <a:pt x="259080" y="6096"/>
                </a:lnTo>
                <a:lnTo>
                  <a:pt x="262128" y="6096"/>
                </a:lnTo>
                <a:lnTo>
                  <a:pt x="265176" y="4572"/>
                </a:lnTo>
                <a:lnTo>
                  <a:pt x="278892" y="4572"/>
                </a:lnTo>
                <a:lnTo>
                  <a:pt x="284988" y="7620"/>
                </a:lnTo>
                <a:lnTo>
                  <a:pt x="288036" y="7620"/>
                </a:lnTo>
                <a:lnTo>
                  <a:pt x="294132" y="13716"/>
                </a:lnTo>
                <a:lnTo>
                  <a:pt x="266700" y="13716"/>
                </a:lnTo>
                <a:lnTo>
                  <a:pt x="262128" y="15240"/>
                </a:lnTo>
                <a:lnTo>
                  <a:pt x="260604" y="16764"/>
                </a:lnTo>
                <a:lnTo>
                  <a:pt x="257556" y="18288"/>
                </a:lnTo>
                <a:lnTo>
                  <a:pt x="254508" y="21336"/>
                </a:lnTo>
                <a:lnTo>
                  <a:pt x="252984" y="24384"/>
                </a:lnTo>
                <a:close/>
              </a:path>
              <a:path w="300355" h="97790">
                <a:moveTo>
                  <a:pt x="293370" y="88392"/>
                </a:moveTo>
                <a:lnTo>
                  <a:pt x="275844" y="88392"/>
                </a:lnTo>
                <a:lnTo>
                  <a:pt x="280416" y="86868"/>
                </a:lnTo>
                <a:lnTo>
                  <a:pt x="283464" y="83820"/>
                </a:lnTo>
                <a:lnTo>
                  <a:pt x="288036" y="80772"/>
                </a:lnTo>
                <a:lnTo>
                  <a:pt x="289560" y="76200"/>
                </a:lnTo>
                <a:lnTo>
                  <a:pt x="289560" y="64008"/>
                </a:lnTo>
                <a:lnTo>
                  <a:pt x="288036" y="60960"/>
                </a:lnTo>
                <a:lnTo>
                  <a:pt x="283464" y="57912"/>
                </a:lnTo>
                <a:lnTo>
                  <a:pt x="280416" y="54864"/>
                </a:lnTo>
                <a:lnTo>
                  <a:pt x="275844" y="53340"/>
                </a:lnTo>
                <a:lnTo>
                  <a:pt x="259080" y="53340"/>
                </a:lnTo>
                <a:lnTo>
                  <a:pt x="259080" y="44196"/>
                </a:lnTo>
                <a:lnTo>
                  <a:pt x="275844" y="44196"/>
                </a:lnTo>
                <a:lnTo>
                  <a:pt x="280416" y="42672"/>
                </a:lnTo>
                <a:lnTo>
                  <a:pt x="283464" y="39624"/>
                </a:lnTo>
                <a:lnTo>
                  <a:pt x="284988" y="36576"/>
                </a:lnTo>
                <a:lnTo>
                  <a:pt x="288036" y="33528"/>
                </a:lnTo>
                <a:lnTo>
                  <a:pt x="288036" y="22860"/>
                </a:lnTo>
                <a:lnTo>
                  <a:pt x="286512" y="19812"/>
                </a:lnTo>
                <a:lnTo>
                  <a:pt x="283464" y="16764"/>
                </a:lnTo>
                <a:lnTo>
                  <a:pt x="280416" y="15240"/>
                </a:lnTo>
                <a:lnTo>
                  <a:pt x="275844" y="13716"/>
                </a:lnTo>
                <a:lnTo>
                  <a:pt x="294132" y="13716"/>
                </a:lnTo>
                <a:lnTo>
                  <a:pt x="297180" y="16764"/>
                </a:lnTo>
                <a:lnTo>
                  <a:pt x="298704" y="19812"/>
                </a:lnTo>
                <a:lnTo>
                  <a:pt x="298704" y="32004"/>
                </a:lnTo>
                <a:lnTo>
                  <a:pt x="297180" y="35052"/>
                </a:lnTo>
                <a:lnTo>
                  <a:pt x="297180" y="36576"/>
                </a:lnTo>
                <a:lnTo>
                  <a:pt x="295656" y="39624"/>
                </a:lnTo>
                <a:lnTo>
                  <a:pt x="291084" y="44196"/>
                </a:lnTo>
                <a:lnTo>
                  <a:pt x="288036" y="45720"/>
                </a:lnTo>
                <a:lnTo>
                  <a:pt x="286512" y="45720"/>
                </a:lnTo>
                <a:lnTo>
                  <a:pt x="283464" y="47244"/>
                </a:lnTo>
                <a:lnTo>
                  <a:pt x="281940" y="47244"/>
                </a:lnTo>
                <a:lnTo>
                  <a:pt x="281940" y="48768"/>
                </a:lnTo>
                <a:lnTo>
                  <a:pt x="283464" y="48768"/>
                </a:lnTo>
                <a:lnTo>
                  <a:pt x="286512" y="50292"/>
                </a:lnTo>
                <a:lnTo>
                  <a:pt x="288036" y="50292"/>
                </a:lnTo>
                <a:lnTo>
                  <a:pt x="291084" y="51816"/>
                </a:lnTo>
                <a:lnTo>
                  <a:pt x="295656" y="56388"/>
                </a:lnTo>
                <a:lnTo>
                  <a:pt x="298704" y="62484"/>
                </a:lnTo>
                <a:lnTo>
                  <a:pt x="300228" y="64008"/>
                </a:lnTo>
                <a:lnTo>
                  <a:pt x="300228" y="77724"/>
                </a:lnTo>
                <a:lnTo>
                  <a:pt x="298704" y="82296"/>
                </a:lnTo>
                <a:lnTo>
                  <a:pt x="297180" y="85344"/>
                </a:lnTo>
                <a:lnTo>
                  <a:pt x="294132" y="86868"/>
                </a:lnTo>
                <a:lnTo>
                  <a:pt x="293370" y="88392"/>
                </a:lnTo>
                <a:close/>
              </a:path>
              <a:path w="300355" h="97790">
                <a:moveTo>
                  <a:pt x="286512" y="94488"/>
                </a:moveTo>
                <a:lnTo>
                  <a:pt x="254508" y="94488"/>
                </a:lnTo>
                <a:lnTo>
                  <a:pt x="251460" y="92964"/>
                </a:lnTo>
                <a:lnTo>
                  <a:pt x="249936" y="91440"/>
                </a:lnTo>
                <a:lnTo>
                  <a:pt x="246888" y="89916"/>
                </a:lnTo>
                <a:lnTo>
                  <a:pt x="245364" y="86868"/>
                </a:lnTo>
                <a:lnTo>
                  <a:pt x="240792" y="82296"/>
                </a:lnTo>
                <a:lnTo>
                  <a:pt x="248412" y="76200"/>
                </a:lnTo>
                <a:lnTo>
                  <a:pt x="256032" y="83820"/>
                </a:lnTo>
                <a:lnTo>
                  <a:pt x="257556" y="83820"/>
                </a:lnTo>
                <a:lnTo>
                  <a:pt x="260604" y="86868"/>
                </a:lnTo>
                <a:lnTo>
                  <a:pt x="265176" y="86868"/>
                </a:lnTo>
                <a:lnTo>
                  <a:pt x="266700" y="88392"/>
                </a:lnTo>
                <a:lnTo>
                  <a:pt x="293370" y="88392"/>
                </a:lnTo>
                <a:lnTo>
                  <a:pt x="292608" y="89916"/>
                </a:lnTo>
                <a:lnTo>
                  <a:pt x="289560" y="91440"/>
                </a:lnTo>
                <a:lnTo>
                  <a:pt x="286512" y="94488"/>
                </a:lnTo>
                <a:close/>
              </a:path>
              <a:path w="300355" h="97790">
                <a:moveTo>
                  <a:pt x="274320" y="97536"/>
                </a:moveTo>
                <a:lnTo>
                  <a:pt x="266700" y="97536"/>
                </a:lnTo>
                <a:lnTo>
                  <a:pt x="262128" y="96012"/>
                </a:lnTo>
                <a:lnTo>
                  <a:pt x="259080" y="96012"/>
                </a:lnTo>
                <a:lnTo>
                  <a:pt x="256032" y="94488"/>
                </a:lnTo>
                <a:lnTo>
                  <a:pt x="281940" y="94488"/>
                </a:lnTo>
                <a:lnTo>
                  <a:pt x="278892" y="96012"/>
                </a:lnTo>
                <a:lnTo>
                  <a:pt x="274320" y="97536"/>
                </a:lnTo>
                <a:close/>
              </a:path>
            </a:pathLst>
          </a:custGeom>
          <a:solidFill>
            <a:srgbClr val="34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21791"/>
            <a:ext cx="8191500" cy="4607560"/>
          </a:xfrm>
          <a:custGeom>
            <a:avLst/>
            <a:gdLst/>
            <a:ahLst/>
            <a:cxnLst/>
            <a:rect l="l" t="t" r="r" b="b"/>
            <a:pathLst>
              <a:path w="8191500" h="4607560">
                <a:moveTo>
                  <a:pt x="8191500" y="4607052"/>
                </a:moveTo>
                <a:lnTo>
                  <a:pt x="0" y="4607052"/>
                </a:lnTo>
                <a:lnTo>
                  <a:pt x="0" y="0"/>
                </a:lnTo>
                <a:lnTo>
                  <a:pt x="8191500" y="0"/>
                </a:lnTo>
                <a:lnTo>
                  <a:pt x="8191500" y="4607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363" y="748284"/>
            <a:ext cx="1531620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03704" y="746760"/>
            <a:ext cx="713232" cy="138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2544" y="1552955"/>
            <a:ext cx="8013192" cy="358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6844" y="1018032"/>
            <a:ext cx="520065" cy="100965"/>
          </a:xfrm>
          <a:custGeom>
            <a:avLst/>
            <a:gdLst/>
            <a:ahLst/>
            <a:cxnLst/>
            <a:rect l="l" t="t" r="r" b="b"/>
            <a:pathLst>
              <a:path w="520065" h="100965">
                <a:moveTo>
                  <a:pt x="47244" y="83820"/>
                </a:moveTo>
                <a:lnTo>
                  <a:pt x="24384" y="83820"/>
                </a:lnTo>
                <a:lnTo>
                  <a:pt x="18288" y="80772"/>
                </a:lnTo>
                <a:lnTo>
                  <a:pt x="13716" y="79248"/>
                </a:lnTo>
                <a:lnTo>
                  <a:pt x="10668" y="76200"/>
                </a:lnTo>
                <a:lnTo>
                  <a:pt x="9144" y="73152"/>
                </a:lnTo>
                <a:lnTo>
                  <a:pt x="6096" y="70104"/>
                </a:lnTo>
                <a:lnTo>
                  <a:pt x="0" y="51816"/>
                </a:lnTo>
                <a:lnTo>
                  <a:pt x="0" y="38100"/>
                </a:lnTo>
                <a:lnTo>
                  <a:pt x="1524" y="33528"/>
                </a:lnTo>
                <a:lnTo>
                  <a:pt x="3048" y="27432"/>
                </a:lnTo>
                <a:lnTo>
                  <a:pt x="24384" y="6096"/>
                </a:lnTo>
                <a:lnTo>
                  <a:pt x="42672" y="6096"/>
                </a:lnTo>
                <a:lnTo>
                  <a:pt x="45720" y="7620"/>
                </a:lnTo>
                <a:lnTo>
                  <a:pt x="50292" y="9144"/>
                </a:lnTo>
                <a:lnTo>
                  <a:pt x="54864" y="13716"/>
                </a:lnTo>
                <a:lnTo>
                  <a:pt x="27432" y="13716"/>
                </a:lnTo>
                <a:lnTo>
                  <a:pt x="18288" y="18288"/>
                </a:lnTo>
                <a:lnTo>
                  <a:pt x="16764" y="19812"/>
                </a:lnTo>
                <a:lnTo>
                  <a:pt x="10668" y="32004"/>
                </a:lnTo>
                <a:lnTo>
                  <a:pt x="10668" y="57912"/>
                </a:lnTo>
                <a:lnTo>
                  <a:pt x="12192" y="60960"/>
                </a:lnTo>
                <a:lnTo>
                  <a:pt x="13716" y="65532"/>
                </a:lnTo>
                <a:lnTo>
                  <a:pt x="15240" y="67056"/>
                </a:lnTo>
                <a:lnTo>
                  <a:pt x="16764" y="70104"/>
                </a:lnTo>
                <a:lnTo>
                  <a:pt x="18288" y="71628"/>
                </a:lnTo>
                <a:lnTo>
                  <a:pt x="27432" y="76200"/>
                </a:lnTo>
                <a:lnTo>
                  <a:pt x="55626" y="76200"/>
                </a:lnTo>
                <a:lnTo>
                  <a:pt x="53340" y="79248"/>
                </a:lnTo>
                <a:lnTo>
                  <a:pt x="47244" y="83820"/>
                </a:lnTo>
                <a:close/>
              </a:path>
              <a:path w="520065" h="100965">
                <a:moveTo>
                  <a:pt x="55626" y="76200"/>
                </a:moveTo>
                <a:lnTo>
                  <a:pt x="39624" y="76200"/>
                </a:lnTo>
                <a:lnTo>
                  <a:pt x="42672" y="74676"/>
                </a:lnTo>
                <a:lnTo>
                  <a:pt x="44196" y="73152"/>
                </a:lnTo>
                <a:lnTo>
                  <a:pt x="47244" y="71628"/>
                </a:lnTo>
                <a:lnTo>
                  <a:pt x="53340" y="65532"/>
                </a:lnTo>
                <a:lnTo>
                  <a:pt x="53340" y="60960"/>
                </a:lnTo>
                <a:lnTo>
                  <a:pt x="56388" y="54864"/>
                </a:lnTo>
                <a:lnTo>
                  <a:pt x="56388" y="35052"/>
                </a:lnTo>
                <a:lnTo>
                  <a:pt x="53340" y="28956"/>
                </a:lnTo>
                <a:lnTo>
                  <a:pt x="53340" y="25908"/>
                </a:lnTo>
                <a:lnTo>
                  <a:pt x="51816" y="22860"/>
                </a:lnTo>
                <a:lnTo>
                  <a:pt x="47244" y="18288"/>
                </a:lnTo>
                <a:lnTo>
                  <a:pt x="44196" y="16764"/>
                </a:lnTo>
                <a:lnTo>
                  <a:pt x="42672" y="15240"/>
                </a:lnTo>
                <a:lnTo>
                  <a:pt x="39624" y="13716"/>
                </a:lnTo>
                <a:lnTo>
                  <a:pt x="54864" y="13716"/>
                </a:lnTo>
                <a:lnTo>
                  <a:pt x="64008" y="33528"/>
                </a:lnTo>
                <a:lnTo>
                  <a:pt x="65532" y="38100"/>
                </a:lnTo>
                <a:lnTo>
                  <a:pt x="65532" y="45720"/>
                </a:lnTo>
                <a:lnTo>
                  <a:pt x="64984" y="53435"/>
                </a:lnTo>
                <a:lnTo>
                  <a:pt x="63436" y="60579"/>
                </a:lnTo>
                <a:lnTo>
                  <a:pt x="61031" y="67151"/>
                </a:lnTo>
                <a:lnTo>
                  <a:pt x="57912" y="73152"/>
                </a:lnTo>
                <a:lnTo>
                  <a:pt x="55626" y="76200"/>
                </a:lnTo>
                <a:close/>
              </a:path>
              <a:path w="520065" h="100965">
                <a:moveTo>
                  <a:pt x="50292" y="100584"/>
                </a:moveTo>
                <a:lnTo>
                  <a:pt x="33528" y="100584"/>
                </a:lnTo>
                <a:lnTo>
                  <a:pt x="30480" y="97536"/>
                </a:lnTo>
                <a:lnTo>
                  <a:pt x="28956" y="94488"/>
                </a:lnTo>
                <a:lnTo>
                  <a:pt x="28956" y="83820"/>
                </a:lnTo>
                <a:lnTo>
                  <a:pt x="38100" y="83820"/>
                </a:lnTo>
                <a:lnTo>
                  <a:pt x="38100" y="92964"/>
                </a:lnTo>
                <a:lnTo>
                  <a:pt x="50292" y="92964"/>
                </a:lnTo>
                <a:lnTo>
                  <a:pt x="50292" y="100584"/>
                </a:lnTo>
                <a:close/>
              </a:path>
              <a:path w="520065" h="100965">
                <a:moveTo>
                  <a:pt x="86868" y="22860"/>
                </a:moveTo>
                <a:lnTo>
                  <a:pt x="79248" y="18288"/>
                </a:lnTo>
                <a:lnTo>
                  <a:pt x="89916" y="7620"/>
                </a:lnTo>
                <a:lnTo>
                  <a:pt x="91440" y="7620"/>
                </a:lnTo>
                <a:lnTo>
                  <a:pt x="94488" y="6096"/>
                </a:lnTo>
                <a:lnTo>
                  <a:pt x="111252" y="6096"/>
                </a:lnTo>
                <a:lnTo>
                  <a:pt x="117348" y="9144"/>
                </a:lnTo>
                <a:lnTo>
                  <a:pt x="120396" y="12192"/>
                </a:lnTo>
                <a:lnTo>
                  <a:pt x="123444" y="13716"/>
                </a:lnTo>
                <a:lnTo>
                  <a:pt x="99060" y="13716"/>
                </a:lnTo>
                <a:lnTo>
                  <a:pt x="94488" y="15240"/>
                </a:lnTo>
                <a:lnTo>
                  <a:pt x="92964" y="16764"/>
                </a:lnTo>
                <a:lnTo>
                  <a:pt x="89916" y="18288"/>
                </a:lnTo>
                <a:lnTo>
                  <a:pt x="88392" y="19812"/>
                </a:lnTo>
                <a:lnTo>
                  <a:pt x="86868" y="22860"/>
                </a:lnTo>
                <a:close/>
              </a:path>
              <a:path w="520065" h="100965">
                <a:moveTo>
                  <a:pt x="118872" y="39624"/>
                </a:moveTo>
                <a:lnTo>
                  <a:pt x="105156" y="39624"/>
                </a:lnTo>
                <a:lnTo>
                  <a:pt x="109728" y="38100"/>
                </a:lnTo>
                <a:lnTo>
                  <a:pt x="114300" y="33528"/>
                </a:lnTo>
                <a:lnTo>
                  <a:pt x="115824" y="30480"/>
                </a:lnTo>
                <a:lnTo>
                  <a:pt x="115824" y="21336"/>
                </a:lnTo>
                <a:lnTo>
                  <a:pt x="114300" y="18288"/>
                </a:lnTo>
                <a:lnTo>
                  <a:pt x="112776" y="16764"/>
                </a:lnTo>
                <a:lnTo>
                  <a:pt x="106680" y="13716"/>
                </a:lnTo>
                <a:lnTo>
                  <a:pt x="123444" y="13716"/>
                </a:lnTo>
                <a:lnTo>
                  <a:pt x="123444" y="16764"/>
                </a:lnTo>
                <a:lnTo>
                  <a:pt x="124968" y="18288"/>
                </a:lnTo>
                <a:lnTo>
                  <a:pt x="126492" y="21336"/>
                </a:lnTo>
                <a:lnTo>
                  <a:pt x="126492" y="27432"/>
                </a:lnTo>
                <a:lnTo>
                  <a:pt x="124968" y="28956"/>
                </a:lnTo>
                <a:lnTo>
                  <a:pt x="124968" y="32004"/>
                </a:lnTo>
                <a:lnTo>
                  <a:pt x="123444" y="33528"/>
                </a:lnTo>
                <a:lnTo>
                  <a:pt x="123444" y="35052"/>
                </a:lnTo>
                <a:lnTo>
                  <a:pt x="118872" y="39624"/>
                </a:lnTo>
                <a:close/>
              </a:path>
              <a:path w="520065" h="100965">
                <a:moveTo>
                  <a:pt x="121920" y="76200"/>
                </a:moveTo>
                <a:lnTo>
                  <a:pt x="106680" y="76200"/>
                </a:lnTo>
                <a:lnTo>
                  <a:pt x="111252" y="74676"/>
                </a:lnTo>
                <a:lnTo>
                  <a:pt x="115824" y="70104"/>
                </a:lnTo>
                <a:lnTo>
                  <a:pt x="117348" y="67056"/>
                </a:lnTo>
                <a:lnTo>
                  <a:pt x="117348" y="56388"/>
                </a:lnTo>
                <a:lnTo>
                  <a:pt x="115824" y="53340"/>
                </a:lnTo>
                <a:lnTo>
                  <a:pt x="111252" y="48768"/>
                </a:lnTo>
                <a:lnTo>
                  <a:pt x="106680" y="47244"/>
                </a:lnTo>
                <a:lnTo>
                  <a:pt x="91440" y="47244"/>
                </a:lnTo>
                <a:lnTo>
                  <a:pt x="91440" y="39624"/>
                </a:lnTo>
                <a:lnTo>
                  <a:pt x="117348" y="39624"/>
                </a:lnTo>
                <a:lnTo>
                  <a:pt x="115824" y="41148"/>
                </a:lnTo>
                <a:lnTo>
                  <a:pt x="112776" y="42672"/>
                </a:lnTo>
                <a:lnTo>
                  <a:pt x="115824" y="44196"/>
                </a:lnTo>
                <a:lnTo>
                  <a:pt x="117348" y="45720"/>
                </a:lnTo>
                <a:lnTo>
                  <a:pt x="118872" y="45720"/>
                </a:lnTo>
                <a:lnTo>
                  <a:pt x="124968" y="51816"/>
                </a:lnTo>
                <a:lnTo>
                  <a:pt x="126492" y="54864"/>
                </a:lnTo>
                <a:lnTo>
                  <a:pt x="126492" y="68580"/>
                </a:lnTo>
                <a:lnTo>
                  <a:pt x="123444" y="74676"/>
                </a:lnTo>
                <a:lnTo>
                  <a:pt x="121920" y="76200"/>
                </a:lnTo>
                <a:close/>
              </a:path>
              <a:path w="520065" h="100965">
                <a:moveTo>
                  <a:pt x="115824" y="82296"/>
                </a:moveTo>
                <a:lnTo>
                  <a:pt x="88392" y="82296"/>
                </a:lnTo>
                <a:lnTo>
                  <a:pt x="85344" y="80772"/>
                </a:lnTo>
                <a:lnTo>
                  <a:pt x="76200" y="71628"/>
                </a:lnTo>
                <a:lnTo>
                  <a:pt x="83820" y="67056"/>
                </a:lnTo>
                <a:lnTo>
                  <a:pt x="83820" y="68580"/>
                </a:lnTo>
                <a:lnTo>
                  <a:pt x="85344" y="70104"/>
                </a:lnTo>
                <a:lnTo>
                  <a:pt x="86868" y="70104"/>
                </a:lnTo>
                <a:lnTo>
                  <a:pt x="88392" y="71628"/>
                </a:lnTo>
                <a:lnTo>
                  <a:pt x="88392" y="73152"/>
                </a:lnTo>
                <a:lnTo>
                  <a:pt x="89916" y="73152"/>
                </a:lnTo>
                <a:lnTo>
                  <a:pt x="91440" y="74676"/>
                </a:lnTo>
                <a:lnTo>
                  <a:pt x="92964" y="74676"/>
                </a:lnTo>
                <a:lnTo>
                  <a:pt x="94488" y="76200"/>
                </a:lnTo>
                <a:lnTo>
                  <a:pt x="121920" y="76200"/>
                </a:lnTo>
                <a:lnTo>
                  <a:pt x="115824" y="82296"/>
                </a:lnTo>
                <a:close/>
              </a:path>
              <a:path w="520065" h="100965">
                <a:moveTo>
                  <a:pt x="105156" y="85344"/>
                </a:moveTo>
                <a:lnTo>
                  <a:pt x="97536" y="85344"/>
                </a:lnTo>
                <a:lnTo>
                  <a:pt x="94488" y="83820"/>
                </a:lnTo>
                <a:lnTo>
                  <a:pt x="92964" y="83820"/>
                </a:lnTo>
                <a:lnTo>
                  <a:pt x="89916" y="82296"/>
                </a:lnTo>
                <a:lnTo>
                  <a:pt x="111252" y="82296"/>
                </a:lnTo>
                <a:lnTo>
                  <a:pt x="105156" y="85344"/>
                </a:lnTo>
                <a:close/>
              </a:path>
              <a:path w="520065" h="100965">
                <a:moveTo>
                  <a:pt x="201168" y="99060"/>
                </a:moveTo>
                <a:lnTo>
                  <a:pt x="192024" y="99060"/>
                </a:lnTo>
                <a:lnTo>
                  <a:pt x="188976" y="96012"/>
                </a:lnTo>
                <a:lnTo>
                  <a:pt x="187452" y="92964"/>
                </a:lnTo>
                <a:lnTo>
                  <a:pt x="184404" y="89916"/>
                </a:lnTo>
                <a:lnTo>
                  <a:pt x="182880" y="86868"/>
                </a:lnTo>
                <a:lnTo>
                  <a:pt x="179832" y="82296"/>
                </a:lnTo>
                <a:lnTo>
                  <a:pt x="178308" y="77724"/>
                </a:lnTo>
                <a:lnTo>
                  <a:pt x="176784" y="74676"/>
                </a:lnTo>
                <a:lnTo>
                  <a:pt x="175260" y="70104"/>
                </a:lnTo>
                <a:lnTo>
                  <a:pt x="173736" y="64008"/>
                </a:lnTo>
                <a:lnTo>
                  <a:pt x="173736" y="59436"/>
                </a:lnTo>
                <a:lnTo>
                  <a:pt x="172212" y="54864"/>
                </a:lnTo>
                <a:lnTo>
                  <a:pt x="172212" y="44196"/>
                </a:lnTo>
                <a:lnTo>
                  <a:pt x="173736" y="38100"/>
                </a:lnTo>
                <a:lnTo>
                  <a:pt x="173736" y="33528"/>
                </a:lnTo>
                <a:lnTo>
                  <a:pt x="178308" y="19812"/>
                </a:lnTo>
                <a:lnTo>
                  <a:pt x="179832" y="16764"/>
                </a:lnTo>
                <a:lnTo>
                  <a:pt x="182880" y="12192"/>
                </a:lnTo>
                <a:lnTo>
                  <a:pt x="184404" y="9144"/>
                </a:lnTo>
                <a:lnTo>
                  <a:pt x="187452" y="6096"/>
                </a:lnTo>
                <a:lnTo>
                  <a:pt x="188976" y="3048"/>
                </a:lnTo>
                <a:lnTo>
                  <a:pt x="192024" y="0"/>
                </a:lnTo>
                <a:lnTo>
                  <a:pt x="201168" y="0"/>
                </a:lnTo>
                <a:lnTo>
                  <a:pt x="192024" y="9144"/>
                </a:lnTo>
                <a:lnTo>
                  <a:pt x="190500" y="13716"/>
                </a:lnTo>
                <a:lnTo>
                  <a:pt x="187452" y="16764"/>
                </a:lnTo>
                <a:lnTo>
                  <a:pt x="185928" y="21336"/>
                </a:lnTo>
                <a:lnTo>
                  <a:pt x="184404" y="24384"/>
                </a:lnTo>
                <a:lnTo>
                  <a:pt x="182880" y="28956"/>
                </a:lnTo>
                <a:lnTo>
                  <a:pt x="182880" y="32004"/>
                </a:lnTo>
                <a:lnTo>
                  <a:pt x="181356" y="36576"/>
                </a:lnTo>
                <a:lnTo>
                  <a:pt x="181356" y="62484"/>
                </a:lnTo>
                <a:lnTo>
                  <a:pt x="182880" y="65532"/>
                </a:lnTo>
                <a:lnTo>
                  <a:pt x="182880" y="70104"/>
                </a:lnTo>
                <a:lnTo>
                  <a:pt x="184404" y="74676"/>
                </a:lnTo>
                <a:lnTo>
                  <a:pt x="185928" y="77724"/>
                </a:lnTo>
                <a:lnTo>
                  <a:pt x="187452" y="82296"/>
                </a:lnTo>
                <a:lnTo>
                  <a:pt x="190500" y="85344"/>
                </a:lnTo>
                <a:lnTo>
                  <a:pt x="192024" y="88392"/>
                </a:lnTo>
                <a:lnTo>
                  <a:pt x="195072" y="92964"/>
                </a:lnTo>
                <a:lnTo>
                  <a:pt x="201168" y="99060"/>
                </a:lnTo>
                <a:close/>
              </a:path>
              <a:path w="520065" h="100965">
                <a:moveTo>
                  <a:pt x="243840" y="85344"/>
                </a:moveTo>
                <a:lnTo>
                  <a:pt x="227076" y="85344"/>
                </a:lnTo>
                <a:lnTo>
                  <a:pt x="219456" y="80772"/>
                </a:lnTo>
                <a:lnTo>
                  <a:pt x="207264" y="45720"/>
                </a:lnTo>
                <a:lnTo>
                  <a:pt x="207597" y="36242"/>
                </a:lnTo>
                <a:lnTo>
                  <a:pt x="227076" y="6096"/>
                </a:lnTo>
                <a:lnTo>
                  <a:pt x="243840" y="6096"/>
                </a:lnTo>
                <a:lnTo>
                  <a:pt x="252984" y="9144"/>
                </a:lnTo>
                <a:lnTo>
                  <a:pt x="257556" y="12192"/>
                </a:lnTo>
                <a:lnTo>
                  <a:pt x="258572" y="13716"/>
                </a:lnTo>
                <a:lnTo>
                  <a:pt x="231648" y="13716"/>
                </a:lnTo>
                <a:lnTo>
                  <a:pt x="225552" y="16764"/>
                </a:lnTo>
                <a:lnTo>
                  <a:pt x="224028" y="18288"/>
                </a:lnTo>
                <a:lnTo>
                  <a:pt x="222504" y="21336"/>
                </a:lnTo>
                <a:lnTo>
                  <a:pt x="219456" y="22860"/>
                </a:lnTo>
                <a:lnTo>
                  <a:pt x="219456" y="25908"/>
                </a:lnTo>
                <a:lnTo>
                  <a:pt x="216408" y="32004"/>
                </a:lnTo>
                <a:lnTo>
                  <a:pt x="216408" y="59436"/>
                </a:lnTo>
                <a:lnTo>
                  <a:pt x="217932" y="65532"/>
                </a:lnTo>
                <a:lnTo>
                  <a:pt x="222504" y="70104"/>
                </a:lnTo>
                <a:lnTo>
                  <a:pt x="225552" y="74676"/>
                </a:lnTo>
                <a:lnTo>
                  <a:pt x="230124" y="76200"/>
                </a:lnTo>
                <a:lnTo>
                  <a:pt x="259080" y="76200"/>
                </a:lnTo>
                <a:lnTo>
                  <a:pt x="257556" y="77724"/>
                </a:lnTo>
                <a:lnTo>
                  <a:pt x="252984" y="80772"/>
                </a:lnTo>
                <a:lnTo>
                  <a:pt x="249936" y="83820"/>
                </a:lnTo>
                <a:lnTo>
                  <a:pt x="243840" y="85344"/>
                </a:lnTo>
                <a:close/>
              </a:path>
              <a:path w="520065" h="100965">
                <a:moveTo>
                  <a:pt x="256032" y="27432"/>
                </a:moveTo>
                <a:lnTo>
                  <a:pt x="254508" y="22860"/>
                </a:lnTo>
                <a:lnTo>
                  <a:pt x="252984" y="19812"/>
                </a:lnTo>
                <a:lnTo>
                  <a:pt x="248412" y="16764"/>
                </a:lnTo>
                <a:lnTo>
                  <a:pt x="242316" y="13716"/>
                </a:lnTo>
                <a:lnTo>
                  <a:pt x="258572" y="13716"/>
                </a:lnTo>
                <a:lnTo>
                  <a:pt x="260604" y="16764"/>
                </a:lnTo>
                <a:lnTo>
                  <a:pt x="263652" y="22860"/>
                </a:lnTo>
                <a:lnTo>
                  <a:pt x="256032" y="27432"/>
                </a:lnTo>
                <a:close/>
              </a:path>
              <a:path w="520065" h="100965">
                <a:moveTo>
                  <a:pt x="259080" y="76200"/>
                </a:moveTo>
                <a:lnTo>
                  <a:pt x="242316" y="76200"/>
                </a:lnTo>
                <a:lnTo>
                  <a:pt x="246888" y="74676"/>
                </a:lnTo>
                <a:lnTo>
                  <a:pt x="249936" y="73152"/>
                </a:lnTo>
                <a:lnTo>
                  <a:pt x="252984" y="70104"/>
                </a:lnTo>
                <a:lnTo>
                  <a:pt x="254508" y="67056"/>
                </a:lnTo>
                <a:lnTo>
                  <a:pt x="256032" y="62484"/>
                </a:lnTo>
                <a:lnTo>
                  <a:pt x="263652" y="67056"/>
                </a:lnTo>
                <a:lnTo>
                  <a:pt x="262128" y="73152"/>
                </a:lnTo>
                <a:lnTo>
                  <a:pt x="259080" y="76200"/>
                </a:lnTo>
                <a:close/>
              </a:path>
              <a:path w="520065" h="100965">
                <a:moveTo>
                  <a:pt x="303276" y="85344"/>
                </a:moveTo>
                <a:lnTo>
                  <a:pt x="295656" y="85344"/>
                </a:lnTo>
                <a:lnTo>
                  <a:pt x="291084" y="83820"/>
                </a:lnTo>
                <a:lnTo>
                  <a:pt x="281940" y="79248"/>
                </a:lnTo>
                <a:lnTo>
                  <a:pt x="280416" y="76200"/>
                </a:lnTo>
                <a:lnTo>
                  <a:pt x="275844" y="71628"/>
                </a:lnTo>
                <a:lnTo>
                  <a:pt x="275844" y="67056"/>
                </a:lnTo>
                <a:lnTo>
                  <a:pt x="274320" y="64008"/>
                </a:lnTo>
                <a:lnTo>
                  <a:pt x="272796" y="59436"/>
                </a:lnTo>
                <a:lnTo>
                  <a:pt x="272796" y="50292"/>
                </a:lnTo>
                <a:lnTo>
                  <a:pt x="274320" y="47244"/>
                </a:lnTo>
                <a:lnTo>
                  <a:pt x="275844" y="42672"/>
                </a:lnTo>
                <a:lnTo>
                  <a:pt x="275844" y="39624"/>
                </a:lnTo>
                <a:lnTo>
                  <a:pt x="278892" y="36576"/>
                </a:lnTo>
                <a:lnTo>
                  <a:pt x="281940" y="30480"/>
                </a:lnTo>
                <a:lnTo>
                  <a:pt x="291084" y="25908"/>
                </a:lnTo>
                <a:lnTo>
                  <a:pt x="306324" y="25908"/>
                </a:lnTo>
                <a:lnTo>
                  <a:pt x="315468" y="30480"/>
                </a:lnTo>
                <a:lnTo>
                  <a:pt x="316992" y="33528"/>
                </a:lnTo>
                <a:lnTo>
                  <a:pt x="294132" y="33528"/>
                </a:lnTo>
                <a:lnTo>
                  <a:pt x="289560" y="35052"/>
                </a:lnTo>
                <a:lnTo>
                  <a:pt x="286512" y="38100"/>
                </a:lnTo>
                <a:lnTo>
                  <a:pt x="284988" y="41148"/>
                </a:lnTo>
                <a:lnTo>
                  <a:pt x="283464" y="45720"/>
                </a:lnTo>
                <a:lnTo>
                  <a:pt x="283464" y="65532"/>
                </a:lnTo>
                <a:lnTo>
                  <a:pt x="284988" y="70104"/>
                </a:lnTo>
                <a:lnTo>
                  <a:pt x="286512" y="73152"/>
                </a:lnTo>
                <a:lnTo>
                  <a:pt x="289560" y="74676"/>
                </a:lnTo>
                <a:lnTo>
                  <a:pt x="294132" y="76200"/>
                </a:lnTo>
                <a:lnTo>
                  <a:pt x="316992" y="76200"/>
                </a:lnTo>
                <a:lnTo>
                  <a:pt x="315468" y="79248"/>
                </a:lnTo>
                <a:lnTo>
                  <a:pt x="303276" y="85344"/>
                </a:lnTo>
                <a:close/>
              </a:path>
              <a:path w="520065" h="100965">
                <a:moveTo>
                  <a:pt x="316992" y="76200"/>
                </a:moveTo>
                <a:lnTo>
                  <a:pt x="303276" y="76200"/>
                </a:lnTo>
                <a:lnTo>
                  <a:pt x="307848" y="74676"/>
                </a:lnTo>
                <a:lnTo>
                  <a:pt x="310896" y="73152"/>
                </a:lnTo>
                <a:lnTo>
                  <a:pt x="313944" y="70104"/>
                </a:lnTo>
                <a:lnTo>
                  <a:pt x="315468" y="65532"/>
                </a:lnTo>
                <a:lnTo>
                  <a:pt x="315468" y="45720"/>
                </a:lnTo>
                <a:lnTo>
                  <a:pt x="313944" y="41148"/>
                </a:lnTo>
                <a:lnTo>
                  <a:pt x="307848" y="35052"/>
                </a:lnTo>
                <a:lnTo>
                  <a:pt x="303276" y="33528"/>
                </a:lnTo>
                <a:lnTo>
                  <a:pt x="316992" y="33528"/>
                </a:lnTo>
                <a:lnTo>
                  <a:pt x="320040" y="36576"/>
                </a:lnTo>
                <a:lnTo>
                  <a:pt x="323088" y="42672"/>
                </a:lnTo>
                <a:lnTo>
                  <a:pt x="323088" y="47244"/>
                </a:lnTo>
                <a:lnTo>
                  <a:pt x="324612" y="50292"/>
                </a:lnTo>
                <a:lnTo>
                  <a:pt x="324612" y="59436"/>
                </a:lnTo>
                <a:lnTo>
                  <a:pt x="323088" y="64008"/>
                </a:lnTo>
                <a:lnTo>
                  <a:pt x="323088" y="67056"/>
                </a:lnTo>
                <a:lnTo>
                  <a:pt x="321564" y="71628"/>
                </a:lnTo>
                <a:lnTo>
                  <a:pt x="320040" y="74676"/>
                </a:lnTo>
                <a:lnTo>
                  <a:pt x="316992" y="76200"/>
                </a:lnTo>
                <a:close/>
              </a:path>
              <a:path w="520065" h="100965">
                <a:moveTo>
                  <a:pt x="359664" y="85344"/>
                </a:moveTo>
                <a:lnTo>
                  <a:pt x="352044" y="85344"/>
                </a:lnTo>
                <a:lnTo>
                  <a:pt x="342900" y="79248"/>
                </a:lnTo>
                <a:lnTo>
                  <a:pt x="339852" y="74676"/>
                </a:lnTo>
                <a:lnTo>
                  <a:pt x="338328" y="70104"/>
                </a:lnTo>
                <a:lnTo>
                  <a:pt x="338328" y="27432"/>
                </a:lnTo>
                <a:lnTo>
                  <a:pt x="347472" y="27432"/>
                </a:lnTo>
                <a:lnTo>
                  <a:pt x="347472" y="71628"/>
                </a:lnTo>
                <a:lnTo>
                  <a:pt x="352044" y="76200"/>
                </a:lnTo>
                <a:lnTo>
                  <a:pt x="371856" y="76200"/>
                </a:lnTo>
                <a:lnTo>
                  <a:pt x="370332" y="77724"/>
                </a:lnTo>
                <a:lnTo>
                  <a:pt x="370332" y="79248"/>
                </a:lnTo>
                <a:lnTo>
                  <a:pt x="368808" y="80772"/>
                </a:lnTo>
                <a:lnTo>
                  <a:pt x="367284" y="80772"/>
                </a:lnTo>
                <a:lnTo>
                  <a:pt x="367284" y="82296"/>
                </a:lnTo>
                <a:lnTo>
                  <a:pt x="365760" y="83820"/>
                </a:lnTo>
                <a:lnTo>
                  <a:pt x="361188" y="83820"/>
                </a:lnTo>
                <a:lnTo>
                  <a:pt x="359664" y="85344"/>
                </a:lnTo>
                <a:close/>
              </a:path>
              <a:path w="520065" h="100965">
                <a:moveTo>
                  <a:pt x="371856" y="76200"/>
                </a:moveTo>
                <a:lnTo>
                  <a:pt x="367284" y="76200"/>
                </a:lnTo>
                <a:lnTo>
                  <a:pt x="371856" y="71628"/>
                </a:lnTo>
                <a:lnTo>
                  <a:pt x="371856" y="70104"/>
                </a:lnTo>
                <a:lnTo>
                  <a:pt x="373380" y="70104"/>
                </a:lnTo>
                <a:lnTo>
                  <a:pt x="373380" y="27432"/>
                </a:lnTo>
                <a:lnTo>
                  <a:pt x="382524" y="27432"/>
                </a:lnTo>
                <a:lnTo>
                  <a:pt x="382524" y="74676"/>
                </a:lnTo>
                <a:lnTo>
                  <a:pt x="373380" y="74676"/>
                </a:lnTo>
                <a:lnTo>
                  <a:pt x="371856" y="76200"/>
                </a:lnTo>
                <a:close/>
              </a:path>
              <a:path w="520065" h="100965">
                <a:moveTo>
                  <a:pt x="382524" y="83820"/>
                </a:moveTo>
                <a:lnTo>
                  <a:pt x="373380" y="83820"/>
                </a:lnTo>
                <a:lnTo>
                  <a:pt x="373380" y="74676"/>
                </a:lnTo>
                <a:lnTo>
                  <a:pt x="382524" y="74676"/>
                </a:lnTo>
                <a:lnTo>
                  <a:pt x="382524" y="83820"/>
                </a:lnTo>
                <a:close/>
              </a:path>
              <a:path w="520065" h="100965">
                <a:moveTo>
                  <a:pt x="414528" y="36576"/>
                </a:moveTo>
                <a:lnTo>
                  <a:pt x="409956" y="36576"/>
                </a:lnTo>
                <a:lnTo>
                  <a:pt x="411480" y="32004"/>
                </a:lnTo>
                <a:lnTo>
                  <a:pt x="413004" y="30480"/>
                </a:lnTo>
                <a:lnTo>
                  <a:pt x="416052" y="28956"/>
                </a:lnTo>
                <a:lnTo>
                  <a:pt x="419100" y="25908"/>
                </a:lnTo>
                <a:lnTo>
                  <a:pt x="431292" y="25908"/>
                </a:lnTo>
                <a:lnTo>
                  <a:pt x="437388" y="27432"/>
                </a:lnTo>
                <a:lnTo>
                  <a:pt x="440436" y="30480"/>
                </a:lnTo>
                <a:lnTo>
                  <a:pt x="442468" y="33528"/>
                </a:lnTo>
                <a:lnTo>
                  <a:pt x="419100" y="33528"/>
                </a:lnTo>
                <a:lnTo>
                  <a:pt x="417576" y="35052"/>
                </a:lnTo>
                <a:lnTo>
                  <a:pt x="416052" y="35052"/>
                </a:lnTo>
                <a:lnTo>
                  <a:pt x="414528" y="36576"/>
                </a:lnTo>
                <a:close/>
              </a:path>
              <a:path w="520065" h="100965">
                <a:moveTo>
                  <a:pt x="409956" y="83820"/>
                </a:moveTo>
                <a:lnTo>
                  <a:pt x="400812" y="83820"/>
                </a:lnTo>
                <a:lnTo>
                  <a:pt x="400812" y="27432"/>
                </a:lnTo>
                <a:lnTo>
                  <a:pt x="409956" y="27432"/>
                </a:lnTo>
                <a:lnTo>
                  <a:pt x="409956" y="36576"/>
                </a:lnTo>
                <a:lnTo>
                  <a:pt x="413004" y="36576"/>
                </a:lnTo>
                <a:lnTo>
                  <a:pt x="411480" y="38100"/>
                </a:lnTo>
                <a:lnTo>
                  <a:pt x="411480" y="39624"/>
                </a:lnTo>
                <a:lnTo>
                  <a:pt x="409956" y="41148"/>
                </a:lnTo>
                <a:lnTo>
                  <a:pt x="409956" y="83820"/>
                </a:lnTo>
                <a:close/>
              </a:path>
              <a:path w="520065" h="100965">
                <a:moveTo>
                  <a:pt x="445008" y="83820"/>
                </a:moveTo>
                <a:lnTo>
                  <a:pt x="435864" y="83820"/>
                </a:lnTo>
                <a:lnTo>
                  <a:pt x="435864" y="38100"/>
                </a:lnTo>
                <a:lnTo>
                  <a:pt x="432816" y="33528"/>
                </a:lnTo>
                <a:lnTo>
                  <a:pt x="442468" y="33528"/>
                </a:lnTo>
                <a:lnTo>
                  <a:pt x="443484" y="35052"/>
                </a:lnTo>
                <a:lnTo>
                  <a:pt x="445008" y="39624"/>
                </a:lnTo>
                <a:lnTo>
                  <a:pt x="445008" y="83820"/>
                </a:lnTo>
                <a:close/>
              </a:path>
              <a:path w="520065" h="100965">
                <a:moveTo>
                  <a:pt x="475488" y="27432"/>
                </a:moveTo>
                <a:lnTo>
                  <a:pt x="464820" y="27432"/>
                </a:lnTo>
                <a:lnTo>
                  <a:pt x="464820" y="25908"/>
                </a:lnTo>
                <a:lnTo>
                  <a:pt x="466344" y="25908"/>
                </a:lnTo>
                <a:lnTo>
                  <a:pt x="466344" y="24384"/>
                </a:lnTo>
                <a:lnTo>
                  <a:pt x="467868" y="22860"/>
                </a:lnTo>
                <a:lnTo>
                  <a:pt x="467868" y="10668"/>
                </a:lnTo>
                <a:lnTo>
                  <a:pt x="475488" y="10668"/>
                </a:lnTo>
                <a:lnTo>
                  <a:pt x="475488" y="27432"/>
                </a:lnTo>
                <a:close/>
              </a:path>
              <a:path w="520065" h="100965">
                <a:moveTo>
                  <a:pt x="487680" y="35052"/>
                </a:moveTo>
                <a:lnTo>
                  <a:pt x="457200" y="35052"/>
                </a:lnTo>
                <a:lnTo>
                  <a:pt x="457200" y="27432"/>
                </a:lnTo>
                <a:lnTo>
                  <a:pt x="487680" y="27432"/>
                </a:lnTo>
                <a:lnTo>
                  <a:pt x="487680" y="35052"/>
                </a:lnTo>
                <a:close/>
              </a:path>
              <a:path w="520065" h="100965">
                <a:moveTo>
                  <a:pt x="486156" y="83820"/>
                </a:moveTo>
                <a:lnTo>
                  <a:pt x="472440" y="83820"/>
                </a:lnTo>
                <a:lnTo>
                  <a:pt x="467868" y="79248"/>
                </a:lnTo>
                <a:lnTo>
                  <a:pt x="466344" y="76200"/>
                </a:lnTo>
                <a:lnTo>
                  <a:pt x="466344" y="35052"/>
                </a:lnTo>
                <a:lnTo>
                  <a:pt x="475488" y="35052"/>
                </a:lnTo>
                <a:lnTo>
                  <a:pt x="475488" y="76200"/>
                </a:lnTo>
                <a:lnTo>
                  <a:pt x="486156" y="76200"/>
                </a:lnTo>
                <a:lnTo>
                  <a:pt x="486156" y="83820"/>
                </a:lnTo>
                <a:close/>
              </a:path>
              <a:path w="520065" h="100965">
                <a:moveTo>
                  <a:pt x="499872" y="99060"/>
                </a:moveTo>
                <a:lnTo>
                  <a:pt x="492252" y="99060"/>
                </a:lnTo>
                <a:lnTo>
                  <a:pt x="498348" y="92964"/>
                </a:lnTo>
                <a:lnTo>
                  <a:pt x="499872" y="88392"/>
                </a:lnTo>
                <a:lnTo>
                  <a:pt x="502920" y="85344"/>
                </a:lnTo>
                <a:lnTo>
                  <a:pt x="504444" y="82296"/>
                </a:lnTo>
                <a:lnTo>
                  <a:pt x="505968" y="77724"/>
                </a:lnTo>
                <a:lnTo>
                  <a:pt x="507492" y="74676"/>
                </a:lnTo>
                <a:lnTo>
                  <a:pt x="510540" y="65532"/>
                </a:lnTo>
                <a:lnTo>
                  <a:pt x="512064" y="62484"/>
                </a:lnTo>
                <a:lnTo>
                  <a:pt x="512064" y="36576"/>
                </a:lnTo>
                <a:lnTo>
                  <a:pt x="510540" y="32004"/>
                </a:lnTo>
                <a:lnTo>
                  <a:pt x="509016" y="28956"/>
                </a:lnTo>
                <a:lnTo>
                  <a:pt x="507492" y="24384"/>
                </a:lnTo>
                <a:lnTo>
                  <a:pt x="505968" y="21336"/>
                </a:lnTo>
                <a:lnTo>
                  <a:pt x="504444" y="16764"/>
                </a:lnTo>
                <a:lnTo>
                  <a:pt x="502920" y="13716"/>
                </a:lnTo>
                <a:lnTo>
                  <a:pt x="499872" y="9144"/>
                </a:lnTo>
                <a:lnTo>
                  <a:pt x="498348" y="6096"/>
                </a:lnTo>
                <a:lnTo>
                  <a:pt x="492252" y="0"/>
                </a:lnTo>
                <a:lnTo>
                  <a:pt x="499872" y="0"/>
                </a:lnTo>
                <a:lnTo>
                  <a:pt x="505968" y="6096"/>
                </a:lnTo>
                <a:lnTo>
                  <a:pt x="507492" y="9144"/>
                </a:lnTo>
                <a:lnTo>
                  <a:pt x="510540" y="12192"/>
                </a:lnTo>
                <a:lnTo>
                  <a:pt x="512064" y="16764"/>
                </a:lnTo>
                <a:lnTo>
                  <a:pt x="513588" y="19812"/>
                </a:lnTo>
                <a:lnTo>
                  <a:pt x="516636" y="24384"/>
                </a:lnTo>
                <a:lnTo>
                  <a:pt x="518160" y="28956"/>
                </a:lnTo>
                <a:lnTo>
                  <a:pt x="518160" y="33528"/>
                </a:lnTo>
                <a:lnTo>
                  <a:pt x="519684" y="38100"/>
                </a:lnTo>
                <a:lnTo>
                  <a:pt x="519684" y="59436"/>
                </a:lnTo>
                <a:lnTo>
                  <a:pt x="518160" y="64008"/>
                </a:lnTo>
                <a:lnTo>
                  <a:pt x="516636" y="70104"/>
                </a:lnTo>
                <a:lnTo>
                  <a:pt x="516636" y="74676"/>
                </a:lnTo>
                <a:lnTo>
                  <a:pt x="513588" y="77724"/>
                </a:lnTo>
                <a:lnTo>
                  <a:pt x="510540" y="86868"/>
                </a:lnTo>
                <a:lnTo>
                  <a:pt x="507492" y="89916"/>
                </a:lnTo>
                <a:lnTo>
                  <a:pt x="505968" y="92964"/>
                </a:lnTo>
                <a:lnTo>
                  <a:pt x="499872" y="9906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3795" y="1389888"/>
            <a:ext cx="79375" cy="59690"/>
          </a:xfrm>
          <a:custGeom>
            <a:avLst/>
            <a:gdLst/>
            <a:ahLst/>
            <a:cxnLst/>
            <a:rect l="l" t="t" r="r" b="b"/>
            <a:pathLst>
              <a:path w="79375" h="59690">
                <a:moveTo>
                  <a:pt x="38100" y="47244"/>
                </a:moveTo>
                <a:lnTo>
                  <a:pt x="0" y="47244"/>
                </a:lnTo>
                <a:lnTo>
                  <a:pt x="0" y="41148"/>
                </a:lnTo>
                <a:lnTo>
                  <a:pt x="21336" y="1524"/>
                </a:lnTo>
                <a:lnTo>
                  <a:pt x="30480" y="1524"/>
                </a:lnTo>
                <a:lnTo>
                  <a:pt x="30480" y="6096"/>
                </a:lnTo>
                <a:lnTo>
                  <a:pt x="24384" y="6096"/>
                </a:lnTo>
                <a:lnTo>
                  <a:pt x="6096" y="41148"/>
                </a:lnTo>
                <a:lnTo>
                  <a:pt x="38100" y="41148"/>
                </a:lnTo>
                <a:lnTo>
                  <a:pt x="38100" y="47244"/>
                </a:lnTo>
                <a:close/>
              </a:path>
              <a:path w="79375" h="59690">
                <a:moveTo>
                  <a:pt x="30480" y="41148"/>
                </a:moveTo>
                <a:lnTo>
                  <a:pt x="24384" y="41148"/>
                </a:lnTo>
                <a:lnTo>
                  <a:pt x="24384" y="6096"/>
                </a:lnTo>
                <a:lnTo>
                  <a:pt x="30480" y="6096"/>
                </a:lnTo>
                <a:lnTo>
                  <a:pt x="30480" y="41148"/>
                </a:lnTo>
                <a:close/>
              </a:path>
              <a:path w="79375" h="59690">
                <a:moveTo>
                  <a:pt x="30480" y="57912"/>
                </a:moveTo>
                <a:lnTo>
                  <a:pt x="24384" y="57912"/>
                </a:lnTo>
                <a:lnTo>
                  <a:pt x="24384" y="47244"/>
                </a:lnTo>
                <a:lnTo>
                  <a:pt x="30480" y="47244"/>
                </a:lnTo>
                <a:lnTo>
                  <a:pt x="30480" y="57912"/>
                </a:lnTo>
                <a:close/>
              </a:path>
              <a:path w="79375" h="59690">
                <a:moveTo>
                  <a:pt x="68580" y="1524"/>
                </a:moveTo>
                <a:lnTo>
                  <a:pt x="57912" y="1524"/>
                </a:lnTo>
                <a:lnTo>
                  <a:pt x="59436" y="0"/>
                </a:lnTo>
                <a:lnTo>
                  <a:pt x="67056" y="0"/>
                </a:lnTo>
                <a:lnTo>
                  <a:pt x="68580" y="1524"/>
                </a:lnTo>
                <a:close/>
              </a:path>
              <a:path w="79375" h="59690">
                <a:moveTo>
                  <a:pt x="73152" y="3048"/>
                </a:moveTo>
                <a:lnTo>
                  <a:pt x="53340" y="3048"/>
                </a:lnTo>
                <a:lnTo>
                  <a:pt x="53340" y="1524"/>
                </a:lnTo>
                <a:lnTo>
                  <a:pt x="71628" y="1524"/>
                </a:lnTo>
                <a:lnTo>
                  <a:pt x="73152" y="3048"/>
                </a:lnTo>
                <a:close/>
              </a:path>
              <a:path w="79375" h="59690">
                <a:moveTo>
                  <a:pt x="51816" y="12192"/>
                </a:moveTo>
                <a:lnTo>
                  <a:pt x="47244" y="9144"/>
                </a:lnTo>
                <a:lnTo>
                  <a:pt x="47244" y="7620"/>
                </a:lnTo>
                <a:lnTo>
                  <a:pt x="48768" y="7620"/>
                </a:lnTo>
                <a:lnTo>
                  <a:pt x="48768" y="6096"/>
                </a:lnTo>
                <a:lnTo>
                  <a:pt x="51816" y="3048"/>
                </a:lnTo>
                <a:lnTo>
                  <a:pt x="74676" y="3048"/>
                </a:lnTo>
                <a:lnTo>
                  <a:pt x="76200" y="4572"/>
                </a:lnTo>
                <a:lnTo>
                  <a:pt x="76200" y="6096"/>
                </a:lnTo>
                <a:lnTo>
                  <a:pt x="57912" y="6096"/>
                </a:lnTo>
                <a:lnTo>
                  <a:pt x="51816" y="12192"/>
                </a:lnTo>
                <a:close/>
              </a:path>
              <a:path w="79375" h="59690">
                <a:moveTo>
                  <a:pt x="73152" y="25908"/>
                </a:moveTo>
                <a:lnTo>
                  <a:pt x="64008" y="25908"/>
                </a:lnTo>
                <a:lnTo>
                  <a:pt x="67056" y="24384"/>
                </a:lnTo>
                <a:lnTo>
                  <a:pt x="70104" y="21336"/>
                </a:lnTo>
                <a:lnTo>
                  <a:pt x="71628" y="18288"/>
                </a:lnTo>
                <a:lnTo>
                  <a:pt x="71628" y="12192"/>
                </a:lnTo>
                <a:lnTo>
                  <a:pt x="70104" y="9144"/>
                </a:lnTo>
                <a:lnTo>
                  <a:pt x="67056" y="6096"/>
                </a:lnTo>
                <a:lnTo>
                  <a:pt x="76200" y="6096"/>
                </a:lnTo>
                <a:lnTo>
                  <a:pt x="77724" y="7620"/>
                </a:lnTo>
                <a:lnTo>
                  <a:pt x="77724" y="21336"/>
                </a:lnTo>
                <a:lnTo>
                  <a:pt x="76200" y="22860"/>
                </a:lnTo>
                <a:lnTo>
                  <a:pt x="74676" y="22860"/>
                </a:lnTo>
                <a:lnTo>
                  <a:pt x="74676" y="24384"/>
                </a:lnTo>
                <a:lnTo>
                  <a:pt x="73152" y="25908"/>
                </a:lnTo>
                <a:close/>
              </a:path>
              <a:path w="79375" h="59690">
                <a:moveTo>
                  <a:pt x="76200" y="53340"/>
                </a:moveTo>
                <a:lnTo>
                  <a:pt x="68580" y="53340"/>
                </a:lnTo>
                <a:lnTo>
                  <a:pt x="70104" y="50292"/>
                </a:lnTo>
                <a:lnTo>
                  <a:pt x="73152" y="47244"/>
                </a:lnTo>
                <a:lnTo>
                  <a:pt x="73152" y="38100"/>
                </a:lnTo>
                <a:lnTo>
                  <a:pt x="71628" y="35052"/>
                </a:lnTo>
                <a:lnTo>
                  <a:pt x="68580" y="32004"/>
                </a:lnTo>
                <a:lnTo>
                  <a:pt x="65532" y="30480"/>
                </a:lnTo>
                <a:lnTo>
                  <a:pt x="54864" y="30480"/>
                </a:lnTo>
                <a:lnTo>
                  <a:pt x="54864" y="25908"/>
                </a:lnTo>
                <a:lnTo>
                  <a:pt x="71628" y="25908"/>
                </a:lnTo>
                <a:lnTo>
                  <a:pt x="70104" y="27432"/>
                </a:lnTo>
                <a:lnTo>
                  <a:pt x="68580" y="27432"/>
                </a:lnTo>
                <a:lnTo>
                  <a:pt x="68580" y="28956"/>
                </a:lnTo>
                <a:lnTo>
                  <a:pt x="73152" y="28956"/>
                </a:lnTo>
                <a:lnTo>
                  <a:pt x="73152" y="30480"/>
                </a:lnTo>
                <a:lnTo>
                  <a:pt x="74676" y="32004"/>
                </a:lnTo>
                <a:lnTo>
                  <a:pt x="76200" y="32004"/>
                </a:lnTo>
                <a:lnTo>
                  <a:pt x="77724" y="33528"/>
                </a:lnTo>
                <a:lnTo>
                  <a:pt x="77724" y="36576"/>
                </a:lnTo>
                <a:lnTo>
                  <a:pt x="79248" y="38100"/>
                </a:lnTo>
                <a:lnTo>
                  <a:pt x="79248" y="47244"/>
                </a:lnTo>
                <a:lnTo>
                  <a:pt x="77724" y="51816"/>
                </a:lnTo>
                <a:lnTo>
                  <a:pt x="76200" y="53340"/>
                </a:lnTo>
                <a:close/>
              </a:path>
              <a:path w="79375" h="59690">
                <a:moveTo>
                  <a:pt x="67056" y="59436"/>
                </a:moveTo>
                <a:lnTo>
                  <a:pt x="57912" y="59436"/>
                </a:lnTo>
                <a:lnTo>
                  <a:pt x="56388" y="57912"/>
                </a:lnTo>
                <a:lnTo>
                  <a:pt x="51816" y="57912"/>
                </a:lnTo>
                <a:lnTo>
                  <a:pt x="51816" y="56388"/>
                </a:lnTo>
                <a:lnTo>
                  <a:pt x="50292" y="54864"/>
                </a:lnTo>
                <a:lnTo>
                  <a:pt x="48768" y="54864"/>
                </a:lnTo>
                <a:lnTo>
                  <a:pt x="47244" y="53340"/>
                </a:lnTo>
                <a:lnTo>
                  <a:pt x="47244" y="51816"/>
                </a:lnTo>
                <a:lnTo>
                  <a:pt x="45720" y="50292"/>
                </a:lnTo>
                <a:lnTo>
                  <a:pt x="44196" y="50292"/>
                </a:lnTo>
                <a:lnTo>
                  <a:pt x="50292" y="45720"/>
                </a:lnTo>
                <a:lnTo>
                  <a:pt x="51816" y="48768"/>
                </a:lnTo>
                <a:lnTo>
                  <a:pt x="56388" y="53340"/>
                </a:lnTo>
                <a:lnTo>
                  <a:pt x="76200" y="53340"/>
                </a:lnTo>
                <a:lnTo>
                  <a:pt x="71628" y="57912"/>
                </a:lnTo>
                <a:lnTo>
                  <a:pt x="67056" y="5943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1224" y="1389888"/>
            <a:ext cx="23164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-12700" y="0"/>
            <a:ext cx="2828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Kaggle Data Science Survey 2017-2021 - Umang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Laad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4931" y="0"/>
            <a:ext cx="4876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https://eu1.ca.analytics.ibm.com/bi/?perspective=dashboard&amp;id=iFE019C17216F4805805A7...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748" y="1175003"/>
            <a:ext cx="998220" cy="166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50607" y="4771644"/>
            <a:ext cx="1409700" cy="367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90"/>
              </a:lnSpc>
            </a:pPr>
            <a:r>
              <a:rPr dirty="0" spc="-5"/>
              <a:t>3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5"/>
              <a:t> </a:t>
            </a:r>
            <a:r>
              <a:rPr dirty="0" spc="-5"/>
              <a:t>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02-05-2022, 12:23</a:t>
            </a:r>
            <a:r>
              <a:rPr dirty="0" spc="-100"/>
              <a:t> </a:t>
            </a:r>
            <a:r>
              <a:rPr dirty="0"/>
              <a:t>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2022-05-01T19:42:20Z</dcterms:created>
  <dcterms:modified xsi:type="dcterms:W3CDTF">2022-05-01T19:42:20Z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2022-05-01T00:00:00Z</vt:filetime>
  </property>
</Properties>
</file>