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99" r:id="rId4"/>
    <p:sldId id="304" r:id="rId5"/>
    <p:sldId id="302" r:id="rId6"/>
    <p:sldId id="266" r:id="rId7"/>
    <p:sldId id="305" r:id="rId8"/>
    <p:sldId id="258" r:id="rId9"/>
    <p:sldId id="306" r:id="rId10"/>
    <p:sldId id="260" r:id="rId11"/>
    <p:sldId id="261" r:id="rId12"/>
    <p:sldId id="307" r:id="rId13"/>
    <p:sldId id="262" r:id="rId14"/>
    <p:sldId id="310" r:id="rId15"/>
    <p:sldId id="263" r:id="rId16"/>
    <p:sldId id="308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267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</p:sldIdLst>
  <p:sldSz cx="9144000" cy="5143500" type="screen16x9"/>
  <p:notesSz cx="6858000" cy="9144000"/>
  <p:embeddedFontLst>
    <p:embeddedFont>
      <p:font typeface="MS PGothic" panose="020B0600070205080204" pitchFamily="34" charset="-128"/>
      <p:regular r:id="rId58"/>
    </p:embeddedFont>
    <p:embeddedFont>
      <p:font typeface="Montserrat" panose="00000500000000000000" pitchFamily="2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Tahoma" panose="020B0604030504040204" pitchFamily="34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ng wasekar" initials="uw" lastIdx="1" clrIdx="0">
    <p:extLst>
      <p:ext uri="{19B8F6BF-5375-455C-9EA6-DF929625EA0E}">
        <p15:presenceInfo xmlns:p15="http://schemas.microsoft.com/office/powerpoint/2012/main" userId="ddd065efd423ea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7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ng Wasekar" userId="235f51bb31dc5ade" providerId="LiveId" clId="{96F82B3C-5EC9-4E67-A9A2-C0D44BB5F726}"/>
    <pc:docChg chg="undo custSel addSld delSld modSld sldOrd">
      <pc:chgData name="Umang Wasekar" userId="235f51bb31dc5ade" providerId="LiveId" clId="{96F82B3C-5EC9-4E67-A9A2-C0D44BB5F726}" dt="2022-02-16T11:08:27.148" v="3680" actId="113"/>
      <pc:docMkLst>
        <pc:docMk/>
      </pc:docMkLst>
      <pc:sldChg chg="modSp mod">
        <pc:chgData name="Umang Wasekar" userId="235f51bb31dc5ade" providerId="LiveId" clId="{96F82B3C-5EC9-4E67-A9A2-C0D44BB5F726}" dt="2022-02-13T08:43:24.158" v="57" actId="255"/>
        <pc:sldMkLst>
          <pc:docMk/>
          <pc:sldMk cId="0" sldId="256"/>
        </pc:sldMkLst>
        <pc:spChg chg="mod">
          <ac:chgData name="Umang Wasekar" userId="235f51bb31dc5ade" providerId="LiveId" clId="{96F82B3C-5EC9-4E67-A9A2-C0D44BB5F726}" dt="2022-02-13T08:43:24.158" v="57" actId="255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Umang Wasekar" userId="235f51bb31dc5ade" providerId="LiveId" clId="{96F82B3C-5EC9-4E67-A9A2-C0D44BB5F726}" dt="2022-02-15T05:19:57.428" v="2605" actId="20577"/>
        <pc:sldMkLst>
          <pc:docMk/>
          <pc:sldMk cId="0" sldId="257"/>
        </pc:sldMkLst>
        <pc:spChg chg="mod">
          <ac:chgData name="Umang Wasekar" userId="235f51bb31dc5ade" providerId="LiveId" clId="{96F82B3C-5EC9-4E67-A9A2-C0D44BB5F726}" dt="2022-02-15T05:19:57.428" v="2605" actId="20577"/>
          <ac:spMkLst>
            <pc:docMk/>
            <pc:sldMk cId="0" sldId="257"/>
            <ac:spMk id="2" creationId="{158ED141-7451-4227-850E-4AE886E650E0}"/>
          </ac:spMkLst>
        </pc:spChg>
      </pc:sldChg>
      <pc:sldChg chg="addSp delSp modSp mod">
        <pc:chgData name="Umang Wasekar" userId="235f51bb31dc5ade" providerId="LiveId" clId="{96F82B3C-5EC9-4E67-A9A2-C0D44BB5F726}" dt="2022-02-13T09:38:57.306" v="460" actId="14100"/>
        <pc:sldMkLst>
          <pc:docMk/>
          <pc:sldMk cId="4293343819" sldId="258"/>
        </pc:sldMkLst>
        <pc:picChg chg="add mod">
          <ac:chgData name="Umang Wasekar" userId="235f51bb31dc5ade" providerId="LiveId" clId="{96F82B3C-5EC9-4E67-A9A2-C0D44BB5F726}" dt="2022-02-13T09:38:57.306" v="460" actId="14100"/>
          <ac:picMkLst>
            <pc:docMk/>
            <pc:sldMk cId="4293343819" sldId="258"/>
            <ac:picMk id="3" creationId="{1AB58230-8D0B-4A4E-8A4E-F4B071AC7742}"/>
          </ac:picMkLst>
        </pc:picChg>
        <pc:picChg chg="del">
          <ac:chgData name="Umang Wasekar" userId="235f51bb31dc5ade" providerId="LiveId" clId="{96F82B3C-5EC9-4E67-A9A2-C0D44BB5F726}" dt="2022-02-13T09:38:14.881" v="452" actId="21"/>
          <ac:picMkLst>
            <pc:docMk/>
            <pc:sldMk cId="4293343819" sldId="258"/>
            <ac:picMk id="9" creationId="{01935D3D-0B0C-44E0-90CE-B55142C19192}"/>
          </ac:picMkLst>
        </pc:picChg>
      </pc:sldChg>
      <pc:sldChg chg="addSp delSp modSp del mod">
        <pc:chgData name="Umang Wasekar" userId="235f51bb31dc5ade" providerId="LiveId" clId="{96F82B3C-5EC9-4E67-A9A2-C0D44BB5F726}" dt="2022-02-13T09:37:40.052" v="451" actId="47"/>
        <pc:sldMkLst>
          <pc:docMk/>
          <pc:sldMk cId="1991846622" sldId="259"/>
        </pc:sldMkLst>
        <pc:spChg chg="mod">
          <ac:chgData name="Umang Wasekar" userId="235f51bb31dc5ade" providerId="LiveId" clId="{96F82B3C-5EC9-4E67-A9A2-C0D44BB5F726}" dt="2022-02-13T09:20:41.877" v="402" actId="255"/>
          <ac:spMkLst>
            <pc:docMk/>
            <pc:sldMk cId="1991846622" sldId="259"/>
            <ac:spMk id="2" creationId="{894BBB46-7A3A-47D1-9AA4-723EDFB54F04}"/>
          </ac:spMkLst>
        </pc:spChg>
        <pc:spChg chg="mod">
          <ac:chgData name="Umang Wasekar" userId="235f51bb31dc5ade" providerId="LiveId" clId="{96F82B3C-5EC9-4E67-A9A2-C0D44BB5F726}" dt="2022-02-13T09:25:51.205" v="404" actId="5793"/>
          <ac:spMkLst>
            <pc:docMk/>
            <pc:sldMk cId="1991846622" sldId="259"/>
            <ac:spMk id="3" creationId="{6659E27C-83CA-4960-9209-B9ABFEA4C965}"/>
          </ac:spMkLst>
        </pc:spChg>
        <pc:spChg chg="add del">
          <ac:chgData name="Umang Wasekar" userId="235f51bb31dc5ade" providerId="LiveId" clId="{96F82B3C-5EC9-4E67-A9A2-C0D44BB5F726}" dt="2022-02-13T09:31:24.843" v="420" actId="22"/>
          <ac:spMkLst>
            <pc:docMk/>
            <pc:sldMk cId="1991846622" sldId="259"/>
            <ac:spMk id="7" creationId="{DBE9F854-EE6D-437B-9C72-AD4EE447FB7F}"/>
          </ac:spMkLst>
        </pc:spChg>
        <pc:picChg chg="add mod">
          <ac:chgData name="Umang Wasekar" userId="235f51bb31dc5ade" providerId="LiveId" clId="{96F82B3C-5EC9-4E67-A9A2-C0D44BB5F726}" dt="2022-02-13T09:31:44.552" v="421" actId="14100"/>
          <ac:picMkLst>
            <pc:docMk/>
            <pc:sldMk cId="1991846622" sldId="259"/>
            <ac:picMk id="5" creationId="{4554BD34-4FFD-48B6-B4BC-795858F83294}"/>
          </ac:picMkLst>
        </pc:picChg>
      </pc:sldChg>
      <pc:sldChg chg="delSp modSp mod">
        <pc:chgData name="Umang Wasekar" userId="235f51bb31dc5ade" providerId="LiveId" clId="{96F82B3C-5EC9-4E67-A9A2-C0D44BB5F726}" dt="2022-02-14T03:42:46.749" v="498" actId="255"/>
        <pc:sldMkLst>
          <pc:docMk/>
          <pc:sldMk cId="758702805" sldId="260"/>
        </pc:sldMkLst>
        <pc:spChg chg="mod">
          <ac:chgData name="Umang Wasekar" userId="235f51bb31dc5ade" providerId="LiveId" clId="{96F82B3C-5EC9-4E67-A9A2-C0D44BB5F726}" dt="2022-02-14T03:40:31.211" v="491" actId="20577"/>
          <ac:spMkLst>
            <pc:docMk/>
            <pc:sldMk cId="758702805" sldId="260"/>
            <ac:spMk id="2" creationId="{36FE102D-657D-41E2-AD67-863E13008D7B}"/>
          </ac:spMkLst>
        </pc:spChg>
        <pc:spChg chg="mod">
          <ac:chgData name="Umang Wasekar" userId="235f51bb31dc5ade" providerId="LiveId" clId="{96F82B3C-5EC9-4E67-A9A2-C0D44BB5F726}" dt="2022-02-14T03:42:46.749" v="498" actId="255"/>
          <ac:spMkLst>
            <pc:docMk/>
            <pc:sldMk cId="758702805" sldId="260"/>
            <ac:spMk id="6" creationId="{0DA60ABE-71C2-4DB7-B56C-9F1AC8F76AA6}"/>
          </ac:spMkLst>
        </pc:spChg>
        <pc:picChg chg="del">
          <ac:chgData name="Umang Wasekar" userId="235f51bb31dc5ade" providerId="LiveId" clId="{96F82B3C-5EC9-4E67-A9A2-C0D44BB5F726}" dt="2022-02-14T03:39:42.739" v="461" actId="21"/>
          <ac:picMkLst>
            <pc:docMk/>
            <pc:sldMk cId="758702805" sldId="260"/>
            <ac:picMk id="8" creationId="{051E3206-7335-46C0-AC91-9A101E8AA9CA}"/>
          </ac:picMkLst>
        </pc:picChg>
      </pc:sldChg>
      <pc:sldChg chg="delSp modSp mod">
        <pc:chgData name="Umang Wasekar" userId="235f51bb31dc5ade" providerId="LiveId" clId="{96F82B3C-5EC9-4E67-A9A2-C0D44BB5F726}" dt="2022-02-14T03:46:13.359" v="520" actId="20577"/>
        <pc:sldMkLst>
          <pc:docMk/>
          <pc:sldMk cId="90648690" sldId="261"/>
        </pc:sldMkLst>
        <pc:spChg chg="mod">
          <ac:chgData name="Umang Wasekar" userId="235f51bb31dc5ade" providerId="LiveId" clId="{96F82B3C-5EC9-4E67-A9A2-C0D44BB5F726}" dt="2022-02-14T03:43:45.799" v="514" actId="20577"/>
          <ac:spMkLst>
            <pc:docMk/>
            <pc:sldMk cId="90648690" sldId="261"/>
            <ac:spMk id="2" creationId="{D212D3A8-0336-4BCA-BAFB-9E99A854C31B}"/>
          </ac:spMkLst>
        </pc:spChg>
        <pc:spChg chg="mod">
          <ac:chgData name="Umang Wasekar" userId="235f51bb31dc5ade" providerId="LiveId" clId="{96F82B3C-5EC9-4E67-A9A2-C0D44BB5F726}" dt="2022-02-14T03:46:13.359" v="520" actId="20577"/>
          <ac:spMkLst>
            <pc:docMk/>
            <pc:sldMk cId="90648690" sldId="261"/>
            <ac:spMk id="3" creationId="{2CF1CC1C-8B4D-4CCA-8678-65B07A56AC47}"/>
          </ac:spMkLst>
        </pc:spChg>
        <pc:picChg chg="del">
          <ac:chgData name="Umang Wasekar" userId="235f51bb31dc5ade" providerId="LiveId" clId="{96F82B3C-5EC9-4E67-A9A2-C0D44BB5F726}" dt="2022-02-14T03:43:12.882" v="500" actId="21"/>
          <ac:picMkLst>
            <pc:docMk/>
            <pc:sldMk cId="90648690" sldId="261"/>
            <ac:picMk id="5" creationId="{3DB56C08-A2DE-47D9-B334-D3920678A606}"/>
          </ac:picMkLst>
        </pc:picChg>
      </pc:sldChg>
      <pc:sldChg chg="addSp modSp mod modClrScheme chgLayout">
        <pc:chgData name="Umang Wasekar" userId="235f51bb31dc5ade" providerId="LiveId" clId="{96F82B3C-5EC9-4E67-A9A2-C0D44BB5F726}" dt="2022-02-14T04:11:34.753" v="1117" actId="12"/>
        <pc:sldMkLst>
          <pc:docMk/>
          <pc:sldMk cId="3723681376" sldId="262"/>
        </pc:sldMkLst>
        <pc:spChg chg="add mod ord">
          <ac:chgData name="Umang Wasekar" userId="235f51bb31dc5ade" providerId="LiveId" clId="{96F82B3C-5EC9-4E67-A9A2-C0D44BB5F726}" dt="2022-02-14T04:11:34.753" v="1117" actId="12"/>
          <ac:spMkLst>
            <pc:docMk/>
            <pc:sldMk cId="3723681376" sldId="262"/>
            <ac:spMk id="4" creationId="{24D63083-F179-4433-8D81-D93C6BC6D65D}"/>
          </ac:spMkLst>
        </pc:spChg>
        <pc:spChg chg="mod ord">
          <ac:chgData name="Umang Wasekar" userId="235f51bb31dc5ade" providerId="LiveId" clId="{96F82B3C-5EC9-4E67-A9A2-C0D44BB5F726}" dt="2022-02-14T04:04:56.717" v="690" actId="20577"/>
          <ac:spMkLst>
            <pc:docMk/>
            <pc:sldMk cId="3723681376" sldId="262"/>
            <ac:spMk id="5" creationId="{AB2E4E8B-229F-4FEE-A1A7-8C050166AE16}"/>
          </ac:spMkLst>
        </pc:spChg>
        <pc:spChg chg="mod ord">
          <ac:chgData name="Umang Wasekar" userId="235f51bb31dc5ade" providerId="LiveId" clId="{96F82B3C-5EC9-4E67-A9A2-C0D44BB5F726}" dt="2022-02-14T03:54:37.666" v="600" actId="700"/>
          <ac:spMkLst>
            <pc:docMk/>
            <pc:sldMk cId="3723681376" sldId="262"/>
            <ac:spMk id="6" creationId="{D7742636-3ECA-473B-B562-3CE7B8B5421E}"/>
          </ac:spMkLst>
        </pc:spChg>
        <pc:picChg chg="add mod">
          <ac:chgData name="Umang Wasekar" userId="235f51bb31dc5ade" providerId="LiveId" clId="{96F82B3C-5EC9-4E67-A9A2-C0D44BB5F726}" dt="2022-02-14T03:54:26.011" v="599" actId="14100"/>
          <ac:picMkLst>
            <pc:docMk/>
            <pc:sldMk cId="3723681376" sldId="262"/>
            <ac:picMk id="3" creationId="{3553716C-A135-4585-BB7C-29A2FBDDA46C}"/>
          </ac:picMkLst>
        </pc:picChg>
      </pc:sldChg>
      <pc:sldChg chg="addSp delSp modSp mod modClrScheme chgLayout">
        <pc:chgData name="Umang Wasekar" userId="235f51bb31dc5ade" providerId="LiveId" clId="{96F82B3C-5EC9-4E67-A9A2-C0D44BB5F726}" dt="2022-02-14T04:16:34.072" v="1163" actId="14100"/>
        <pc:sldMkLst>
          <pc:docMk/>
          <pc:sldMk cId="1587733457" sldId="263"/>
        </pc:sldMkLst>
        <pc:spChg chg="mod ord">
          <ac:chgData name="Umang Wasekar" userId="235f51bb31dc5ade" providerId="LiveId" clId="{96F82B3C-5EC9-4E67-A9A2-C0D44BB5F726}" dt="2022-02-14T04:16:12.955" v="1156" actId="700"/>
          <ac:spMkLst>
            <pc:docMk/>
            <pc:sldMk cId="1587733457" sldId="263"/>
            <ac:spMk id="2" creationId="{0F6214B9-DF7C-4C5A-A3ED-ED62943A1691}"/>
          </ac:spMkLst>
        </pc:spChg>
        <pc:spChg chg="del mod ord">
          <ac:chgData name="Umang Wasekar" userId="235f51bb31dc5ade" providerId="LiveId" clId="{96F82B3C-5EC9-4E67-A9A2-C0D44BB5F726}" dt="2022-02-14T04:12:42.005" v="1138" actId="700"/>
          <ac:spMkLst>
            <pc:docMk/>
            <pc:sldMk cId="1587733457" sldId="263"/>
            <ac:spMk id="3" creationId="{92782CC7-4C11-4F75-8C3F-0224D9B007D3}"/>
          </ac:spMkLst>
        </pc:spChg>
        <pc:spChg chg="add del mod ord">
          <ac:chgData name="Umang Wasekar" userId="235f51bb31dc5ade" providerId="LiveId" clId="{96F82B3C-5EC9-4E67-A9A2-C0D44BB5F726}" dt="2022-02-14T04:13:59.959" v="1141" actId="700"/>
          <ac:spMkLst>
            <pc:docMk/>
            <pc:sldMk cId="1587733457" sldId="263"/>
            <ac:spMk id="4" creationId="{7068BF43-DB83-4311-B830-F867F2C186C4}"/>
          </ac:spMkLst>
        </pc:spChg>
        <pc:spChg chg="add del mod ord">
          <ac:chgData name="Umang Wasekar" userId="235f51bb31dc5ade" providerId="LiveId" clId="{96F82B3C-5EC9-4E67-A9A2-C0D44BB5F726}" dt="2022-02-14T04:13:59.959" v="1141" actId="700"/>
          <ac:spMkLst>
            <pc:docMk/>
            <pc:sldMk cId="1587733457" sldId="263"/>
            <ac:spMk id="6" creationId="{DE7C9E89-989F-4E1A-A797-AE8F4B16015C}"/>
          </ac:spMkLst>
        </pc:spChg>
        <pc:spChg chg="add del mod ord">
          <ac:chgData name="Umang Wasekar" userId="235f51bb31dc5ade" providerId="LiveId" clId="{96F82B3C-5EC9-4E67-A9A2-C0D44BB5F726}" dt="2022-02-14T04:15:33.394" v="1152" actId="700"/>
          <ac:spMkLst>
            <pc:docMk/>
            <pc:sldMk cId="1587733457" sldId="263"/>
            <ac:spMk id="9" creationId="{2D1B0E1F-E1D5-4F1A-A216-1FFE393D11AD}"/>
          </ac:spMkLst>
        </pc:spChg>
        <pc:spChg chg="add del mod ord">
          <ac:chgData name="Umang Wasekar" userId="235f51bb31dc5ade" providerId="LiveId" clId="{96F82B3C-5EC9-4E67-A9A2-C0D44BB5F726}" dt="2022-02-14T04:15:51.593" v="1153" actId="700"/>
          <ac:spMkLst>
            <pc:docMk/>
            <pc:sldMk cId="1587733457" sldId="263"/>
            <ac:spMk id="10" creationId="{FD058698-E2FB-4FD3-BFB4-39B7BDE31C10}"/>
          </ac:spMkLst>
        </pc:spChg>
        <pc:spChg chg="add del mod ord">
          <ac:chgData name="Umang Wasekar" userId="235f51bb31dc5ade" providerId="LiveId" clId="{96F82B3C-5EC9-4E67-A9A2-C0D44BB5F726}" dt="2022-02-14T04:16:12.955" v="1156" actId="700"/>
          <ac:spMkLst>
            <pc:docMk/>
            <pc:sldMk cId="1587733457" sldId="263"/>
            <ac:spMk id="11" creationId="{59546763-76FF-4C23-8229-4C2FAFA64D39}"/>
          </ac:spMkLst>
        </pc:spChg>
        <pc:spChg chg="add mod ord">
          <ac:chgData name="Umang Wasekar" userId="235f51bb31dc5ade" providerId="LiveId" clId="{96F82B3C-5EC9-4E67-A9A2-C0D44BB5F726}" dt="2022-02-14T04:16:12.955" v="1156" actId="700"/>
          <ac:spMkLst>
            <pc:docMk/>
            <pc:sldMk cId="1587733457" sldId="263"/>
            <ac:spMk id="12" creationId="{38BFCEFE-457A-46E9-8D24-65D570003A20}"/>
          </ac:spMkLst>
        </pc:spChg>
        <pc:picChg chg="del">
          <ac:chgData name="Umang Wasekar" userId="235f51bb31dc5ade" providerId="LiveId" clId="{96F82B3C-5EC9-4E67-A9A2-C0D44BB5F726}" dt="2022-02-14T04:11:47.126" v="1118" actId="21"/>
          <ac:picMkLst>
            <pc:docMk/>
            <pc:sldMk cId="1587733457" sldId="263"/>
            <ac:picMk id="5" creationId="{B366BF2A-663D-47BF-8DBE-558AF52F044B}"/>
          </ac:picMkLst>
        </pc:picChg>
        <pc:picChg chg="add mod">
          <ac:chgData name="Umang Wasekar" userId="235f51bb31dc5ade" providerId="LiveId" clId="{96F82B3C-5EC9-4E67-A9A2-C0D44BB5F726}" dt="2022-02-14T04:16:34.072" v="1163" actId="14100"/>
          <ac:picMkLst>
            <pc:docMk/>
            <pc:sldMk cId="1587733457" sldId="263"/>
            <ac:picMk id="8" creationId="{A98715FA-473D-4D0D-880C-2D648ACE16C5}"/>
          </ac:picMkLst>
        </pc:picChg>
      </pc:sldChg>
      <pc:sldChg chg="addSp delSp modSp del mod modClrScheme chgLayout">
        <pc:chgData name="Umang Wasekar" userId="235f51bb31dc5ade" providerId="LiveId" clId="{96F82B3C-5EC9-4E67-A9A2-C0D44BB5F726}" dt="2022-02-14T04:19:17.634" v="1178" actId="47"/>
        <pc:sldMkLst>
          <pc:docMk/>
          <pc:sldMk cId="2624495575" sldId="264"/>
        </pc:sldMkLst>
        <pc:spChg chg="add del mod ord">
          <ac:chgData name="Umang Wasekar" userId="235f51bb31dc5ade" providerId="LiveId" clId="{96F82B3C-5EC9-4E67-A9A2-C0D44BB5F726}" dt="2022-02-14T04:17:48.842" v="1168" actId="700"/>
          <ac:spMkLst>
            <pc:docMk/>
            <pc:sldMk cId="2624495575" sldId="264"/>
            <ac:spMk id="2" creationId="{241E6A84-7688-44DD-AC1B-8A6994C136D5}"/>
          </ac:spMkLst>
        </pc:spChg>
        <pc:spChg chg="del mod">
          <ac:chgData name="Umang Wasekar" userId="235f51bb31dc5ade" providerId="LiveId" clId="{96F82B3C-5EC9-4E67-A9A2-C0D44BB5F726}" dt="2022-02-14T04:16:49.524" v="1164" actId="700"/>
          <ac:spMkLst>
            <pc:docMk/>
            <pc:sldMk cId="2624495575" sldId="264"/>
            <ac:spMk id="4" creationId="{04506BDB-843D-4306-95B6-EF0A5C27B7B4}"/>
          </ac:spMkLst>
        </pc:spChg>
        <pc:spChg chg="mod ord">
          <ac:chgData name="Umang Wasekar" userId="235f51bb31dc5ade" providerId="LiveId" clId="{96F82B3C-5EC9-4E67-A9A2-C0D44BB5F726}" dt="2022-02-14T04:17:54.754" v="1170" actId="14100"/>
          <ac:spMkLst>
            <pc:docMk/>
            <pc:sldMk cId="2624495575" sldId="264"/>
            <ac:spMk id="5" creationId="{F067E814-06F1-454E-8B43-3E7CF554532E}"/>
          </ac:spMkLst>
        </pc:spChg>
        <pc:spChg chg="add del mod">
          <ac:chgData name="Umang Wasekar" userId="235f51bb31dc5ade" providerId="LiveId" clId="{96F82B3C-5EC9-4E67-A9A2-C0D44BB5F726}" dt="2022-02-14T04:18:40.480" v="1177" actId="478"/>
          <ac:spMkLst>
            <pc:docMk/>
            <pc:sldMk cId="2624495575" sldId="264"/>
            <ac:spMk id="6" creationId="{23E83640-3D52-415C-ADE7-DED30ABE6239}"/>
          </ac:spMkLst>
        </pc:spChg>
      </pc:sldChg>
      <pc:sldChg chg="del">
        <pc:chgData name="Umang Wasekar" userId="235f51bb31dc5ade" providerId="LiveId" clId="{96F82B3C-5EC9-4E67-A9A2-C0D44BB5F726}" dt="2022-02-15T05:20:38.334" v="2632" actId="47"/>
        <pc:sldMkLst>
          <pc:docMk/>
          <pc:sldMk cId="1960016368" sldId="265"/>
        </pc:sldMkLst>
      </pc:sldChg>
      <pc:sldChg chg="modSp mod">
        <pc:chgData name="Umang Wasekar" userId="235f51bb31dc5ade" providerId="LiveId" clId="{96F82B3C-5EC9-4E67-A9A2-C0D44BB5F726}" dt="2022-02-13T09:20:04.618" v="398" actId="2711"/>
        <pc:sldMkLst>
          <pc:docMk/>
          <pc:sldMk cId="1498604950" sldId="266"/>
        </pc:sldMkLst>
        <pc:spChg chg="mod">
          <ac:chgData name="Umang Wasekar" userId="235f51bb31dc5ade" providerId="LiveId" clId="{96F82B3C-5EC9-4E67-A9A2-C0D44BB5F726}" dt="2022-02-13T09:20:04.618" v="398" actId="2711"/>
          <ac:spMkLst>
            <pc:docMk/>
            <pc:sldMk cId="1498604950" sldId="266"/>
            <ac:spMk id="2" creationId="{43207917-9E7E-497A-AC9A-C48119025238}"/>
          </ac:spMkLst>
        </pc:spChg>
      </pc:sldChg>
      <pc:sldChg chg="modSp mod">
        <pc:chgData name="Umang Wasekar" userId="235f51bb31dc5ade" providerId="LiveId" clId="{96F82B3C-5EC9-4E67-A9A2-C0D44BB5F726}" dt="2022-02-16T04:55:02.397" v="2660" actId="20577"/>
        <pc:sldMkLst>
          <pc:docMk/>
          <pc:sldMk cId="3776294545" sldId="267"/>
        </pc:sldMkLst>
        <pc:spChg chg="mod">
          <ac:chgData name="Umang Wasekar" userId="235f51bb31dc5ade" providerId="LiveId" clId="{96F82B3C-5EC9-4E67-A9A2-C0D44BB5F726}" dt="2022-02-16T04:55:02.397" v="2660" actId="20577"/>
          <ac:spMkLst>
            <pc:docMk/>
            <pc:sldMk cId="3776294545" sldId="267"/>
            <ac:spMk id="2" creationId="{CF97948A-9D25-4304-A2A8-373115AA30A7}"/>
          </ac:spMkLst>
        </pc:spChg>
      </pc:sldChg>
      <pc:sldChg chg="del">
        <pc:chgData name="Umang Wasekar" userId="235f51bb31dc5ade" providerId="LiveId" clId="{96F82B3C-5EC9-4E67-A9A2-C0D44BB5F726}" dt="2022-02-15T05:20:38.787" v="2633" actId="47"/>
        <pc:sldMkLst>
          <pc:docMk/>
          <pc:sldMk cId="3124462028" sldId="268"/>
        </pc:sldMkLst>
      </pc:sldChg>
      <pc:sldChg chg="del">
        <pc:chgData name="Umang Wasekar" userId="235f51bb31dc5ade" providerId="LiveId" clId="{96F82B3C-5EC9-4E67-A9A2-C0D44BB5F726}" dt="2022-02-15T05:20:37.257" v="2630" actId="47"/>
        <pc:sldMkLst>
          <pc:docMk/>
          <pc:sldMk cId="2047113982" sldId="269"/>
        </pc:sldMkLst>
      </pc:sldChg>
      <pc:sldChg chg="del">
        <pc:chgData name="Umang Wasekar" userId="235f51bb31dc5ade" providerId="LiveId" clId="{96F82B3C-5EC9-4E67-A9A2-C0D44BB5F726}" dt="2022-02-15T05:20:35.296" v="2628" actId="47"/>
        <pc:sldMkLst>
          <pc:docMk/>
          <pc:sldMk cId="2687456312" sldId="270"/>
        </pc:sldMkLst>
      </pc:sldChg>
      <pc:sldChg chg="del">
        <pc:chgData name="Umang Wasekar" userId="235f51bb31dc5ade" providerId="LiveId" clId="{96F82B3C-5EC9-4E67-A9A2-C0D44BB5F726}" dt="2022-02-15T05:20:33.861" v="2627" actId="47"/>
        <pc:sldMkLst>
          <pc:docMk/>
          <pc:sldMk cId="996999538" sldId="271"/>
        </pc:sldMkLst>
      </pc:sldChg>
      <pc:sldChg chg="del">
        <pc:chgData name="Umang Wasekar" userId="235f51bb31dc5ade" providerId="LiveId" clId="{96F82B3C-5EC9-4E67-A9A2-C0D44BB5F726}" dt="2022-02-15T05:20:31.883" v="2625" actId="47"/>
        <pc:sldMkLst>
          <pc:docMk/>
          <pc:sldMk cId="814231627" sldId="272"/>
        </pc:sldMkLst>
      </pc:sldChg>
      <pc:sldChg chg="del">
        <pc:chgData name="Umang Wasekar" userId="235f51bb31dc5ade" providerId="LiveId" clId="{96F82B3C-5EC9-4E67-A9A2-C0D44BB5F726}" dt="2022-02-15T05:20:31.433" v="2624" actId="47"/>
        <pc:sldMkLst>
          <pc:docMk/>
          <pc:sldMk cId="2916425589" sldId="273"/>
        </pc:sldMkLst>
      </pc:sldChg>
      <pc:sldChg chg="del">
        <pc:chgData name="Umang Wasekar" userId="235f51bb31dc5ade" providerId="LiveId" clId="{96F82B3C-5EC9-4E67-A9A2-C0D44BB5F726}" dt="2022-02-15T05:20:31.131" v="2623" actId="47"/>
        <pc:sldMkLst>
          <pc:docMk/>
          <pc:sldMk cId="2373180931" sldId="274"/>
        </pc:sldMkLst>
      </pc:sldChg>
      <pc:sldChg chg="del">
        <pc:chgData name="Umang Wasekar" userId="235f51bb31dc5ade" providerId="LiveId" clId="{96F82B3C-5EC9-4E67-A9A2-C0D44BB5F726}" dt="2022-02-15T05:20:30.717" v="2622" actId="47"/>
        <pc:sldMkLst>
          <pc:docMk/>
          <pc:sldMk cId="2378836855" sldId="275"/>
        </pc:sldMkLst>
      </pc:sldChg>
      <pc:sldChg chg="del">
        <pc:chgData name="Umang Wasekar" userId="235f51bb31dc5ade" providerId="LiveId" clId="{96F82B3C-5EC9-4E67-A9A2-C0D44BB5F726}" dt="2022-02-15T05:20:29.383" v="2620" actId="47"/>
        <pc:sldMkLst>
          <pc:docMk/>
          <pc:sldMk cId="1085513749" sldId="276"/>
        </pc:sldMkLst>
      </pc:sldChg>
      <pc:sldChg chg="del">
        <pc:chgData name="Umang Wasekar" userId="235f51bb31dc5ade" providerId="LiveId" clId="{96F82B3C-5EC9-4E67-A9A2-C0D44BB5F726}" dt="2022-02-15T05:20:28.944" v="2619" actId="47"/>
        <pc:sldMkLst>
          <pc:docMk/>
          <pc:sldMk cId="729943799" sldId="277"/>
        </pc:sldMkLst>
      </pc:sldChg>
      <pc:sldChg chg="del">
        <pc:chgData name="Umang Wasekar" userId="235f51bb31dc5ade" providerId="LiveId" clId="{96F82B3C-5EC9-4E67-A9A2-C0D44BB5F726}" dt="2022-02-15T05:20:27.837" v="2616" actId="47"/>
        <pc:sldMkLst>
          <pc:docMk/>
          <pc:sldMk cId="65843525" sldId="278"/>
        </pc:sldMkLst>
      </pc:sldChg>
      <pc:sldChg chg="del">
        <pc:chgData name="Umang Wasekar" userId="235f51bb31dc5ade" providerId="LiveId" clId="{96F82B3C-5EC9-4E67-A9A2-C0D44BB5F726}" dt="2022-02-15T05:20:27.343" v="2615" actId="47"/>
        <pc:sldMkLst>
          <pc:docMk/>
          <pc:sldMk cId="1308735019" sldId="279"/>
        </pc:sldMkLst>
      </pc:sldChg>
      <pc:sldChg chg="del">
        <pc:chgData name="Umang Wasekar" userId="235f51bb31dc5ade" providerId="LiveId" clId="{96F82B3C-5EC9-4E67-A9A2-C0D44BB5F726}" dt="2022-02-15T05:20:27.021" v="2614" actId="47"/>
        <pc:sldMkLst>
          <pc:docMk/>
          <pc:sldMk cId="2956033871" sldId="280"/>
        </pc:sldMkLst>
      </pc:sldChg>
      <pc:sldChg chg="del">
        <pc:chgData name="Umang Wasekar" userId="235f51bb31dc5ade" providerId="LiveId" clId="{96F82B3C-5EC9-4E67-A9A2-C0D44BB5F726}" dt="2022-02-15T05:20:26.142" v="2612" actId="47"/>
        <pc:sldMkLst>
          <pc:docMk/>
          <pc:sldMk cId="178649981" sldId="281"/>
        </pc:sldMkLst>
      </pc:sldChg>
      <pc:sldChg chg="del">
        <pc:chgData name="Umang Wasekar" userId="235f51bb31dc5ade" providerId="LiveId" clId="{96F82B3C-5EC9-4E67-A9A2-C0D44BB5F726}" dt="2022-02-15T05:20:25.856" v="2611" actId="47"/>
        <pc:sldMkLst>
          <pc:docMk/>
          <pc:sldMk cId="3171358277" sldId="282"/>
        </pc:sldMkLst>
      </pc:sldChg>
      <pc:sldChg chg="del">
        <pc:chgData name="Umang Wasekar" userId="235f51bb31dc5ade" providerId="LiveId" clId="{96F82B3C-5EC9-4E67-A9A2-C0D44BB5F726}" dt="2022-02-15T05:20:25.308" v="2609" actId="47"/>
        <pc:sldMkLst>
          <pc:docMk/>
          <pc:sldMk cId="2674987663" sldId="283"/>
        </pc:sldMkLst>
      </pc:sldChg>
      <pc:sldChg chg="del">
        <pc:chgData name="Umang Wasekar" userId="235f51bb31dc5ade" providerId="LiveId" clId="{96F82B3C-5EC9-4E67-A9A2-C0D44BB5F726}" dt="2022-02-15T05:20:24.422" v="2608" actId="47"/>
        <pc:sldMkLst>
          <pc:docMk/>
          <pc:sldMk cId="1135305605" sldId="284"/>
        </pc:sldMkLst>
      </pc:sldChg>
      <pc:sldChg chg="del">
        <pc:chgData name="Umang Wasekar" userId="235f51bb31dc5ade" providerId="LiveId" clId="{96F82B3C-5EC9-4E67-A9A2-C0D44BB5F726}" dt="2022-02-15T05:20:23.731" v="2607" actId="47"/>
        <pc:sldMkLst>
          <pc:docMk/>
          <pc:sldMk cId="2013308029" sldId="285"/>
        </pc:sldMkLst>
      </pc:sldChg>
      <pc:sldChg chg="del">
        <pc:chgData name="Umang Wasekar" userId="235f51bb31dc5ade" providerId="LiveId" clId="{96F82B3C-5EC9-4E67-A9A2-C0D44BB5F726}" dt="2022-02-15T05:20:28.119" v="2617" actId="47"/>
        <pc:sldMkLst>
          <pc:docMk/>
          <pc:sldMk cId="1719378945" sldId="286"/>
        </pc:sldMkLst>
      </pc:sldChg>
      <pc:sldChg chg="del">
        <pc:chgData name="Umang Wasekar" userId="235f51bb31dc5ade" providerId="LiveId" clId="{96F82B3C-5EC9-4E67-A9A2-C0D44BB5F726}" dt="2022-02-15T05:20:26.623" v="2613" actId="47"/>
        <pc:sldMkLst>
          <pc:docMk/>
          <pc:sldMk cId="1685151315" sldId="287"/>
        </pc:sldMkLst>
      </pc:sldChg>
      <pc:sldChg chg="modSp del mod">
        <pc:chgData name="Umang Wasekar" userId="235f51bb31dc5ade" providerId="LiveId" clId="{96F82B3C-5EC9-4E67-A9A2-C0D44BB5F726}" dt="2022-02-13T09:19:03.788" v="390" actId="47"/>
        <pc:sldMkLst>
          <pc:docMk/>
          <pc:sldMk cId="3995013031" sldId="289"/>
        </pc:sldMkLst>
        <pc:spChg chg="mod">
          <ac:chgData name="Umang Wasekar" userId="235f51bb31dc5ade" providerId="LiveId" clId="{96F82B3C-5EC9-4E67-A9A2-C0D44BB5F726}" dt="2022-02-13T08:58:32.293" v="349" actId="113"/>
          <ac:spMkLst>
            <pc:docMk/>
            <pc:sldMk cId="3995013031" sldId="289"/>
            <ac:spMk id="2" creationId="{6C3EB72C-B057-45F2-BDF2-DBAD91776835}"/>
          </ac:spMkLst>
        </pc:spChg>
        <pc:spChg chg="mod">
          <ac:chgData name="Umang Wasekar" userId="235f51bb31dc5ade" providerId="LiveId" clId="{96F82B3C-5EC9-4E67-A9A2-C0D44BB5F726}" dt="2022-02-13T09:16:31.973" v="378" actId="20577"/>
          <ac:spMkLst>
            <pc:docMk/>
            <pc:sldMk cId="3995013031" sldId="289"/>
            <ac:spMk id="3" creationId="{F2724BCC-8181-4BBE-BF3D-BF6E47FA135D}"/>
          </ac:spMkLst>
        </pc:spChg>
      </pc:sldChg>
      <pc:sldChg chg="modSp del mod">
        <pc:chgData name="Umang Wasekar" userId="235f51bb31dc5ade" providerId="LiveId" clId="{96F82B3C-5EC9-4E67-A9A2-C0D44BB5F726}" dt="2022-02-13T09:18:29.746" v="388" actId="47"/>
        <pc:sldMkLst>
          <pc:docMk/>
          <pc:sldMk cId="175637176" sldId="290"/>
        </pc:sldMkLst>
        <pc:spChg chg="mod">
          <ac:chgData name="Umang Wasekar" userId="235f51bb31dc5ade" providerId="LiveId" clId="{96F82B3C-5EC9-4E67-A9A2-C0D44BB5F726}" dt="2022-02-13T09:18:23.658" v="387" actId="6549"/>
          <ac:spMkLst>
            <pc:docMk/>
            <pc:sldMk cId="175637176" sldId="290"/>
            <ac:spMk id="3" creationId="{C9E99A84-2CE9-43D5-90F0-A20E994AA906}"/>
          </ac:spMkLst>
        </pc:spChg>
      </pc:sldChg>
      <pc:sldChg chg="del">
        <pc:chgData name="Umang Wasekar" userId="235f51bb31dc5ade" providerId="LiveId" clId="{96F82B3C-5EC9-4E67-A9A2-C0D44BB5F726}" dt="2022-02-13T08:43:35.297" v="58" actId="47"/>
        <pc:sldMkLst>
          <pc:docMk/>
          <pc:sldMk cId="3724068864" sldId="291"/>
        </pc:sldMkLst>
      </pc:sldChg>
      <pc:sldChg chg="del">
        <pc:chgData name="Umang Wasekar" userId="235f51bb31dc5ade" providerId="LiveId" clId="{96F82B3C-5EC9-4E67-A9A2-C0D44BB5F726}" dt="2022-02-14T03:43:08.687" v="499" actId="47"/>
        <pc:sldMkLst>
          <pc:docMk/>
          <pc:sldMk cId="4109246274" sldId="292"/>
        </pc:sldMkLst>
      </pc:sldChg>
      <pc:sldChg chg="del">
        <pc:chgData name="Umang Wasekar" userId="235f51bb31dc5ade" providerId="LiveId" clId="{96F82B3C-5EC9-4E67-A9A2-C0D44BB5F726}" dt="2022-02-14T03:46:25.362" v="521" actId="47"/>
        <pc:sldMkLst>
          <pc:docMk/>
          <pc:sldMk cId="2236716349" sldId="293"/>
        </pc:sldMkLst>
      </pc:sldChg>
      <pc:sldChg chg="del">
        <pc:chgData name="Umang Wasekar" userId="235f51bb31dc5ade" providerId="LiveId" clId="{96F82B3C-5EC9-4E67-A9A2-C0D44BB5F726}" dt="2022-02-15T05:20:37.960" v="2631" actId="47"/>
        <pc:sldMkLst>
          <pc:docMk/>
          <pc:sldMk cId="3252872625" sldId="294"/>
        </pc:sldMkLst>
      </pc:sldChg>
      <pc:sldChg chg="del">
        <pc:chgData name="Umang Wasekar" userId="235f51bb31dc5ade" providerId="LiveId" clId="{96F82B3C-5EC9-4E67-A9A2-C0D44BB5F726}" dt="2022-02-15T05:20:36.646" v="2629" actId="47"/>
        <pc:sldMkLst>
          <pc:docMk/>
          <pc:sldMk cId="3083313406" sldId="295"/>
        </pc:sldMkLst>
      </pc:sldChg>
      <pc:sldChg chg="del">
        <pc:chgData name="Umang Wasekar" userId="235f51bb31dc5ade" providerId="LiveId" clId="{96F82B3C-5EC9-4E67-A9A2-C0D44BB5F726}" dt="2022-02-15T05:20:32.975" v="2626" actId="47"/>
        <pc:sldMkLst>
          <pc:docMk/>
          <pc:sldMk cId="653309102" sldId="296"/>
        </pc:sldMkLst>
      </pc:sldChg>
      <pc:sldChg chg="del">
        <pc:chgData name="Umang Wasekar" userId="235f51bb31dc5ade" providerId="LiveId" clId="{96F82B3C-5EC9-4E67-A9A2-C0D44BB5F726}" dt="2022-02-15T05:20:25.639" v="2610" actId="47"/>
        <pc:sldMkLst>
          <pc:docMk/>
          <pc:sldMk cId="1028878927" sldId="297"/>
        </pc:sldMkLst>
      </pc:sldChg>
      <pc:sldChg chg="del">
        <pc:chgData name="Umang Wasekar" userId="235f51bb31dc5ade" providerId="LiveId" clId="{96F82B3C-5EC9-4E67-A9A2-C0D44BB5F726}" dt="2022-02-15T05:20:23.186" v="2606" actId="47"/>
        <pc:sldMkLst>
          <pc:docMk/>
          <pc:sldMk cId="1782263612" sldId="298"/>
        </pc:sldMkLst>
      </pc:sldChg>
      <pc:sldChg chg="addSp delSp modSp">
        <pc:chgData name="Umang Wasekar" userId="235f51bb31dc5ade" providerId="LiveId" clId="{96F82B3C-5EC9-4E67-A9A2-C0D44BB5F726}" dt="2022-02-13T09:18:09.693" v="386"/>
        <pc:sldMkLst>
          <pc:docMk/>
          <pc:sldMk cId="3743257450" sldId="299"/>
        </pc:sldMkLst>
        <pc:picChg chg="add del mod">
          <ac:chgData name="Umang Wasekar" userId="235f51bb31dc5ade" providerId="LiveId" clId="{96F82B3C-5EC9-4E67-A9A2-C0D44BB5F726}" dt="2022-02-13T09:18:03.957" v="384"/>
          <ac:picMkLst>
            <pc:docMk/>
            <pc:sldMk cId="3743257450" sldId="299"/>
            <ac:picMk id="1026" creationId="{B643C535-9656-484C-BE57-2A65F671DC56}"/>
          </ac:picMkLst>
        </pc:picChg>
        <pc:picChg chg="add">
          <ac:chgData name="Umang Wasekar" userId="235f51bb31dc5ade" providerId="LiveId" clId="{96F82B3C-5EC9-4E67-A9A2-C0D44BB5F726}" dt="2022-02-13T09:18:09.693" v="386"/>
          <ac:picMkLst>
            <pc:docMk/>
            <pc:sldMk cId="3743257450" sldId="299"/>
            <ac:picMk id="1028" creationId="{990AF373-F607-45FC-886C-2ACE9D3AB851}"/>
          </ac:picMkLst>
        </pc:picChg>
        <pc:picChg chg="del mod">
          <ac:chgData name="Umang Wasekar" userId="235f51bb31dc5ade" providerId="LiveId" clId="{96F82B3C-5EC9-4E67-A9A2-C0D44BB5F726}" dt="2022-02-13T09:18:07.758" v="385" actId="478"/>
          <ac:picMkLst>
            <pc:docMk/>
            <pc:sldMk cId="3743257450" sldId="299"/>
            <ac:picMk id="11266" creationId="{71B9ED07-9E2C-41EB-A245-C87A9C787D9E}"/>
          </ac:picMkLst>
        </pc:picChg>
      </pc:sldChg>
      <pc:sldChg chg="del">
        <pc:chgData name="Umang Wasekar" userId="235f51bb31dc5ade" providerId="LiveId" clId="{96F82B3C-5EC9-4E67-A9A2-C0D44BB5F726}" dt="2022-02-15T05:20:29.936" v="2621" actId="47"/>
        <pc:sldMkLst>
          <pc:docMk/>
          <pc:sldMk cId="1123395131" sldId="300"/>
        </pc:sldMkLst>
      </pc:sldChg>
      <pc:sldChg chg="del">
        <pc:chgData name="Umang Wasekar" userId="235f51bb31dc5ade" providerId="LiveId" clId="{96F82B3C-5EC9-4E67-A9A2-C0D44BB5F726}" dt="2022-02-15T05:20:28.354" v="2618" actId="47"/>
        <pc:sldMkLst>
          <pc:docMk/>
          <pc:sldMk cId="564169195" sldId="301"/>
        </pc:sldMkLst>
      </pc:sldChg>
      <pc:sldChg chg="modSp mod">
        <pc:chgData name="Umang Wasekar" userId="235f51bb31dc5ade" providerId="LiveId" clId="{96F82B3C-5EC9-4E67-A9A2-C0D44BB5F726}" dt="2022-02-13T09:19:16.888" v="394" actId="20577"/>
        <pc:sldMkLst>
          <pc:docMk/>
          <pc:sldMk cId="1834556134" sldId="302"/>
        </pc:sldMkLst>
        <pc:spChg chg="mod">
          <ac:chgData name="Umang Wasekar" userId="235f51bb31dc5ade" providerId="LiveId" clId="{96F82B3C-5EC9-4E67-A9A2-C0D44BB5F726}" dt="2022-02-13T09:19:16.888" v="394" actId="20577"/>
          <ac:spMkLst>
            <pc:docMk/>
            <pc:sldMk cId="1834556134" sldId="302"/>
            <ac:spMk id="3" creationId="{CD59ED0B-0337-4547-BE68-AAB1ABF145C3}"/>
          </ac:spMkLst>
        </pc:spChg>
      </pc:sldChg>
      <pc:sldChg chg="del">
        <pc:chgData name="Umang Wasekar" userId="235f51bb31dc5ade" providerId="LiveId" clId="{96F82B3C-5EC9-4E67-A9A2-C0D44BB5F726}" dt="2022-02-13T09:19:01.451" v="389" actId="47"/>
        <pc:sldMkLst>
          <pc:docMk/>
          <pc:sldMk cId="359763087" sldId="303"/>
        </pc:sldMkLst>
      </pc:sldChg>
      <pc:sldChg chg="addSp delSp modSp new mod modClrScheme chgLayout">
        <pc:chgData name="Umang Wasekar" userId="235f51bb31dc5ade" providerId="LiveId" clId="{96F82B3C-5EC9-4E67-A9A2-C0D44BB5F726}" dt="2022-02-13T09:36:54.611" v="450" actId="12"/>
        <pc:sldMkLst>
          <pc:docMk/>
          <pc:sldMk cId="1589692801" sldId="305"/>
        </pc:sldMkLst>
        <pc:spChg chg="del">
          <ac:chgData name="Umang Wasekar" userId="235f51bb31dc5ade" providerId="LiveId" clId="{96F82B3C-5EC9-4E67-A9A2-C0D44BB5F726}" dt="2022-02-13T09:32:23.468" v="423" actId="700"/>
          <ac:spMkLst>
            <pc:docMk/>
            <pc:sldMk cId="1589692801" sldId="305"/>
            <ac:spMk id="2" creationId="{2CF60D88-7EDD-4B00-AD3B-F02C92AB1BB3}"/>
          </ac:spMkLst>
        </pc:spChg>
        <pc:spChg chg="del">
          <ac:chgData name="Umang Wasekar" userId="235f51bb31dc5ade" providerId="LiveId" clId="{96F82B3C-5EC9-4E67-A9A2-C0D44BB5F726}" dt="2022-02-13T09:32:23.468" v="423" actId="700"/>
          <ac:spMkLst>
            <pc:docMk/>
            <pc:sldMk cId="1589692801" sldId="305"/>
            <ac:spMk id="3" creationId="{DCE7BFD8-9C75-4086-AE47-F55C9E7BB738}"/>
          </ac:spMkLst>
        </pc:spChg>
        <pc:spChg chg="add del mod">
          <ac:chgData name="Umang Wasekar" userId="235f51bb31dc5ade" providerId="LiveId" clId="{96F82B3C-5EC9-4E67-A9A2-C0D44BB5F726}" dt="2022-02-13T09:33:43.286" v="439" actId="22"/>
          <ac:spMkLst>
            <pc:docMk/>
            <pc:sldMk cId="1589692801" sldId="305"/>
            <ac:spMk id="5" creationId="{3C246008-5334-45C1-9FC8-F65161879246}"/>
          </ac:spMkLst>
        </pc:spChg>
        <pc:spChg chg="add del mod ord">
          <ac:chgData name="Umang Wasekar" userId="235f51bb31dc5ade" providerId="LiveId" clId="{96F82B3C-5EC9-4E67-A9A2-C0D44BB5F726}" dt="2022-02-13T09:33:41.628" v="434" actId="700"/>
          <ac:spMkLst>
            <pc:docMk/>
            <pc:sldMk cId="1589692801" sldId="305"/>
            <ac:spMk id="6" creationId="{3E3C5136-8BE4-4760-BDCB-7DEA2826E1F3}"/>
          </ac:spMkLst>
        </pc:spChg>
        <pc:spChg chg="add del mod ord">
          <ac:chgData name="Umang Wasekar" userId="235f51bb31dc5ade" providerId="LiveId" clId="{96F82B3C-5EC9-4E67-A9A2-C0D44BB5F726}" dt="2022-02-13T09:33:41.628" v="434" actId="700"/>
          <ac:spMkLst>
            <pc:docMk/>
            <pc:sldMk cId="1589692801" sldId="305"/>
            <ac:spMk id="7" creationId="{7715BF3A-12E7-4A5B-B966-841517E879F9}"/>
          </ac:spMkLst>
        </pc:spChg>
        <pc:spChg chg="add mod">
          <ac:chgData name="Umang Wasekar" userId="235f51bb31dc5ade" providerId="LiveId" clId="{96F82B3C-5EC9-4E67-A9A2-C0D44BB5F726}" dt="2022-02-13T09:34:17.720" v="442" actId="255"/>
          <ac:spMkLst>
            <pc:docMk/>
            <pc:sldMk cId="1589692801" sldId="305"/>
            <ac:spMk id="8" creationId="{8760724A-59B3-4F03-9290-45ACB68967B3}"/>
          </ac:spMkLst>
        </pc:spChg>
        <pc:spChg chg="add mod">
          <ac:chgData name="Umang Wasekar" userId="235f51bb31dc5ade" providerId="LiveId" clId="{96F82B3C-5EC9-4E67-A9A2-C0D44BB5F726}" dt="2022-02-13T09:36:54.611" v="450" actId="12"/>
          <ac:spMkLst>
            <pc:docMk/>
            <pc:sldMk cId="1589692801" sldId="305"/>
            <ac:spMk id="9" creationId="{2AF36D58-6053-4386-A9DD-F229A3BAADE1}"/>
          </ac:spMkLst>
        </pc:spChg>
      </pc:sldChg>
      <pc:sldChg chg="addSp modSp new mod modClrScheme chgLayout">
        <pc:chgData name="Umang Wasekar" userId="235f51bb31dc5ade" providerId="LiveId" clId="{96F82B3C-5EC9-4E67-A9A2-C0D44BB5F726}" dt="2022-02-14T03:52:08.697" v="584" actId="113"/>
        <pc:sldMkLst>
          <pc:docMk/>
          <pc:sldMk cId="69402155" sldId="306"/>
        </pc:sldMkLst>
        <pc:spChg chg="add mod">
          <ac:chgData name="Umang Wasekar" userId="235f51bb31dc5ade" providerId="LiveId" clId="{96F82B3C-5EC9-4E67-A9A2-C0D44BB5F726}" dt="2022-02-14T03:52:08.697" v="584" actId="113"/>
          <ac:spMkLst>
            <pc:docMk/>
            <pc:sldMk cId="69402155" sldId="306"/>
            <ac:spMk id="2" creationId="{9A2C2FE7-4DC6-4D77-8268-E66883C87E3A}"/>
          </ac:spMkLst>
        </pc:spChg>
      </pc:sldChg>
      <pc:sldChg chg="modSp new mod">
        <pc:chgData name="Umang Wasekar" userId="235f51bb31dc5ade" providerId="LiveId" clId="{96F82B3C-5EC9-4E67-A9A2-C0D44BB5F726}" dt="2022-02-14T03:52:55.799" v="592" actId="113"/>
        <pc:sldMkLst>
          <pc:docMk/>
          <pc:sldMk cId="1512955814" sldId="307"/>
        </pc:sldMkLst>
        <pc:spChg chg="mod">
          <ac:chgData name="Umang Wasekar" userId="235f51bb31dc5ade" providerId="LiveId" clId="{96F82B3C-5EC9-4E67-A9A2-C0D44BB5F726}" dt="2022-02-14T03:52:55.799" v="592" actId="113"/>
          <ac:spMkLst>
            <pc:docMk/>
            <pc:sldMk cId="1512955814" sldId="307"/>
            <ac:spMk id="2" creationId="{ADD0695A-BADB-41D1-BB8F-C7E2C9A5284E}"/>
          </ac:spMkLst>
        </pc:spChg>
      </pc:sldChg>
      <pc:sldChg chg="modSp new mod">
        <pc:chgData name="Umang Wasekar" userId="235f51bb31dc5ade" providerId="LiveId" clId="{96F82B3C-5EC9-4E67-A9A2-C0D44BB5F726}" dt="2022-02-14T04:24:38.901" v="1447" actId="255"/>
        <pc:sldMkLst>
          <pc:docMk/>
          <pc:sldMk cId="2747902560" sldId="308"/>
        </pc:sldMkLst>
        <pc:spChg chg="mod">
          <ac:chgData name="Umang Wasekar" userId="235f51bb31dc5ade" providerId="LiveId" clId="{96F82B3C-5EC9-4E67-A9A2-C0D44BB5F726}" dt="2022-02-14T04:24:38.901" v="1447" actId="255"/>
          <ac:spMkLst>
            <pc:docMk/>
            <pc:sldMk cId="2747902560" sldId="308"/>
            <ac:spMk id="2" creationId="{A90764B3-836D-4E19-A7BF-ADA2DDDF3DE1}"/>
          </ac:spMkLst>
        </pc:spChg>
        <pc:spChg chg="mod">
          <ac:chgData name="Umang Wasekar" userId="235f51bb31dc5ade" providerId="LiveId" clId="{96F82B3C-5EC9-4E67-A9A2-C0D44BB5F726}" dt="2022-02-14T04:23:54.457" v="1435" actId="12"/>
          <ac:spMkLst>
            <pc:docMk/>
            <pc:sldMk cId="2747902560" sldId="308"/>
            <ac:spMk id="3" creationId="{1712735A-BED4-4FCD-A21D-11EA7E3A0893}"/>
          </ac:spMkLst>
        </pc:spChg>
      </pc:sldChg>
      <pc:sldChg chg="addSp modSp new mod">
        <pc:chgData name="Umang Wasekar" userId="235f51bb31dc5ade" providerId="LiveId" clId="{96F82B3C-5EC9-4E67-A9A2-C0D44BB5F726}" dt="2022-02-14T04:34:39.859" v="1841" actId="14100"/>
        <pc:sldMkLst>
          <pc:docMk/>
          <pc:sldMk cId="1019858826" sldId="309"/>
        </pc:sldMkLst>
        <pc:spChg chg="mod">
          <ac:chgData name="Umang Wasekar" userId="235f51bb31dc5ade" providerId="LiveId" clId="{96F82B3C-5EC9-4E67-A9A2-C0D44BB5F726}" dt="2022-02-14T04:32:11.293" v="1832" actId="20577"/>
          <ac:spMkLst>
            <pc:docMk/>
            <pc:sldMk cId="1019858826" sldId="309"/>
            <ac:spMk id="2" creationId="{8992B01C-8EA5-4AD9-B0D8-C434ADB3E6BE}"/>
          </ac:spMkLst>
        </pc:spChg>
        <pc:picChg chg="add mod">
          <ac:chgData name="Umang Wasekar" userId="235f51bb31dc5ade" providerId="LiveId" clId="{96F82B3C-5EC9-4E67-A9A2-C0D44BB5F726}" dt="2022-02-14T04:34:39.859" v="1841" actId="14100"/>
          <ac:picMkLst>
            <pc:docMk/>
            <pc:sldMk cId="1019858826" sldId="309"/>
            <ac:picMk id="5" creationId="{339378D0-1905-45CE-B9FE-87338805C5BD}"/>
          </ac:picMkLst>
        </pc:picChg>
      </pc:sldChg>
      <pc:sldChg chg="addSp delSp modSp new mod modClrScheme chgLayout">
        <pc:chgData name="Umang Wasekar" userId="235f51bb31dc5ade" providerId="LiveId" clId="{96F82B3C-5EC9-4E67-A9A2-C0D44BB5F726}" dt="2022-02-14T04:30:34.552" v="1799" actId="12"/>
        <pc:sldMkLst>
          <pc:docMk/>
          <pc:sldMk cId="4055132527" sldId="310"/>
        </pc:sldMkLst>
        <pc:spChg chg="mod ord">
          <ac:chgData name="Umang Wasekar" userId="235f51bb31dc5ade" providerId="LiveId" clId="{96F82B3C-5EC9-4E67-A9A2-C0D44BB5F726}" dt="2022-02-14T04:26:53.137" v="1489" actId="700"/>
          <ac:spMkLst>
            <pc:docMk/>
            <pc:sldMk cId="4055132527" sldId="310"/>
            <ac:spMk id="2" creationId="{75C1E601-42F9-4D0D-9744-B02E6037F914}"/>
          </ac:spMkLst>
        </pc:spChg>
        <pc:spChg chg="del mod ord">
          <ac:chgData name="Umang Wasekar" userId="235f51bb31dc5ade" providerId="LiveId" clId="{96F82B3C-5EC9-4E67-A9A2-C0D44BB5F726}" dt="2022-02-14T04:26:53.137" v="1489" actId="700"/>
          <ac:spMkLst>
            <pc:docMk/>
            <pc:sldMk cId="4055132527" sldId="310"/>
            <ac:spMk id="3" creationId="{313947D7-4DD0-4095-8E50-BD3549242E9A}"/>
          </ac:spMkLst>
        </pc:spChg>
        <pc:spChg chg="add mod ord">
          <ac:chgData name="Umang Wasekar" userId="235f51bb31dc5ade" providerId="LiveId" clId="{96F82B3C-5EC9-4E67-A9A2-C0D44BB5F726}" dt="2022-02-14T04:26:53.137" v="1489" actId="700"/>
          <ac:spMkLst>
            <pc:docMk/>
            <pc:sldMk cId="4055132527" sldId="310"/>
            <ac:spMk id="4" creationId="{84F0356A-3D06-444A-AB1D-1BE2CB9CB295}"/>
          </ac:spMkLst>
        </pc:spChg>
        <pc:spChg chg="add mod ord">
          <ac:chgData name="Umang Wasekar" userId="235f51bb31dc5ade" providerId="LiveId" clId="{96F82B3C-5EC9-4E67-A9A2-C0D44BB5F726}" dt="2022-02-14T04:30:34.552" v="1799" actId="12"/>
          <ac:spMkLst>
            <pc:docMk/>
            <pc:sldMk cId="4055132527" sldId="310"/>
            <ac:spMk id="5" creationId="{0EF571FB-2EF1-426E-979C-6A30256C8803}"/>
          </ac:spMkLst>
        </pc:spChg>
        <pc:picChg chg="add mod">
          <ac:chgData name="Umang Wasekar" userId="235f51bb31dc5ade" providerId="LiveId" clId="{96F82B3C-5EC9-4E67-A9A2-C0D44BB5F726}" dt="2022-02-14T04:27:13.161" v="1490" actId="931"/>
          <ac:picMkLst>
            <pc:docMk/>
            <pc:sldMk cId="4055132527" sldId="310"/>
            <ac:picMk id="7" creationId="{B79CF66B-C477-4842-B0A6-B4C180A91519}"/>
          </ac:picMkLst>
        </pc:picChg>
        <pc:picChg chg="add mod">
          <ac:chgData name="Umang Wasekar" userId="235f51bb31dc5ade" providerId="LiveId" clId="{96F82B3C-5EC9-4E67-A9A2-C0D44BB5F726}" dt="2022-02-14T04:27:37.771" v="1496" actId="14100"/>
          <ac:picMkLst>
            <pc:docMk/>
            <pc:sldMk cId="4055132527" sldId="310"/>
            <ac:picMk id="9" creationId="{14EEC59C-CFD2-4ABF-808E-83C83886D53A}"/>
          </ac:picMkLst>
        </pc:picChg>
      </pc:sldChg>
      <pc:sldChg chg="modSp new mod">
        <pc:chgData name="Umang Wasekar" userId="235f51bb31dc5ade" providerId="LiveId" clId="{96F82B3C-5EC9-4E67-A9A2-C0D44BB5F726}" dt="2022-02-14T04:36:31.678" v="1876" actId="20577"/>
        <pc:sldMkLst>
          <pc:docMk/>
          <pc:sldMk cId="1184369408" sldId="311"/>
        </pc:sldMkLst>
        <pc:spChg chg="mod">
          <ac:chgData name="Umang Wasekar" userId="235f51bb31dc5ade" providerId="LiveId" clId="{96F82B3C-5EC9-4E67-A9A2-C0D44BB5F726}" dt="2022-02-14T04:35:18.190" v="1844"/>
          <ac:spMkLst>
            <pc:docMk/>
            <pc:sldMk cId="1184369408" sldId="311"/>
            <ac:spMk id="2" creationId="{D97211FE-ADF7-416A-AFDE-201546E86EFB}"/>
          </ac:spMkLst>
        </pc:spChg>
        <pc:spChg chg="mod">
          <ac:chgData name="Umang Wasekar" userId="235f51bb31dc5ade" providerId="LiveId" clId="{96F82B3C-5EC9-4E67-A9A2-C0D44BB5F726}" dt="2022-02-14T04:36:31.678" v="1876" actId="20577"/>
          <ac:spMkLst>
            <pc:docMk/>
            <pc:sldMk cId="1184369408" sldId="311"/>
            <ac:spMk id="3" creationId="{EE13E49C-40AE-4140-91A2-A45A5EFBA7D9}"/>
          </ac:spMkLst>
        </pc:spChg>
      </pc:sldChg>
      <pc:sldChg chg="new del">
        <pc:chgData name="Umang Wasekar" userId="235f51bb31dc5ade" providerId="LiveId" clId="{96F82B3C-5EC9-4E67-A9A2-C0D44BB5F726}" dt="2022-02-14T04:33:27.163" v="1834" actId="47"/>
        <pc:sldMkLst>
          <pc:docMk/>
          <pc:sldMk cId="1762936777" sldId="311"/>
        </pc:sldMkLst>
      </pc:sldChg>
      <pc:sldChg chg="addSp delSp modSp new mod modClrScheme chgLayout">
        <pc:chgData name="Umang Wasekar" userId="235f51bb31dc5ade" providerId="LiveId" clId="{96F82B3C-5EC9-4E67-A9A2-C0D44BB5F726}" dt="2022-02-14T04:39:56.817" v="1936" actId="113"/>
        <pc:sldMkLst>
          <pc:docMk/>
          <pc:sldMk cId="2145776936" sldId="312"/>
        </pc:sldMkLst>
        <pc:spChg chg="mod ord">
          <ac:chgData name="Umang Wasekar" userId="235f51bb31dc5ade" providerId="LiveId" clId="{96F82B3C-5EC9-4E67-A9A2-C0D44BB5F726}" dt="2022-02-14T04:37:40.357" v="1909" actId="700"/>
          <ac:spMkLst>
            <pc:docMk/>
            <pc:sldMk cId="2145776936" sldId="312"/>
            <ac:spMk id="2" creationId="{F6CB3A96-6090-4467-81E2-C784CE802B53}"/>
          </ac:spMkLst>
        </pc:spChg>
        <pc:spChg chg="del mod ord">
          <ac:chgData name="Umang Wasekar" userId="235f51bb31dc5ade" providerId="LiveId" clId="{96F82B3C-5EC9-4E67-A9A2-C0D44BB5F726}" dt="2022-02-14T04:37:40.357" v="1909" actId="700"/>
          <ac:spMkLst>
            <pc:docMk/>
            <pc:sldMk cId="2145776936" sldId="312"/>
            <ac:spMk id="3" creationId="{0A423E1E-8002-485E-AF91-B41D76E954DE}"/>
          </ac:spMkLst>
        </pc:spChg>
        <pc:spChg chg="add mod ord">
          <ac:chgData name="Umang Wasekar" userId="235f51bb31dc5ade" providerId="LiveId" clId="{96F82B3C-5EC9-4E67-A9A2-C0D44BB5F726}" dt="2022-02-14T04:37:40.357" v="1909" actId="700"/>
          <ac:spMkLst>
            <pc:docMk/>
            <pc:sldMk cId="2145776936" sldId="312"/>
            <ac:spMk id="4" creationId="{85B15B85-714D-4240-A170-C4399F2AB68B}"/>
          </ac:spMkLst>
        </pc:spChg>
        <pc:spChg chg="add mod ord">
          <ac:chgData name="Umang Wasekar" userId="235f51bb31dc5ade" providerId="LiveId" clId="{96F82B3C-5EC9-4E67-A9A2-C0D44BB5F726}" dt="2022-02-14T04:39:56.817" v="1936" actId="113"/>
          <ac:spMkLst>
            <pc:docMk/>
            <pc:sldMk cId="2145776936" sldId="312"/>
            <ac:spMk id="5" creationId="{14169299-6B4E-4308-856D-58F0A9E199B8}"/>
          </ac:spMkLst>
        </pc:spChg>
        <pc:picChg chg="add mod">
          <ac:chgData name="Umang Wasekar" userId="235f51bb31dc5ade" providerId="LiveId" clId="{96F82B3C-5EC9-4E67-A9A2-C0D44BB5F726}" dt="2022-02-14T04:38:29.080" v="1913" actId="14100"/>
          <ac:picMkLst>
            <pc:docMk/>
            <pc:sldMk cId="2145776936" sldId="312"/>
            <ac:picMk id="7" creationId="{5CCBA632-E3D3-45A7-8BBC-B82C6CF0E2C0}"/>
          </ac:picMkLst>
        </pc:picChg>
      </pc:sldChg>
      <pc:sldChg chg="addSp modSp new mod">
        <pc:chgData name="Umang Wasekar" userId="235f51bb31dc5ade" providerId="LiveId" clId="{96F82B3C-5EC9-4E67-A9A2-C0D44BB5F726}" dt="2022-02-14T04:41:52.620" v="1944" actId="14100"/>
        <pc:sldMkLst>
          <pc:docMk/>
          <pc:sldMk cId="2201290229" sldId="313"/>
        </pc:sldMkLst>
        <pc:spChg chg="mod">
          <ac:chgData name="Umang Wasekar" userId="235f51bb31dc5ade" providerId="LiveId" clId="{96F82B3C-5EC9-4E67-A9A2-C0D44BB5F726}" dt="2022-02-14T04:41:00.680" v="1940"/>
          <ac:spMkLst>
            <pc:docMk/>
            <pc:sldMk cId="2201290229" sldId="313"/>
            <ac:spMk id="2" creationId="{65110578-BE63-40CA-B02E-6CF1CFE9D3DB}"/>
          </ac:spMkLst>
        </pc:spChg>
        <pc:picChg chg="add mod">
          <ac:chgData name="Umang Wasekar" userId="235f51bb31dc5ade" providerId="LiveId" clId="{96F82B3C-5EC9-4E67-A9A2-C0D44BB5F726}" dt="2022-02-14T04:41:52.620" v="1944" actId="14100"/>
          <ac:picMkLst>
            <pc:docMk/>
            <pc:sldMk cId="2201290229" sldId="313"/>
            <ac:picMk id="5" creationId="{B36CA87D-2243-420C-9525-7918A7E8655C}"/>
          </ac:picMkLst>
        </pc:picChg>
      </pc:sldChg>
      <pc:sldChg chg="delSp modSp add mod">
        <pc:chgData name="Umang Wasekar" userId="235f51bb31dc5ade" providerId="LiveId" clId="{96F82B3C-5EC9-4E67-A9A2-C0D44BB5F726}" dt="2022-02-14T04:43:15.501" v="1954" actId="20577"/>
        <pc:sldMkLst>
          <pc:docMk/>
          <pc:sldMk cId="1598717729" sldId="314"/>
        </pc:sldMkLst>
        <pc:spChg chg="mod">
          <ac:chgData name="Umang Wasekar" userId="235f51bb31dc5ade" providerId="LiveId" clId="{96F82B3C-5EC9-4E67-A9A2-C0D44BB5F726}" dt="2022-02-14T04:43:15.501" v="1954" actId="20577"/>
          <ac:spMkLst>
            <pc:docMk/>
            <pc:sldMk cId="1598717729" sldId="314"/>
            <ac:spMk id="3" creationId="{8F7607CA-5D69-4E6F-947B-398892F7EADB}"/>
          </ac:spMkLst>
        </pc:spChg>
        <pc:picChg chg="del">
          <ac:chgData name="Umang Wasekar" userId="235f51bb31dc5ade" providerId="LiveId" clId="{96F82B3C-5EC9-4E67-A9A2-C0D44BB5F726}" dt="2022-02-14T04:42:16.192" v="1946" actId="478"/>
          <ac:picMkLst>
            <pc:docMk/>
            <pc:sldMk cId="1598717729" sldId="314"/>
            <ac:picMk id="5" creationId="{B36CA87D-2243-420C-9525-7918A7E8655C}"/>
          </ac:picMkLst>
        </pc:picChg>
      </pc:sldChg>
      <pc:sldChg chg="addSp delSp modSp new mod modClrScheme chgLayout">
        <pc:chgData name="Umang Wasekar" userId="235f51bb31dc5ade" providerId="LiveId" clId="{96F82B3C-5EC9-4E67-A9A2-C0D44BB5F726}" dt="2022-02-14T09:43:08.294" v="2124" actId="122"/>
        <pc:sldMkLst>
          <pc:docMk/>
          <pc:sldMk cId="1176988454" sldId="315"/>
        </pc:sldMkLst>
        <pc:spChg chg="mod ord">
          <ac:chgData name="Umang Wasekar" userId="235f51bb31dc5ade" providerId="LiveId" clId="{96F82B3C-5EC9-4E67-A9A2-C0D44BB5F726}" dt="2022-02-14T09:33:06.086" v="2045" actId="700"/>
          <ac:spMkLst>
            <pc:docMk/>
            <pc:sldMk cId="1176988454" sldId="315"/>
            <ac:spMk id="2" creationId="{F14A516A-F866-43E8-A9C7-BE558CB741BE}"/>
          </ac:spMkLst>
        </pc:spChg>
        <pc:spChg chg="del mod ord">
          <ac:chgData name="Umang Wasekar" userId="235f51bb31dc5ade" providerId="LiveId" clId="{96F82B3C-5EC9-4E67-A9A2-C0D44BB5F726}" dt="2022-02-14T09:33:06.086" v="2045" actId="700"/>
          <ac:spMkLst>
            <pc:docMk/>
            <pc:sldMk cId="1176988454" sldId="315"/>
            <ac:spMk id="3" creationId="{7A1A7BEE-CD8D-4AB5-8B3F-0E68A5F5E3D4}"/>
          </ac:spMkLst>
        </pc:spChg>
        <pc:spChg chg="add mod ord">
          <ac:chgData name="Umang Wasekar" userId="235f51bb31dc5ade" providerId="LiveId" clId="{96F82B3C-5EC9-4E67-A9A2-C0D44BB5F726}" dt="2022-02-14T09:33:06.086" v="2045" actId="700"/>
          <ac:spMkLst>
            <pc:docMk/>
            <pc:sldMk cId="1176988454" sldId="315"/>
            <ac:spMk id="8" creationId="{375BA3CC-7C6E-4660-A0A8-3FD39AD35D28}"/>
          </ac:spMkLst>
        </pc:spChg>
        <pc:spChg chg="add mod ord">
          <ac:chgData name="Umang Wasekar" userId="235f51bb31dc5ade" providerId="LiveId" clId="{96F82B3C-5EC9-4E67-A9A2-C0D44BB5F726}" dt="2022-02-14T09:43:08.294" v="2124" actId="122"/>
          <ac:spMkLst>
            <pc:docMk/>
            <pc:sldMk cId="1176988454" sldId="315"/>
            <ac:spMk id="9" creationId="{761A8402-91B4-42CB-8299-DF83DCCF560D}"/>
          </ac:spMkLst>
        </pc:spChg>
        <pc:spChg chg="add del mod">
          <ac:chgData name="Umang Wasekar" userId="235f51bb31dc5ade" providerId="LiveId" clId="{96F82B3C-5EC9-4E67-A9A2-C0D44BB5F726}" dt="2022-02-14T09:41:43.565" v="2103"/>
          <ac:spMkLst>
            <pc:docMk/>
            <pc:sldMk cId="1176988454" sldId="315"/>
            <ac:spMk id="10" creationId="{B55575E3-F426-48E6-B7AC-24F27602512F}"/>
          </ac:spMkLst>
        </pc:spChg>
        <pc:spChg chg="add del mod">
          <ac:chgData name="Umang Wasekar" userId="235f51bb31dc5ade" providerId="LiveId" clId="{96F82B3C-5EC9-4E67-A9A2-C0D44BB5F726}" dt="2022-02-14T09:41:43.565" v="2103"/>
          <ac:spMkLst>
            <pc:docMk/>
            <pc:sldMk cId="1176988454" sldId="315"/>
            <ac:spMk id="11" creationId="{E573E44A-BE33-4AFA-AF1C-1A6CEE842352}"/>
          </ac:spMkLst>
        </pc:spChg>
        <pc:spChg chg="add del mod">
          <ac:chgData name="Umang Wasekar" userId="235f51bb31dc5ade" providerId="LiveId" clId="{96F82B3C-5EC9-4E67-A9A2-C0D44BB5F726}" dt="2022-02-14T09:41:43.565" v="2103"/>
          <ac:spMkLst>
            <pc:docMk/>
            <pc:sldMk cId="1176988454" sldId="315"/>
            <ac:spMk id="12" creationId="{8AA59897-92A5-42AD-9C22-39A8261E825D}"/>
          </ac:spMkLst>
        </pc:spChg>
        <pc:spChg chg="add del mod">
          <ac:chgData name="Umang Wasekar" userId="235f51bb31dc5ade" providerId="LiveId" clId="{96F82B3C-5EC9-4E67-A9A2-C0D44BB5F726}" dt="2022-02-14T09:41:47.250" v="2105"/>
          <ac:spMkLst>
            <pc:docMk/>
            <pc:sldMk cId="1176988454" sldId="315"/>
            <ac:spMk id="13" creationId="{72E8FE0F-6BE0-4475-AF97-BF884FF8B02A}"/>
          </ac:spMkLst>
        </pc:spChg>
        <pc:spChg chg="add del mod">
          <ac:chgData name="Umang Wasekar" userId="235f51bb31dc5ade" providerId="LiveId" clId="{96F82B3C-5EC9-4E67-A9A2-C0D44BB5F726}" dt="2022-02-14T09:41:47.250" v="2105"/>
          <ac:spMkLst>
            <pc:docMk/>
            <pc:sldMk cId="1176988454" sldId="315"/>
            <ac:spMk id="14" creationId="{F59A1100-2A7C-4C11-A69C-5B3D11902BF3}"/>
          </ac:spMkLst>
        </pc:spChg>
        <pc:spChg chg="add del mod">
          <ac:chgData name="Umang Wasekar" userId="235f51bb31dc5ade" providerId="LiveId" clId="{96F82B3C-5EC9-4E67-A9A2-C0D44BB5F726}" dt="2022-02-14T09:41:47.250" v="2105"/>
          <ac:spMkLst>
            <pc:docMk/>
            <pc:sldMk cId="1176988454" sldId="315"/>
            <ac:spMk id="15" creationId="{27C871B1-2BCE-4D06-B35F-AA543FA6624F}"/>
          </ac:spMkLst>
        </pc:spChg>
        <pc:spChg chg="add del mod">
          <ac:chgData name="Umang Wasekar" userId="235f51bb31dc5ade" providerId="LiveId" clId="{96F82B3C-5EC9-4E67-A9A2-C0D44BB5F726}" dt="2022-02-14T09:41:56.144" v="2109"/>
          <ac:spMkLst>
            <pc:docMk/>
            <pc:sldMk cId="1176988454" sldId="315"/>
            <ac:spMk id="16" creationId="{40ECBE4F-1EEA-4592-9DD2-99031B1E81E1}"/>
          </ac:spMkLst>
        </pc:spChg>
        <pc:spChg chg="add del mod">
          <ac:chgData name="Umang Wasekar" userId="235f51bb31dc5ade" providerId="LiveId" clId="{96F82B3C-5EC9-4E67-A9A2-C0D44BB5F726}" dt="2022-02-14T09:41:56.144" v="2109"/>
          <ac:spMkLst>
            <pc:docMk/>
            <pc:sldMk cId="1176988454" sldId="315"/>
            <ac:spMk id="17" creationId="{4BFD6AC9-7C47-4C56-A23A-C515E8B11CC7}"/>
          </ac:spMkLst>
        </pc:spChg>
        <pc:spChg chg="add del mod">
          <ac:chgData name="Umang Wasekar" userId="235f51bb31dc5ade" providerId="LiveId" clId="{96F82B3C-5EC9-4E67-A9A2-C0D44BB5F726}" dt="2022-02-14T09:41:56.144" v="2109"/>
          <ac:spMkLst>
            <pc:docMk/>
            <pc:sldMk cId="1176988454" sldId="315"/>
            <ac:spMk id="18" creationId="{FDFF3559-9D33-4139-B749-5B0A55FD5643}"/>
          </ac:spMkLst>
        </pc:spChg>
        <pc:picChg chg="add del mod">
          <ac:chgData name="Umang Wasekar" userId="235f51bb31dc5ade" providerId="LiveId" clId="{96F82B3C-5EC9-4E67-A9A2-C0D44BB5F726}" dt="2022-02-14T09:31:24.276" v="2036" actId="478"/>
          <ac:picMkLst>
            <pc:docMk/>
            <pc:sldMk cId="1176988454" sldId="315"/>
            <ac:picMk id="5" creationId="{D8D7C46E-C901-4D2A-B795-A86173241FF9}"/>
          </ac:picMkLst>
        </pc:picChg>
        <pc:picChg chg="add mod">
          <ac:chgData name="Umang Wasekar" userId="235f51bb31dc5ade" providerId="LiveId" clId="{96F82B3C-5EC9-4E67-A9A2-C0D44BB5F726}" dt="2022-02-14T09:33:09.935" v="2046" actId="1076"/>
          <ac:picMkLst>
            <pc:docMk/>
            <pc:sldMk cId="1176988454" sldId="315"/>
            <ac:picMk id="7" creationId="{C316EAC2-9D90-43D2-BD01-23A6929FFA37}"/>
          </ac:picMkLst>
        </pc:picChg>
      </pc:sldChg>
      <pc:sldChg chg="addSp modSp new mod">
        <pc:chgData name="Umang Wasekar" userId="235f51bb31dc5ade" providerId="LiveId" clId="{96F82B3C-5EC9-4E67-A9A2-C0D44BB5F726}" dt="2022-02-14T09:46:43.303" v="2138" actId="20577"/>
        <pc:sldMkLst>
          <pc:docMk/>
          <pc:sldMk cId="4293634226" sldId="316"/>
        </pc:sldMkLst>
        <pc:spChg chg="mod">
          <ac:chgData name="Umang Wasekar" userId="235f51bb31dc5ade" providerId="LiveId" clId="{96F82B3C-5EC9-4E67-A9A2-C0D44BB5F726}" dt="2022-02-14T09:39:06.803" v="2093" actId="255"/>
          <ac:spMkLst>
            <pc:docMk/>
            <pc:sldMk cId="4293634226" sldId="316"/>
            <ac:spMk id="2" creationId="{616C51EE-4E48-4647-8CBD-206B855A1C3F}"/>
          </ac:spMkLst>
        </pc:spChg>
        <pc:spChg chg="mod">
          <ac:chgData name="Umang Wasekar" userId="235f51bb31dc5ade" providerId="LiveId" clId="{96F82B3C-5EC9-4E67-A9A2-C0D44BB5F726}" dt="2022-02-14T09:46:43.303" v="2138" actId="20577"/>
          <ac:spMkLst>
            <pc:docMk/>
            <pc:sldMk cId="4293634226" sldId="316"/>
            <ac:spMk id="4" creationId="{CCCDAD52-43E0-485E-8680-A4A5F900678E}"/>
          </ac:spMkLst>
        </pc:spChg>
        <pc:picChg chg="add mod">
          <ac:chgData name="Umang Wasekar" userId="235f51bb31dc5ade" providerId="LiveId" clId="{96F82B3C-5EC9-4E67-A9A2-C0D44BB5F726}" dt="2022-02-14T09:38:29.084" v="2090" actId="14100"/>
          <ac:picMkLst>
            <pc:docMk/>
            <pc:sldMk cId="4293634226" sldId="316"/>
            <ac:picMk id="6" creationId="{7E23EC4F-CB8E-4CA0-B0EA-BC8164DDD49A}"/>
          </ac:picMkLst>
        </pc:picChg>
      </pc:sldChg>
      <pc:sldChg chg="addSp modSp new mod">
        <pc:chgData name="Umang Wasekar" userId="235f51bb31dc5ade" providerId="LiveId" clId="{96F82B3C-5EC9-4E67-A9A2-C0D44BB5F726}" dt="2022-02-14T09:47:45.444" v="2147" actId="20577"/>
        <pc:sldMkLst>
          <pc:docMk/>
          <pc:sldMk cId="3412359456" sldId="317"/>
        </pc:sldMkLst>
        <pc:spChg chg="mod">
          <ac:chgData name="Umang Wasekar" userId="235f51bb31dc5ade" providerId="LiveId" clId="{96F82B3C-5EC9-4E67-A9A2-C0D44BB5F726}" dt="2022-02-14T09:39:17.813" v="2095" actId="255"/>
          <ac:spMkLst>
            <pc:docMk/>
            <pc:sldMk cId="3412359456" sldId="317"/>
            <ac:spMk id="2" creationId="{F4FF1B3D-55B3-490D-9BAC-D17E22B669BF}"/>
          </ac:spMkLst>
        </pc:spChg>
        <pc:spChg chg="mod">
          <ac:chgData name="Umang Wasekar" userId="235f51bb31dc5ade" providerId="LiveId" clId="{96F82B3C-5EC9-4E67-A9A2-C0D44BB5F726}" dt="2022-02-14T09:38:22.424" v="2088" actId="1076"/>
          <ac:spMkLst>
            <pc:docMk/>
            <pc:sldMk cId="3412359456" sldId="317"/>
            <ac:spMk id="3" creationId="{3F8E637E-80D5-48DA-858D-AFB6F5672D29}"/>
          </ac:spMkLst>
        </pc:spChg>
        <pc:spChg chg="mod">
          <ac:chgData name="Umang Wasekar" userId="235f51bb31dc5ade" providerId="LiveId" clId="{96F82B3C-5EC9-4E67-A9A2-C0D44BB5F726}" dt="2022-02-14T09:47:45.444" v="2147" actId="20577"/>
          <ac:spMkLst>
            <pc:docMk/>
            <pc:sldMk cId="3412359456" sldId="317"/>
            <ac:spMk id="4" creationId="{BD8DB39C-0EE2-4E7B-9711-C6F73C9BA994}"/>
          </ac:spMkLst>
        </pc:spChg>
        <pc:picChg chg="add mod">
          <ac:chgData name="Umang Wasekar" userId="235f51bb31dc5ade" providerId="LiveId" clId="{96F82B3C-5EC9-4E67-A9A2-C0D44BB5F726}" dt="2022-02-14T09:38:20.570" v="2087" actId="1076"/>
          <ac:picMkLst>
            <pc:docMk/>
            <pc:sldMk cId="3412359456" sldId="317"/>
            <ac:picMk id="6" creationId="{2BEF8FC9-0C4A-4C9E-AA29-259C32AB0F68}"/>
          </ac:picMkLst>
        </pc:picChg>
      </pc:sldChg>
      <pc:sldChg chg="addSp modSp new mod">
        <pc:chgData name="Umang Wasekar" userId="235f51bb31dc5ade" providerId="LiveId" clId="{96F82B3C-5EC9-4E67-A9A2-C0D44BB5F726}" dt="2022-02-14T09:48:24.567" v="2162" actId="20577"/>
        <pc:sldMkLst>
          <pc:docMk/>
          <pc:sldMk cId="3878468161" sldId="318"/>
        </pc:sldMkLst>
        <pc:spChg chg="mod">
          <ac:chgData name="Umang Wasekar" userId="235f51bb31dc5ade" providerId="LiveId" clId="{96F82B3C-5EC9-4E67-A9A2-C0D44BB5F726}" dt="2022-02-14T09:39:25.925" v="2097" actId="255"/>
          <ac:spMkLst>
            <pc:docMk/>
            <pc:sldMk cId="3878468161" sldId="318"/>
            <ac:spMk id="2" creationId="{687056E2-C8E6-4DD5-B3D3-D4FE47A4BE60}"/>
          </ac:spMkLst>
        </pc:spChg>
        <pc:spChg chg="mod">
          <ac:chgData name="Umang Wasekar" userId="235f51bb31dc5ade" providerId="LiveId" clId="{96F82B3C-5EC9-4E67-A9A2-C0D44BB5F726}" dt="2022-02-14T09:35:35.879" v="2065" actId="14100"/>
          <ac:spMkLst>
            <pc:docMk/>
            <pc:sldMk cId="3878468161" sldId="318"/>
            <ac:spMk id="3" creationId="{076A792E-E1E6-472E-B2B6-DD3726AE40B0}"/>
          </ac:spMkLst>
        </pc:spChg>
        <pc:spChg chg="mod">
          <ac:chgData name="Umang Wasekar" userId="235f51bb31dc5ade" providerId="LiveId" clId="{96F82B3C-5EC9-4E67-A9A2-C0D44BB5F726}" dt="2022-02-14T09:48:24.567" v="2162" actId="20577"/>
          <ac:spMkLst>
            <pc:docMk/>
            <pc:sldMk cId="3878468161" sldId="318"/>
            <ac:spMk id="4" creationId="{4A09BFB5-CD9C-436F-B6EA-4F43A7E12115}"/>
          </ac:spMkLst>
        </pc:spChg>
        <pc:picChg chg="add mod">
          <ac:chgData name="Umang Wasekar" userId="235f51bb31dc5ade" providerId="LiveId" clId="{96F82B3C-5EC9-4E67-A9A2-C0D44BB5F726}" dt="2022-02-14T09:38:16.923" v="2086" actId="14100"/>
          <ac:picMkLst>
            <pc:docMk/>
            <pc:sldMk cId="3878468161" sldId="318"/>
            <ac:picMk id="6" creationId="{1CA56135-F99B-4A9D-9FEA-B20612520CE0}"/>
          </ac:picMkLst>
        </pc:picChg>
      </pc:sldChg>
      <pc:sldChg chg="addSp modSp new mod">
        <pc:chgData name="Umang Wasekar" userId="235f51bb31dc5ade" providerId="LiveId" clId="{96F82B3C-5EC9-4E67-A9A2-C0D44BB5F726}" dt="2022-02-14T09:49:13.908" v="2177" actId="20577"/>
        <pc:sldMkLst>
          <pc:docMk/>
          <pc:sldMk cId="1326311693" sldId="319"/>
        </pc:sldMkLst>
        <pc:spChg chg="mod">
          <ac:chgData name="Umang Wasekar" userId="235f51bb31dc5ade" providerId="LiveId" clId="{96F82B3C-5EC9-4E67-A9A2-C0D44BB5F726}" dt="2022-02-14T09:39:33.008" v="2099" actId="255"/>
          <ac:spMkLst>
            <pc:docMk/>
            <pc:sldMk cId="1326311693" sldId="319"/>
            <ac:spMk id="2" creationId="{60CFB809-E522-42C7-B014-59788478C4B0}"/>
          </ac:spMkLst>
        </pc:spChg>
        <pc:spChg chg="mod">
          <ac:chgData name="Umang Wasekar" userId="235f51bb31dc5ade" providerId="LiveId" clId="{96F82B3C-5EC9-4E67-A9A2-C0D44BB5F726}" dt="2022-02-14T09:49:13.908" v="2177" actId="20577"/>
          <ac:spMkLst>
            <pc:docMk/>
            <pc:sldMk cId="1326311693" sldId="319"/>
            <ac:spMk id="4" creationId="{7CE992CA-73BB-4038-A7AB-2E460A10D109}"/>
          </ac:spMkLst>
        </pc:spChg>
        <pc:picChg chg="add mod">
          <ac:chgData name="Umang Wasekar" userId="235f51bb31dc5ade" providerId="LiveId" clId="{96F82B3C-5EC9-4E67-A9A2-C0D44BB5F726}" dt="2022-02-14T09:38:08.557" v="2085" actId="14100"/>
          <ac:picMkLst>
            <pc:docMk/>
            <pc:sldMk cId="1326311693" sldId="319"/>
            <ac:picMk id="6" creationId="{DA236C2E-CEC7-43B2-9C03-B11B91A4FD79}"/>
          </ac:picMkLst>
        </pc:picChg>
      </pc:sldChg>
      <pc:sldChg chg="addSp modSp new mod">
        <pc:chgData name="Umang Wasekar" userId="235f51bb31dc5ade" providerId="LiveId" clId="{96F82B3C-5EC9-4E67-A9A2-C0D44BB5F726}" dt="2022-02-14T09:49:49.879" v="2189" actId="122"/>
        <pc:sldMkLst>
          <pc:docMk/>
          <pc:sldMk cId="518302042" sldId="320"/>
        </pc:sldMkLst>
        <pc:spChg chg="mod">
          <ac:chgData name="Umang Wasekar" userId="235f51bb31dc5ade" providerId="LiveId" clId="{96F82B3C-5EC9-4E67-A9A2-C0D44BB5F726}" dt="2022-02-14T09:39:39.078" v="2101" actId="255"/>
          <ac:spMkLst>
            <pc:docMk/>
            <pc:sldMk cId="518302042" sldId="320"/>
            <ac:spMk id="2" creationId="{1C55B0D1-BAD5-4A1F-8E0F-ECD7B3D70FD2}"/>
          </ac:spMkLst>
        </pc:spChg>
        <pc:spChg chg="mod">
          <ac:chgData name="Umang Wasekar" userId="235f51bb31dc5ade" providerId="LiveId" clId="{96F82B3C-5EC9-4E67-A9A2-C0D44BB5F726}" dt="2022-02-14T09:49:49.879" v="2189" actId="122"/>
          <ac:spMkLst>
            <pc:docMk/>
            <pc:sldMk cId="518302042" sldId="320"/>
            <ac:spMk id="4" creationId="{461D1A0D-1802-4841-BD6A-35F55E186926}"/>
          </ac:spMkLst>
        </pc:spChg>
        <pc:picChg chg="add mod">
          <ac:chgData name="Umang Wasekar" userId="235f51bb31dc5ade" providerId="LiveId" clId="{96F82B3C-5EC9-4E67-A9A2-C0D44BB5F726}" dt="2022-02-14T09:37:56.391" v="2083" actId="14100"/>
          <ac:picMkLst>
            <pc:docMk/>
            <pc:sldMk cId="518302042" sldId="320"/>
            <ac:picMk id="6" creationId="{0564AE51-9DA6-463D-8803-039E13B3498F}"/>
          </ac:picMkLst>
        </pc:picChg>
      </pc:sldChg>
      <pc:sldChg chg="addSp delSp modSp new mod modClrScheme chgLayout">
        <pc:chgData name="Umang Wasekar" userId="235f51bb31dc5ade" providerId="LiveId" clId="{96F82B3C-5EC9-4E67-A9A2-C0D44BB5F726}" dt="2022-02-15T04:03:27.087" v="2253" actId="14100"/>
        <pc:sldMkLst>
          <pc:docMk/>
          <pc:sldMk cId="2507356274" sldId="321"/>
        </pc:sldMkLst>
        <pc:spChg chg="mod ord">
          <ac:chgData name="Umang Wasekar" userId="235f51bb31dc5ade" providerId="LiveId" clId="{96F82B3C-5EC9-4E67-A9A2-C0D44BB5F726}" dt="2022-02-15T04:01:30.249" v="2238" actId="700"/>
          <ac:spMkLst>
            <pc:docMk/>
            <pc:sldMk cId="2507356274" sldId="321"/>
            <ac:spMk id="2" creationId="{817AFB60-7A9E-409F-AC4E-FC0744E6CC75}"/>
          </ac:spMkLst>
        </pc:spChg>
        <pc:spChg chg="del mod ord">
          <ac:chgData name="Umang Wasekar" userId="235f51bb31dc5ade" providerId="LiveId" clId="{96F82B3C-5EC9-4E67-A9A2-C0D44BB5F726}" dt="2022-02-15T04:01:30.249" v="2238" actId="700"/>
          <ac:spMkLst>
            <pc:docMk/>
            <pc:sldMk cId="2507356274" sldId="321"/>
            <ac:spMk id="3" creationId="{2B2CD560-D1B9-49A0-98BA-45D1AE8E3CE3}"/>
          </ac:spMkLst>
        </pc:spChg>
        <pc:spChg chg="add mod ord">
          <ac:chgData name="Umang Wasekar" userId="235f51bb31dc5ade" providerId="LiveId" clId="{96F82B3C-5EC9-4E67-A9A2-C0D44BB5F726}" dt="2022-02-15T04:01:30.249" v="2238" actId="700"/>
          <ac:spMkLst>
            <pc:docMk/>
            <pc:sldMk cId="2507356274" sldId="321"/>
            <ac:spMk id="4" creationId="{F7B75C21-A23F-48AB-BE01-1A351D7285FD}"/>
          </ac:spMkLst>
        </pc:spChg>
        <pc:spChg chg="add mod ord">
          <ac:chgData name="Umang Wasekar" userId="235f51bb31dc5ade" providerId="LiveId" clId="{96F82B3C-5EC9-4E67-A9A2-C0D44BB5F726}" dt="2022-02-15T04:01:30.249" v="2238" actId="700"/>
          <ac:spMkLst>
            <pc:docMk/>
            <pc:sldMk cId="2507356274" sldId="321"/>
            <ac:spMk id="5" creationId="{101B3A27-3645-4B07-A70C-B0D560CE68FE}"/>
          </ac:spMkLst>
        </pc:spChg>
        <pc:picChg chg="add mod">
          <ac:chgData name="Umang Wasekar" userId="235f51bb31dc5ade" providerId="LiveId" clId="{96F82B3C-5EC9-4E67-A9A2-C0D44BB5F726}" dt="2022-02-15T04:02:35.762" v="2247" actId="14100"/>
          <ac:picMkLst>
            <pc:docMk/>
            <pc:sldMk cId="2507356274" sldId="321"/>
            <ac:picMk id="7" creationId="{5C081EB9-AA56-4E3B-93F3-4CDF4FA2CF17}"/>
          </ac:picMkLst>
        </pc:picChg>
        <pc:picChg chg="add mod">
          <ac:chgData name="Umang Wasekar" userId="235f51bb31dc5ade" providerId="LiveId" clId="{96F82B3C-5EC9-4E67-A9A2-C0D44BB5F726}" dt="2022-02-15T04:03:27.087" v="2253" actId="14100"/>
          <ac:picMkLst>
            <pc:docMk/>
            <pc:sldMk cId="2507356274" sldId="321"/>
            <ac:picMk id="9" creationId="{9C822FA4-C876-4F41-B1EF-01DF71EF07C0}"/>
          </ac:picMkLst>
        </pc:picChg>
      </pc:sldChg>
      <pc:sldChg chg="addSp delSp modSp add mod">
        <pc:chgData name="Umang Wasekar" userId="235f51bb31dc5ade" providerId="LiveId" clId="{96F82B3C-5EC9-4E67-A9A2-C0D44BB5F726}" dt="2022-02-15T04:05:47.856" v="2281" actId="14100"/>
        <pc:sldMkLst>
          <pc:docMk/>
          <pc:sldMk cId="2767169698" sldId="322"/>
        </pc:sldMkLst>
        <pc:spChg chg="mod">
          <ac:chgData name="Umang Wasekar" userId="235f51bb31dc5ade" providerId="LiveId" clId="{96F82B3C-5EC9-4E67-A9A2-C0D44BB5F726}" dt="2022-02-15T04:03:57.491" v="2265" actId="20577"/>
          <ac:spMkLst>
            <pc:docMk/>
            <pc:sldMk cId="2767169698" sldId="322"/>
            <ac:spMk id="2" creationId="{817AFB60-7A9E-409F-AC4E-FC0744E6CC75}"/>
          </ac:spMkLst>
        </pc:spChg>
        <pc:picChg chg="add mod">
          <ac:chgData name="Umang Wasekar" userId="235f51bb31dc5ade" providerId="LiveId" clId="{96F82B3C-5EC9-4E67-A9A2-C0D44BB5F726}" dt="2022-02-15T04:04:40.018" v="2271" actId="14100"/>
          <ac:picMkLst>
            <pc:docMk/>
            <pc:sldMk cId="2767169698" sldId="322"/>
            <ac:picMk id="6" creationId="{BC4E74A0-B2CC-4649-B297-439AD1389757}"/>
          </ac:picMkLst>
        </pc:picChg>
        <pc:picChg chg="del">
          <ac:chgData name="Umang Wasekar" userId="235f51bb31dc5ade" providerId="LiveId" clId="{96F82B3C-5EC9-4E67-A9A2-C0D44BB5F726}" dt="2022-02-15T04:04:11.030" v="2266" actId="478"/>
          <ac:picMkLst>
            <pc:docMk/>
            <pc:sldMk cId="2767169698" sldId="322"/>
            <ac:picMk id="7" creationId="{5C081EB9-AA56-4E3B-93F3-4CDF4FA2CF17}"/>
          </ac:picMkLst>
        </pc:picChg>
        <pc:picChg chg="del">
          <ac:chgData name="Umang Wasekar" userId="235f51bb31dc5ade" providerId="LiveId" clId="{96F82B3C-5EC9-4E67-A9A2-C0D44BB5F726}" dt="2022-02-15T04:04:47.034" v="2272" actId="478"/>
          <ac:picMkLst>
            <pc:docMk/>
            <pc:sldMk cId="2767169698" sldId="322"/>
            <ac:picMk id="9" creationId="{9C822FA4-C876-4F41-B1EF-01DF71EF07C0}"/>
          </ac:picMkLst>
        </pc:picChg>
        <pc:picChg chg="add mod">
          <ac:chgData name="Umang Wasekar" userId="235f51bb31dc5ade" providerId="LiveId" clId="{96F82B3C-5EC9-4E67-A9A2-C0D44BB5F726}" dt="2022-02-15T04:05:47.856" v="2281" actId="14100"/>
          <ac:picMkLst>
            <pc:docMk/>
            <pc:sldMk cId="2767169698" sldId="322"/>
            <ac:picMk id="10" creationId="{4EDD09AE-AAD0-42F4-9DA0-37CE1B872A4B}"/>
          </ac:picMkLst>
        </pc:picChg>
      </pc:sldChg>
      <pc:sldChg chg="addSp delSp modSp add mod modClrScheme chgLayout">
        <pc:chgData name="Umang Wasekar" userId="235f51bb31dc5ade" providerId="LiveId" clId="{96F82B3C-5EC9-4E67-A9A2-C0D44BB5F726}" dt="2022-02-15T04:08:02.278" v="2294" actId="12"/>
        <pc:sldMkLst>
          <pc:docMk/>
          <pc:sldMk cId="3456248134" sldId="323"/>
        </pc:sldMkLst>
        <pc:spChg chg="mod ord">
          <ac:chgData name="Umang Wasekar" userId="235f51bb31dc5ade" providerId="LiveId" clId="{96F82B3C-5EC9-4E67-A9A2-C0D44BB5F726}" dt="2022-02-15T04:07:25.495" v="2285" actId="700"/>
          <ac:spMkLst>
            <pc:docMk/>
            <pc:sldMk cId="3456248134" sldId="323"/>
            <ac:spMk id="2" creationId="{817AFB60-7A9E-409F-AC4E-FC0744E6CC75}"/>
          </ac:spMkLst>
        </pc:spChg>
        <pc:spChg chg="add mod ord">
          <ac:chgData name="Umang Wasekar" userId="235f51bb31dc5ade" providerId="LiveId" clId="{96F82B3C-5EC9-4E67-A9A2-C0D44BB5F726}" dt="2022-02-15T04:08:02.278" v="2294" actId="12"/>
          <ac:spMkLst>
            <pc:docMk/>
            <pc:sldMk cId="3456248134" sldId="323"/>
            <ac:spMk id="3" creationId="{1F26D49C-A511-4257-A806-01E5E96898A9}"/>
          </ac:spMkLst>
        </pc:spChg>
        <pc:spChg chg="del mod ord">
          <ac:chgData name="Umang Wasekar" userId="235f51bb31dc5ade" providerId="LiveId" clId="{96F82B3C-5EC9-4E67-A9A2-C0D44BB5F726}" dt="2022-02-15T04:07:25.495" v="2285" actId="700"/>
          <ac:spMkLst>
            <pc:docMk/>
            <pc:sldMk cId="3456248134" sldId="323"/>
            <ac:spMk id="4" creationId="{F7B75C21-A23F-48AB-BE01-1A351D7285FD}"/>
          </ac:spMkLst>
        </pc:spChg>
        <pc:spChg chg="del">
          <ac:chgData name="Umang Wasekar" userId="235f51bb31dc5ade" providerId="LiveId" clId="{96F82B3C-5EC9-4E67-A9A2-C0D44BB5F726}" dt="2022-02-15T04:07:25.495" v="2285" actId="700"/>
          <ac:spMkLst>
            <pc:docMk/>
            <pc:sldMk cId="3456248134" sldId="323"/>
            <ac:spMk id="5" creationId="{101B3A27-3645-4B07-A70C-B0D560CE68FE}"/>
          </ac:spMkLst>
        </pc:spChg>
        <pc:picChg chg="del">
          <ac:chgData name="Umang Wasekar" userId="235f51bb31dc5ade" providerId="LiveId" clId="{96F82B3C-5EC9-4E67-A9A2-C0D44BB5F726}" dt="2022-02-15T04:07:29.561" v="2286" actId="478"/>
          <ac:picMkLst>
            <pc:docMk/>
            <pc:sldMk cId="3456248134" sldId="323"/>
            <ac:picMk id="7" creationId="{5C081EB9-AA56-4E3B-93F3-4CDF4FA2CF17}"/>
          </ac:picMkLst>
        </pc:picChg>
        <pc:picChg chg="del">
          <ac:chgData name="Umang Wasekar" userId="235f51bb31dc5ade" providerId="LiveId" clId="{96F82B3C-5EC9-4E67-A9A2-C0D44BB5F726}" dt="2022-02-15T04:07:30.253" v="2287" actId="478"/>
          <ac:picMkLst>
            <pc:docMk/>
            <pc:sldMk cId="3456248134" sldId="323"/>
            <ac:picMk id="9" creationId="{9C822FA4-C876-4F41-B1EF-01DF71EF07C0}"/>
          </ac:picMkLst>
        </pc:picChg>
      </pc:sldChg>
      <pc:sldChg chg="new del">
        <pc:chgData name="Umang Wasekar" userId="235f51bb31dc5ade" providerId="LiveId" clId="{96F82B3C-5EC9-4E67-A9A2-C0D44BB5F726}" dt="2022-02-15T04:07:13.807" v="2284" actId="47"/>
        <pc:sldMkLst>
          <pc:docMk/>
          <pc:sldMk cId="459158408" sldId="324"/>
        </pc:sldMkLst>
      </pc:sldChg>
      <pc:sldChg chg="addSp delSp modSp add mod modClrScheme chgLayout">
        <pc:chgData name="Umang Wasekar" userId="235f51bb31dc5ade" providerId="LiveId" clId="{96F82B3C-5EC9-4E67-A9A2-C0D44BB5F726}" dt="2022-02-15T04:09:04.569" v="2304" actId="12"/>
        <pc:sldMkLst>
          <pc:docMk/>
          <pc:sldMk cId="3822691554" sldId="324"/>
        </pc:sldMkLst>
        <pc:spChg chg="mod ord">
          <ac:chgData name="Umang Wasekar" userId="235f51bb31dc5ade" providerId="LiveId" clId="{96F82B3C-5EC9-4E67-A9A2-C0D44BB5F726}" dt="2022-02-15T04:08:27.679" v="2296" actId="700"/>
          <ac:spMkLst>
            <pc:docMk/>
            <pc:sldMk cId="3822691554" sldId="324"/>
            <ac:spMk id="2" creationId="{817AFB60-7A9E-409F-AC4E-FC0744E6CC75}"/>
          </ac:spMkLst>
        </pc:spChg>
        <pc:spChg chg="add mod ord">
          <ac:chgData name="Umang Wasekar" userId="235f51bb31dc5ade" providerId="LiveId" clId="{96F82B3C-5EC9-4E67-A9A2-C0D44BB5F726}" dt="2022-02-15T04:09:04.569" v="2304" actId="12"/>
          <ac:spMkLst>
            <pc:docMk/>
            <pc:sldMk cId="3822691554" sldId="324"/>
            <ac:spMk id="3" creationId="{B5AF03E5-95E5-471D-A9F4-80DBD4C32AF8}"/>
          </ac:spMkLst>
        </pc:spChg>
        <pc:spChg chg="del mod ord">
          <ac:chgData name="Umang Wasekar" userId="235f51bb31dc5ade" providerId="LiveId" clId="{96F82B3C-5EC9-4E67-A9A2-C0D44BB5F726}" dt="2022-02-15T04:08:27.679" v="2296" actId="700"/>
          <ac:spMkLst>
            <pc:docMk/>
            <pc:sldMk cId="3822691554" sldId="324"/>
            <ac:spMk id="4" creationId="{F7B75C21-A23F-48AB-BE01-1A351D7285FD}"/>
          </ac:spMkLst>
        </pc:spChg>
        <pc:spChg chg="del">
          <ac:chgData name="Umang Wasekar" userId="235f51bb31dc5ade" providerId="LiveId" clId="{96F82B3C-5EC9-4E67-A9A2-C0D44BB5F726}" dt="2022-02-15T04:08:27.679" v="2296" actId="700"/>
          <ac:spMkLst>
            <pc:docMk/>
            <pc:sldMk cId="3822691554" sldId="324"/>
            <ac:spMk id="5" creationId="{101B3A27-3645-4B07-A70C-B0D560CE68FE}"/>
          </ac:spMkLst>
        </pc:spChg>
        <pc:picChg chg="del">
          <ac:chgData name="Umang Wasekar" userId="235f51bb31dc5ade" providerId="LiveId" clId="{96F82B3C-5EC9-4E67-A9A2-C0D44BB5F726}" dt="2022-02-15T04:08:29.193" v="2297" actId="478"/>
          <ac:picMkLst>
            <pc:docMk/>
            <pc:sldMk cId="3822691554" sldId="324"/>
            <ac:picMk id="6" creationId="{BC4E74A0-B2CC-4649-B297-439AD1389757}"/>
          </ac:picMkLst>
        </pc:picChg>
        <pc:picChg chg="del">
          <ac:chgData name="Umang Wasekar" userId="235f51bb31dc5ade" providerId="LiveId" clId="{96F82B3C-5EC9-4E67-A9A2-C0D44BB5F726}" dt="2022-02-15T04:08:29.791" v="2298" actId="478"/>
          <ac:picMkLst>
            <pc:docMk/>
            <pc:sldMk cId="3822691554" sldId="324"/>
            <ac:picMk id="10" creationId="{4EDD09AE-AAD0-42F4-9DA0-37CE1B872A4B}"/>
          </ac:picMkLst>
        </pc:picChg>
      </pc:sldChg>
      <pc:sldChg chg="addSp modSp new mod">
        <pc:chgData name="Umang Wasekar" userId="235f51bb31dc5ade" providerId="LiveId" clId="{96F82B3C-5EC9-4E67-A9A2-C0D44BB5F726}" dt="2022-02-15T04:35:30.353" v="2363" actId="14100"/>
        <pc:sldMkLst>
          <pc:docMk/>
          <pc:sldMk cId="753703635" sldId="325"/>
        </pc:sldMkLst>
        <pc:spChg chg="mod">
          <ac:chgData name="Umang Wasekar" userId="235f51bb31dc5ade" providerId="LiveId" clId="{96F82B3C-5EC9-4E67-A9A2-C0D44BB5F726}" dt="2022-02-15T04:18:03.433" v="2346" actId="20577"/>
          <ac:spMkLst>
            <pc:docMk/>
            <pc:sldMk cId="753703635" sldId="325"/>
            <ac:spMk id="2" creationId="{5757686C-98FD-45EE-AD52-01E445C2978E}"/>
          </ac:spMkLst>
        </pc:spChg>
        <pc:spChg chg="mod">
          <ac:chgData name="Umang Wasekar" userId="235f51bb31dc5ade" providerId="LiveId" clId="{96F82B3C-5EC9-4E67-A9A2-C0D44BB5F726}" dt="2022-02-15T04:34:01.515" v="2350" actId="14100"/>
          <ac:spMkLst>
            <pc:docMk/>
            <pc:sldMk cId="753703635" sldId="325"/>
            <ac:spMk id="3" creationId="{302D1C35-49E0-4267-B21C-1AC3644601E1}"/>
          </ac:spMkLst>
        </pc:spChg>
        <pc:picChg chg="add mod">
          <ac:chgData name="Umang Wasekar" userId="235f51bb31dc5ade" providerId="LiveId" clId="{96F82B3C-5EC9-4E67-A9A2-C0D44BB5F726}" dt="2022-02-15T04:35:25.038" v="2362" actId="14100"/>
          <ac:picMkLst>
            <pc:docMk/>
            <pc:sldMk cId="753703635" sldId="325"/>
            <ac:picMk id="5" creationId="{509ED717-D952-4544-B007-1088ABDC92E7}"/>
          </ac:picMkLst>
        </pc:picChg>
        <pc:picChg chg="add mod">
          <ac:chgData name="Umang Wasekar" userId="235f51bb31dc5ade" providerId="LiveId" clId="{96F82B3C-5EC9-4E67-A9A2-C0D44BB5F726}" dt="2022-02-15T04:35:30.353" v="2363" actId="14100"/>
          <ac:picMkLst>
            <pc:docMk/>
            <pc:sldMk cId="753703635" sldId="325"/>
            <ac:picMk id="7" creationId="{C2F783CA-1721-48B2-941C-0DD7FA4D773C}"/>
          </ac:picMkLst>
        </pc:picChg>
      </pc:sldChg>
      <pc:sldChg chg="addSp delSp modSp add mod">
        <pc:chgData name="Umang Wasekar" userId="235f51bb31dc5ade" providerId="LiveId" clId="{96F82B3C-5EC9-4E67-A9A2-C0D44BB5F726}" dt="2022-02-15T04:37:05.795" v="2376" actId="14100"/>
        <pc:sldMkLst>
          <pc:docMk/>
          <pc:sldMk cId="2280641693" sldId="326"/>
        </pc:sldMkLst>
        <pc:picChg chg="del">
          <ac:chgData name="Umang Wasekar" userId="235f51bb31dc5ade" providerId="LiveId" clId="{96F82B3C-5EC9-4E67-A9A2-C0D44BB5F726}" dt="2022-02-15T04:36:14.347" v="2367" actId="478"/>
          <ac:picMkLst>
            <pc:docMk/>
            <pc:sldMk cId="2280641693" sldId="326"/>
            <ac:picMk id="5" creationId="{509ED717-D952-4544-B007-1088ABDC92E7}"/>
          </ac:picMkLst>
        </pc:picChg>
        <pc:picChg chg="add mod">
          <ac:chgData name="Umang Wasekar" userId="235f51bb31dc5ade" providerId="LiveId" clId="{96F82B3C-5EC9-4E67-A9A2-C0D44BB5F726}" dt="2022-02-15T04:36:29.236" v="2370" actId="14100"/>
          <ac:picMkLst>
            <pc:docMk/>
            <pc:sldMk cId="2280641693" sldId="326"/>
            <ac:picMk id="6" creationId="{0D76AF28-FE49-4EA0-AC77-3665E82104D6}"/>
          </ac:picMkLst>
        </pc:picChg>
        <pc:picChg chg="del">
          <ac:chgData name="Umang Wasekar" userId="235f51bb31dc5ade" providerId="LiveId" clId="{96F82B3C-5EC9-4E67-A9A2-C0D44BB5F726}" dt="2022-02-15T04:36:32.912" v="2371" actId="478"/>
          <ac:picMkLst>
            <pc:docMk/>
            <pc:sldMk cId="2280641693" sldId="326"/>
            <ac:picMk id="7" creationId="{C2F783CA-1721-48B2-941C-0DD7FA4D773C}"/>
          </ac:picMkLst>
        </pc:picChg>
        <pc:picChg chg="add mod">
          <ac:chgData name="Umang Wasekar" userId="235f51bb31dc5ade" providerId="LiveId" clId="{96F82B3C-5EC9-4E67-A9A2-C0D44BB5F726}" dt="2022-02-15T04:37:05.795" v="2376" actId="14100"/>
          <ac:picMkLst>
            <pc:docMk/>
            <pc:sldMk cId="2280641693" sldId="326"/>
            <ac:picMk id="9" creationId="{3A87EE9C-91B8-4729-A389-3A4B9DE5C5D0}"/>
          </ac:picMkLst>
        </pc:picChg>
      </pc:sldChg>
      <pc:sldChg chg="addSp delSp modSp add mod">
        <pc:chgData name="Umang Wasekar" userId="235f51bb31dc5ade" providerId="LiveId" clId="{96F82B3C-5EC9-4E67-A9A2-C0D44BB5F726}" dt="2022-02-15T04:38:16.480" v="2387" actId="14100"/>
        <pc:sldMkLst>
          <pc:docMk/>
          <pc:sldMk cId="3777281965" sldId="327"/>
        </pc:sldMkLst>
        <pc:picChg chg="del">
          <ac:chgData name="Umang Wasekar" userId="235f51bb31dc5ade" providerId="LiveId" clId="{96F82B3C-5EC9-4E67-A9A2-C0D44BB5F726}" dt="2022-02-15T04:37:17.548" v="2377" actId="478"/>
          <ac:picMkLst>
            <pc:docMk/>
            <pc:sldMk cId="3777281965" sldId="327"/>
            <ac:picMk id="5" creationId="{509ED717-D952-4544-B007-1088ABDC92E7}"/>
          </ac:picMkLst>
        </pc:picChg>
        <pc:picChg chg="add mod">
          <ac:chgData name="Umang Wasekar" userId="235f51bb31dc5ade" providerId="LiveId" clId="{96F82B3C-5EC9-4E67-A9A2-C0D44BB5F726}" dt="2022-02-15T04:37:49.013" v="2382" actId="14100"/>
          <ac:picMkLst>
            <pc:docMk/>
            <pc:sldMk cId="3777281965" sldId="327"/>
            <ac:picMk id="6" creationId="{0E9BD21F-44C5-4015-B7C0-40326B04B1EA}"/>
          </ac:picMkLst>
        </pc:picChg>
        <pc:picChg chg="del">
          <ac:chgData name="Umang Wasekar" userId="235f51bb31dc5ade" providerId="LiveId" clId="{96F82B3C-5EC9-4E67-A9A2-C0D44BB5F726}" dt="2022-02-15T04:37:50.884" v="2383" actId="478"/>
          <ac:picMkLst>
            <pc:docMk/>
            <pc:sldMk cId="3777281965" sldId="327"/>
            <ac:picMk id="7" creationId="{C2F783CA-1721-48B2-941C-0DD7FA4D773C}"/>
          </ac:picMkLst>
        </pc:picChg>
        <pc:picChg chg="add mod">
          <ac:chgData name="Umang Wasekar" userId="235f51bb31dc5ade" providerId="LiveId" clId="{96F82B3C-5EC9-4E67-A9A2-C0D44BB5F726}" dt="2022-02-15T04:38:16.480" v="2387" actId="14100"/>
          <ac:picMkLst>
            <pc:docMk/>
            <pc:sldMk cId="3777281965" sldId="327"/>
            <ac:picMk id="9" creationId="{1335F06D-2BC0-4A1B-BB49-3866FFE76B6C}"/>
          </ac:picMkLst>
        </pc:picChg>
      </pc:sldChg>
      <pc:sldChg chg="addSp delSp modSp add mod">
        <pc:chgData name="Umang Wasekar" userId="235f51bb31dc5ade" providerId="LiveId" clId="{96F82B3C-5EC9-4E67-A9A2-C0D44BB5F726}" dt="2022-02-15T04:40:01.215" v="2400" actId="14100"/>
        <pc:sldMkLst>
          <pc:docMk/>
          <pc:sldMk cId="1219595259" sldId="328"/>
        </pc:sldMkLst>
        <pc:picChg chg="del">
          <ac:chgData name="Umang Wasekar" userId="235f51bb31dc5ade" providerId="LiveId" clId="{96F82B3C-5EC9-4E67-A9A2-C0D44BB5F726}" dt="2022-02-15T04:38:30.652" v="2388" actId="478"/>
          <ac:picMkLst>
            <pc:docMk/>
            <pc:sldMk cId="1219595259" sldId="328"/>
            <ac:picMk id="5" creationId="{509ED717-D952-4544-B007-1088ABDC92E7}"/>
          </ac:picMkLst>
        </pc:picChg>
        <pc:picChg chg="add mod">
          <ac:chgData name="Umang Wasekar" userId="235f51bb31dc5ade" providerId="LiveId" clId="{96F82B3C-5EC9-4E67-A9A2-C0D44BB5F726}" dt="2022-02-15T04:39:03.875" v="2393" actId="14100"/>
          <ac:picMkLst>
            <pc:docMk/>
            <pc:sldMk cId="1219595259" sldId="328"/>
            <ac:picMk id="6" creationId="{86507F62-5BD2-4C07-B342-3B30975A362A}"/>
          </ac:picMkLst>
        </pc:picChg>
        <pc:picChg chg="del">
          <ac:chgData name="Umang Wasekar" userId="235f51bb31dc5ade" providerId="LiveId" clId="{96F82B3C-5EC9-4E67-A9A2-C0D44BB5F726}" dt="2022-02-15T04:39:09.472" v="2394" actId="478"/>
          <ac:picMkLst>
            <pc:docMk/>
            <pc:sldMk cId="1219595259" sldId="328"/>
            <ac:picMk id="7" creationId="{C2F783CA-1721-48B2-941C-0DD7FA4D773C}"/>
          </ac:picMkLst>
        </pc:picChg>
        <pc:picChg chg="add mod">
          <ac:chgData name="Umang Wasekar" userId="235f51bb31dc5ade" providerId="LiveId" clId="{96F82B3C-5EC9-4E67-A9A2-C0D44BB5F726}" dt="2022-02-15T04:40:01.215" v="2400" actId="14100"/>
          <ac:picMkLst>
            <pc:docMk/>
            <pc:sldMk cId="1219595259" sldId="328"/>
            <ac:picMk id="9" creationId="{33FD24F1-7454-40A9-99A0-621822A60896}"/>
          </ac:picMkLst>
        </pc:picChg>
      </pc:sldChg>
      <pc:sldChg chg="addSp delSp modSp add mod">
        <pc:chgData name="Umang Wasekar" userId="235f51bb31dc5ade" providerId="LiveId" clId="{96F82B3C-5EC9-4E67-A9A2-C0D44BB5F726}" dt="2022-02-15T04:41:13.437" v="2408" actId="1076"/>
        <pc:sldMkLst>
          <pc:docMk/>
          <pc:sldMk cId="3559126156" sldId="329"/>
        </pc:sldMkLst>
        <pc:picChg chg="add mod">
          <ac:chgData name="Umang Wasekar" userId="235f51bb31dc5ade" providerId="LiveId" clId="{96F82B3C-5EC9-4E67-A9A2-C0D44BB5F726}" dt="2022-02-15T04:41:13.437" v="2408" actId="1076"/>
          <ac:picMkLst>
            <pc:docMk/>
            <pc:sldMk cId="3559126156" sldId="329"/>
            <ac:picMk id="5" creationId="{AB8E6F89-6C73-417D-B60E-17D62E2A3A94}"/>
          </ac:picMkLst>
        </pc:picChg>
        <pc:picChg chg="del">
          <ac:chgData name="Umang Wasekar" userId="235f51bb31dc5ade" providerId="LiveId" clId="{96F82B3C-5EC9-4E67-A9A2-C0D44BB5F726}" dt="2022-02-15T04:40:42.803" v="2402" actId="478"/>
          <ac:picMkLst>
            <pc:docMk/>
            <pc:sldMk cId="3559126156" sldId="329"/>
            <ac:picMk id="6" creationId="{86507F62-5BD2-4C07-B342-3B30975A362A}"/>
          </ac:picMkLst>
        </pc:picChg>
        <pc:picChg chg="del">
          <ac:chgData name="Umang Wasekar" userId="235f51bb31dc5ade" providerId="LiveId" clId="{96F82B3C-5EC9-4E67-A9A2-C0D44BB5F726}" dt="2022-02-15T04:40:44.016" v="2403" actId="478"/>
          <ac:picMkLst>
            <pc:docMk/>
            <pc:sldMk cId="3559126156" sldId="329"/>
            <ac:picMk id="9" creationId="{33FD24F1-7454-40A9-99A0-621822A60896}"/>
          </ac:picMkLst>
        </pc:picChg>
      </pc:sldChg>
      <pc:sldChg chg="addSp delSp modSp add del mod">
        <pc:chgData name="Umang Wasekar" userId="235f51bb31dc5ade" providerId="LiveId" clId="{96F82B3C-5EC9-4E67-A9A2-C0D44BB5F726}" dt="2022-02-15T04:42:03.942" v="2415" actId="47"/>
        <pc:sldMkLst>
          <pc:docMk/>
          <pc:sldMk cId="2195868268" sldId="330"/>
        </pc:sldMkLst>
        <pc:spChg chg="del mod">
          <ac:chgData name="Umang Wasekar" userId="235f51bb31dc5ade" providerId="LiveId" clId="{96F82B3C-5EC9-4E67-A9A2-C0D44BB5F726}" dt="2022-02-15T04:42:01.064" v="2414" actId="478"/>
          <ac:spMkLst>
            <pc:docMk/>
            <pc:sldMk cId="2195868268" sldId="330"/>
            <ac:spMk id="3" creationId="{302D1C35-49E0-4267-B21C-1AC3644601E1}"/>
          </ac:spMkLst>
        </pc:spChg>
        <pc:spChg chg="add mod">
          <ac:chgData name="Umang Wasekar" userId="235f51bb31dc5ade" providerId="LiveId" clId="{96F82B3C-5EC9-4E67-A9A2-C0D44BB5F726}" dt="2022-02-15T04:41:53.948" v="2412" actId="6549"/>
          <ac:spMkLst>
            <pc:docMk/>
            <pc:sldMk cId="2195868268" sldId="330"/>
            <ac:spMk id="6" creationId="{DCB63AFF-5E9B-4DBB-A290-32761A03AC7A}"/>
          </ac:spMkLst>
        </pc:spChg>
        <pc:picChg chg="del">
          <ac:chgData name="Umang Wasekar" userId="235f51bb31dc5ade" providerId="LiveId" clId="{96F82B3C-5EC9-4E67-A9A2-C0D44BB5F726}" dt="2022-02-15T04:41:37.544" v="2410" actId="478"/>
          <ac:picMkLst>
            <pc:docMk/>
            <pc:sldMk cId="2195868268" sldId="330"/>
            <ac:picMk id="5" creationId="{AB8E6F89-6C73-417D-B60E-17D62E2A3A94}"/>
          </ac:picMkLst>
        </pc:picChg>
      </pc:sldChg>
      <pc:sldChg chg="modSp new mod">
        <pc:chgData name="Umang Wasekar" userId="235f51bb31dc5ade" providerId="LiveId" clId="{96F82B3C-5EC9-4E67-A9A2-C0D44BB5F726}" dt="2022-02-15T04:43:19.172" v="2462" actId="313"/>
        <pc:sldMkLst>
          <pc:docMk/>
          <pc:sldMk cId="3312979107" sldId="330"/>
        </pc:sldMkLst>
        <pc:spChg chg="mod">
          <ac:chgData name="Umang Wasekar" userId="235f51bb31dc5ade" providerId="LiveId" clId="{96F82B3C-5EC9-4E67-A9A2-C0D44BB5F726}" dt="2022-02-15T04:42:46.652" v="2454" actId="20577"/>
          <ac:spMkLst>
            <pc:docMk/>
            <pc:sldMk cId="3312979107" sldId="330"/>
            <ac:spMk id="2" creationId="{B2AEF40F-ACB1-4B4B-ADB2-53D4874CA77E}"/>
          </ac:spMkLst>
        </pc:spChg>
        <pc:spChg chg="mod">
          <ac:chgData name="Umang Wasekar" userId="235f51bb31dc5ade" providerId="LiveId" clId="{96F82B3C-5EC9-4E67-A9A2-C0D44BB5F726}" dt="2022-02-15T04:43:19.172" v="2462" actId="313"/>
          <ac:spMkLst>
            <pc:docMk/>
            <pc:sldMk cId="3312979107" sldId="330"/>
            <ac:spMk id="3" creationId="{B966DC34-5500-4DBC-B1CD-E04367413A09}"/>
          </ac:spMkLst>
        </pc:spChg>
      </pc:sldChg>
      <pc:sldChg chg="addSp delSp modSp new mod modClrScheme chgLayout">
        <pc:chgData name="Umang Wasekar" userId="235f51bb31dc5ade" providerId="LiveId" clId="{96F82B3C-5EC9-4E67-A9A2-C0D44BB5F726}" dt="2022-02-15T05:13:50.023" v="2509" actId="12"/>
        <pc:sldMkLst>
          <pc:docMk/>
          <pc:sldMk cId="3754646617" sldId="331"/>
        </pc:sldMkLst>
        <pc:spChg chg="mod ord">
          <ac:chgData name="Umang Wasekar" userId="235f51bb31dc5ade" providerId="LiveId" clId="{96F82B3C-5EC9-4E67-A9A2-C0D44BB5F726}" dt="2022-02-15T05:13:06.371" v="2502" actId="700"/>
          <ac:spMkLst>
            <pc:docMk/>
            <pc:sldMk cId="3754646617" sldId="331"/>
            <ac:spMk id="2" creationId="{4995B0D4-ADA3-40D1-8F6E-A74AD87A8936}"/>
          </ac:spMkLst>
        </pc:spChg>
        <pc:spChg chg="del mod ord">
          <ac:chgData name="Umang Wasekar" userId="235f51bb31dc5ade" providerId="LiveId" clId="{96F82B3C-5EC9-4E67-A9A2-C0D44BB5F726}" dt="2022-02-15T05:13:06.371" v="2502" actId="700"/>
          <ac:spMkLst>
            <pc:docMk/>
            <pc:sldMk cId="3754646617" sldId="331"/>
            <ac:spMk id="3" creationId="{BACB528D-B0B2-41C5-BB61-0A8DFD10F9B5}"/>
          </ac:spMkLst>
        </pc:spChg>
        <pc:spChg chg="add mod ord">
          <ac:chgData name="Umang Wasekar" userId="235f51bb31dc5ade" providerId="LiveId" clId="{96F82B3C-5EC9-4E67-A9A2-C0D44BB5F726}" dt="2022-02-15T05:13:06.371" v="2502" actId="700"/>
          <ac:spMkLst>
            <pc:docMk/>
            <pc:sldMk cId="3754646617" sldId="331"/>
            <ac:spMk id="8" creationId="{F9B1AC2E-136C-4415-B66C-7C36F50C81E7}"/>
          </ac:spMkLst>
        </pc:spChg>
        <pc:spChg chg="add mod ord">
          <ac:chgData name="Umang Wasekar" userId="235f51bb31dc5ade" providerId="LiveId" clId="{96F82B3C-5EC9-4E67-A9A2-C0D44BB5F726}" dt="2022-02-15T05:13:50.023" v="2509" actId="12"/>
          <ac:spMkLst>
            <pc:docMk/>
            <pc:sldMk cId="3754646617" sldId="331"/>
            <ac:spMk id="9" creationId="{B3506C12-F9B9-48A8-9DE9-6B550E5ED7D9}"/>
          </ac:spMkLst>
        </pc:spChg>
        <pc:picChg chg="add del mod">
          <ac:chgData name="Umang Wasekar" userId="235f51bb31dc5ade" providerId="LiveId" clId="{96F82B3C-5EC9-4E67-A9A2-C0D44BB5F726}" dt="2022-02-15T05:11:21.791" v="2490" actId="478"/>
          <ac:picMkLst>
            <pc:docMk/>
            <pc:sldMk cId="3754646617" sldId="331"/>
            <ac:picMk id="5" creationId="{F21F36E4-3586-42EA-90F6-372243827E9F}"/>
          </ac:picMkLst>
        </pc:picChg>
        <pc:picChg chg="add mod">
          <ac:chgData name="Umang Wasekar" userId="235f51bb31dc5ade" providerId="LiveId" clId="{96F82B3C-5EC9-4E67-A9A2-C0D44BB5F726}" dt="2022-02-15T05:12:02.618" v="2496" actId="1076"/>
          <ac:picMkLst>
            <pc:docMk/>
            <pc:sldMk cId="3754646617" sldId="331"/>
            <ac:picMk id="7" creationId="{19BBCFFD-86F7-4C95-A8F5-31B4811A6FB3}"/>
          </ac:picMkLst>
        </pc:picChg>
      </pc:sldChg>
      <pc:sldChg chg="addSp modSp new mod">
        <pc:chgData name="Umang Wasekar" userId="235f51bb31dc5ade" providerId="LiveId" clId="{96F82B3C-5EC9-4E67-A9A2-C0D44BB5F726}" dt="2022-02-15T05:15:59.667" v="2538" actId="14100"/>
        <pc:sldMkLst>
          <pc:docMk/>
          <pc:sldMk cId="2000863820" sldId="332"/>
        </pc:sldMkLst>
        <pc:spChg chg="mod">
          <ac:chgData name="Umang Wasekar" userId="235f51bb31dc5ade" providerId="LiveId" clId="{96F82B3C-5EC9-4E67-A9A2-C0D44BB5F726}" dt="2022-02-15T05:15:06.668" v="2533" actId="20577"/>
          <ac:spMkLst>
            <pc:docMk/>
            <pc:sldMk cId="2000863820" sldId="332"/>
            <ac:spMk id="2" creationId="{5E3DEDDB-1D04-4F32-807C-CB5C268FD3DB}"/>
          </ac:spMkLst>
        </pc:spChg>
        <pc:picChg chg="add mod">
          <ac:chgData name="Umang Wasekar" userId="235f51bb31dc5ade" providerId="LiveId" clId="{96F82B3C-5EC9-4E67-A9A2-C0D44BB5F726}" dt="2022-02-15T05:15:59.667" v="2538" actId="14100"/>
          <ac:picMkLst>
            <pc:docMk/>
            <pc:sldMk cId="2000863820" sldId="332"/>
            <ac:picMk id="5" creationId="{4874C6E5-8B4D-4B50-A68C-0CC4878722E8}"/>
          </ac:picMkLst>
        </pc:picChg>
      </pc:sldChg>
      <pc:sldChg chg="new del">
        <pc:chgData name="Umang Wasekar" userId="235f51bb31dc5ade" providerId="LiveId" clId="{96F82B3C-5EC9-4E67-A9A2-C0D44BB5F726}" dt="2022-02-15T05:13:03.219" v="2501" actId="47"/>
        <pc:sldMkLst>
          <pc:docMk/>
          <pc:sldMk cId="2187294805" sldId="332"/>
        </pc:sldMkLst>
      </pc:sldChg>
      <pc:sldChg chg="delSp modSp add mod">
        <pc:chgData name="Umang Wasekar" userId="235f51bb31dc5ade" providerId="LiveId" clId="{96F82B3C-5EC9-4E67-A9A2-C0D44BB5F726}" dt="2022-02-16T04:54:20.400" v="2634" actId="20577"/>
        <pc:sldMkLst>
          <pc:docMk/>
          <pc:sldMk cId="2697851946" sldId="333"/>
        </pc:sldMkLst>
        <pc:spChg chg="mod">
          <ac:chgData name="Umang Wasekar" userId="235f51bb31dc5ade" providerId="LiveId" clId="{96F82B3C-5EC9-4E67-A9A2-C0D44BB5F726}" dt="2022-02-16T04:54:20.400" v="2634" actId="20577"/>
          <ac:spMkLst>
            <pc:docMk/>
            <pc:sldMk cId="2697851946" sldId="333"/>
            <ac:spMk id="3" creationId="{C3544A43-3CEC-4259-AA2F-B5D55216BE7F}"/>
          </ac:spMkLst>
        </pc:spChg>
        <pc:picChg chg="del">
          <ac:chgData name="Umang Wasekar" userId="235f51bb31dc5ade" providerId="LiveId" clId="{96F82B3C-5EC9-4E67-A9A2-C0D44BB5F726}" dt="2022-02-15T05:16:25.886" v="2540" actId="478"/>
          <ac:picMkLst>
            <pc:docMk/>
            <pc:sldMk cId="2697851946" sldId="333"/>
            <ac:picMk id="5" creationId="{4874C6E5-8B4D-4B50-A68C-0CC4878722E8}"/>
          </ac:picMkLst>
        </pc:picChg>
      </pc:sldChg>
      <pc:sldChg chg="modSp new mod">
        <pc:chgData name="Umang Wasekar" userId="235f51bb31dc5ade" providerId="LiveId" clId="{96F82B3C-5EC9-4E67-A9A2-C0D44BB5F726}" dt="2022-02-16T04:56:38.731" v="2683" actId="12"/>
        <pc:sldMkLst>
          <pc:docMk/>
          <pc:sldMk cId="2907566063" sldId="334"/>
        </pc:sldMkLst>
        <pc:spChg chg="mod">
          <ac:chgData name="Umang Wasekar" userId="235f51bb31dc5ade" providerId="LiveId" clId="{96F82B3C-5EC9-4E67-A9A2-C0D44BB5F726}" dt="2022-02-16T04:56:07.848" v="2678" actId="20577"/>
          <ac:spMkLst>
            <pc:docMk/>
            <pc:sldMk cId="2907566063" sldId="334"/>
            <ac:spMk id="2" creationId="{77BE345B-3264-48C3-954C-60C274702A32}"/>
          </ac:spMkLst>
        </pc:spChg>
        <pc:spChg chg="mod">
          <ac:chgData name="Umang Wasekar" userId="235f51bb31dc5ade" providerId="LiveId" clId="{96F82B3C-5EC9-4E67-A9A2-C0D44BB5F726}" dt="2022-02-16T04:56:38.731" v="2683" actId="12"/>
          <ac:spMkLst>
            <pc:docMk/>
            <pc:sldMk cId="2907566063" sldId="334"/>
            <ac:spMk id="3" creationId="{76C04CFB-4272-4008-8705-FA317FF05FA4}"/>
          </ac:spMkLst>
        </pc:spChg>
      </pc:sldChg>
      <pc:sldChg chg="addSp delSp modSp add mod modClrScheme chgLayout">
        <pc:chgData name="Umang Wasekar" userId="235f51bb31dc5ade" providerId="LiveId" clId="{96F82B3C-5EC9-4E67-A9A2-C0D44BB5F726}" dt="2022-02-16T05:22:43.957" v="2944" actId="14100"/>
        <pc:sldMkLst>
          <pc:docMk/>
          <pc:sldMk cId="1579706418" sldId="335"/>
        </pc:sldMkLst>
        <pc:spChg chg="mod ord">
          <ac:chgData name="Umang Wasekar" userId="235f51bb31dc5ade" providerId="LiveId" clId="{96F82B3C-5EC9-4E67-A9A2-C0D44BB5F726}" dt="2022-02-16T05:15:54.779" v="2686" actId="700"/>
          <ac:spMkLst>
            <pc:docMk/>
            <pc:sldMk cId="1579706418" sldId="335"/>
            <ac:spMk id="2" creationId="{77BE345B-3264-48C3-954C-60C274702A32}"/>
          </ac:spMkLst>
        </pc:spChg>
        <pc:spChg chg="del mod ord">
          <ac:chgData name="Umang Wasekar" userId="235f51bb31dc5ade" providerId="LiveId" clId="{96F82B3C-5EC9-4E67-A9A2-C0D44BB5F726}" dt="2022-02-16T05:15:54.779" v="2686" actId="700"/>
          <ac:spMkLst>
            <pc:docMk/>
            <pc:sldMk cId="1579706418" sldId="335"/>
            <ac:spMk id="3" creationId="{76C04CFB-4272-4008-8705-FA317FF05FA4}"/>
          </ac:spMkLst>
        </pc:spChg>
        <pc:spChg chg="add mod ord">
          <ac:chgData name="Umang Wasekar" userId="235f51bb31dc5ade" providerId="LiveId" clId="{96F82B3C-5EC9-4E67-A9A2-C0D44BB5F726}" dt="2022-02-16T05:21:27.954" v="2925" actId="20577"/>
          <ac:spMkLst>
            <pc:docMk/>
            <pc:sldMk cId="1579706418" sldId="335"/>
            <ac:spMk id="4" creationId="{AADBDC10-D602-4655-9816-5A2F6E21A8AA}"/>
          </ac:spMkLst>
        </pc:spChg>
        <pc:spChg chg="add mod ord">
          <ac:chgData name="Umang Wasekar" userId="235f51bb31dc5ade" providerId="LiveId" clId="{96F82B3C-5EC9-4E67-A9A2-C0D44BB5F726}" dt="2022-02-16T05:21:34.432" v="2935" actId="20577"/>
          <ac:spMkLst>
            <pc:docMk/>
            <pc:sldMk cId="1579706418" sldId="335"/>
            <ac:spMk id="5" creationId="{60DAAAA7-D244-409A-9D25-82452D038942}"/>
          </ac:spMkLst>
        </pc:spChg>
        <pc:picChg chg="add mod">
          <ac:chgData name="Umang Wasekar" userId="235f51bb31dc5ade" providerId="LiveId" clId="{96F82B3C-5EC9-4E67-A9A2-C0D44BB5F726}" dt="2022-02-16T05:20:22.060" v="2910" actId="14100"/>
          <ac:picMkLst>
            <pc:docMk/>
            <pc:sldMk cId="1579706418" sldId="335"/>
            <ac:picMk id="7" creationId="{DAE46D6A-EF93-4156-8457-5E40C11A4662}"/>
          </ac:picMkLst>
        </pc:picChg>
        <pc:picChg chg="add mod">
          <ac:chgData name="Umang Wasekar" userId="235f51bb31dc5ade" providerId="LiveId" clId="{96F82B3C-5EC9-4E67-A9A2-C0D44BB5F726}" dt="2022-02-16T05:20:53" v="2916" actId="14100"/>
          <ac:picMkLst>
            <pc:docMk/>
            <pc:sldMk cId="1579706418" sldId="335"/>
            <ac:picMk id="9" creationId="{A243CDC4-E81A-4425-80FF-FBB23DCB2AC6}"/>
          </ac:picMkLst>
        </pc:picChg>
        <pc:picChg chg="add mod">
          <ac:chgData name="Umang Wasekar" userId="235f51bb31dc5ade" providerId="LiveId" clId="{96F82B3C-5EC9-4E67-A9A2-C0D44BB5F726}" dt="2022-02-16T05:22:14.339" v="2939" actId="14100"/>
          <ac:picMkLst>
            <pc:docMk/>
            <pc:sldMk cId="1579706418" sldId="335"/>
            <ac:picMk id="11" creationId="{CD2E3F20-D9C9-4D30-A5E3-0A96E64A9038}"/>
          </ac:picMkLst>
        </pc:picChg>
        <pc:picChg chg="add mod">
          <ac:chgData name="Umang Wasekar" userId="235f51bb31dc5ade" providerId="LiveId" clId="{96F82B3C-5EC9-4E67-A9A2-C0D44BB5F726}" dt="2022-02-16T05:22:43.957" v="2944" actId="14100"/>
          <ac:picMkLst>
            <pc:docMk/>
            <pc:sldMk cId="1579706418" sldId="335"/>
            <ac:picMk id="13" creationId="{B387D4CC-ABBD-4925-9993-5598F3739838}"/>
          </ac:picMkLst>
        </pc:picChg>
      </pc:sldChg>
      <pc:sldChg chg="addSp delSp modSp add mod">
        <pc:chgData name="Umang Wasekar" userId="235f51bb31dc5ade" providerId="LiveId" clId="{96F82B3C-5EC9-4E67-A9A2-C0D44BB5F726}" dt="2022-02-16T05:26:51.098" v="3073" actId="14100"/>
        <pc:sldMkLst>
          <pc:docMk/>
          <pc:sldMk cId="3984690280" sldId="336"/>
        </pc:sldMkLst>
        <pc:spChg chg="mod">
          <ac:chgData name="Umang Wasekar" userId="235f51bb31dc5ade" providerId="LiveId" clId="{96F82B3C-5EC9-4E67-A9A2-C0D44BB5F726}" dt="2022-02-16T05:23:07.639" v="2957" actId="20577"/>
          <ac:spMkLst>
            <pc:docMk/>
            <pc:sldMk cId="3984690280" sldId="336"/>
            <ac:spMk id="4" creationId="{AADBDC10-D602-4655-9816-5A2F6E21A8AA}"/>
          </ac:spMkLst>
        </pc:spChg>
        <pc:spChg chg="mod">
          <ac:chgData name="Umang Wasekar" userId="235f51bb31dc5ade" providerId="LiveId" clId="{96F82B3C-5EC9-4E67-A9A2-C0D44BB5F726}" dt="2022-02-16T05:24:08.675" v="3056" actId="20577"/>
          <ac:spMkLst>
            <pc:docMk/>
            <pc:sldMk cId="3984690280" sldId="336"/>
            <ac:spMk id="5" creationId="{60DAAAA7-D244-409A-9D25-82452D038942}"/>
          </ac:spMkLst>
        </pc:spChg>
        <pc:picChg chg="add mod">
          <ac:chgData name="Umang Wasekar" userId="235f51bb31dc5ade" providerId="LiveId" clId="{96F82B3C-5EC9-4E67-A9A2-C0D44BB5F726}" dt="2022-02-16T05:24:53.672" v="3064" actId="14100"/>
          <ac:picMkLst>
            <pc:docMk/>
            <pc:sldMk cId="3984690280" sldId="336"/>
            <ac:picMk id="6" creationId="{ED194BE4-C493-42E5-AD03-9BCAE1F4A19E}"/>
          </ac:picMkLst>
        </pc:picChg>
        <pc:picChg chg="del">
          <ac:chgData name="Umang Wasekar" userId="235f51bb31dc5ade" providerId="LiveId" clId="{96F82B3C-5EC9-4E67-A9A2-C0D44BB5F726}" dt="2022-02-16T05:24:19.942" v="3057" actId="478"/>
          <ac:picMkLst>
            <pc:docMk/>
            <pc:sldMk cId="3984690280" sldId="336"/>
            <ac:picMk id="7" creationId="{DAE46D6A-EF93-4156-8457-5E40C11A4662}"/>
          </ac:picMkLst>
        </pc:picChg>
        <pc:picChg chg="del">
          <ac:chgData name="Umang Wasekar" userId="235f51bb31dc5ade" providerId="LiveId" clId="{96F82B3C-5EC9-4E67-A9A2-C0D44BB5F726}" dt="2022-02-16T05:24:20.921" v="3058" actId="478"/>
          <ac:picMkLst>
            <pc:docMk/>
            <pc:sldMk cId="3984690280" sldId="336"/>
            <ac:picMk id="9" creationId="{A243CDC4-E81A-4425-80FF-FBB23DCB2AC6}"/>
          </ac:picMkLst>
        </pc:picChg>
        <pc:picChg chg="add mod">
          <ac:chgData name="Umang Wasekar" userId="235f51bb31dc5ade" providerId="LiveId" clId="{96F82B3C-5EC9-4E67-A9A2-C0D44BB5F726}" dt="2022-02-16T05:25:18.217" v="3068" actId="14100"/>
          <ac:picMkLst>
            <pc:docMk/>
            <pc:sldMk cId="3984690280" sldId="336"/>
            <ac:picMk id="10" creationId="{9F3BD334-4903-4801-828F-5D013CDAAD76}"/>
          </ac:picMkLst>
        </pc:picChg>
        <pc:picChg chg="del">
          <ac:chgData name="Umang Wasekar" userId="235f51bb31dc5ade" providerId="LiveId" clId="{96F82B3C-5EC9-4E67-A9A2-C0D44BB5F726}" dt="2022-02-16T05:24:21.690" v="3059" actId="478"/>
          <ac:picMkLst>
            <pc:docMk/>
            <pc:sldMk cId="3984690280" sldId="336"/>
            <ac:picMk id="11" creationId="{CD2E3F20-D9C9-4D30-A5E3-0A96E64A9038}"/>
          </ac:picMkLst>
        </pc:picChg>
        <pc:picChg chg="del">
          <ac:chgData name="Umang Wasekar" userId="235f51bb31dc5ade" providerId="LiveId" clId="{96F82B3C-5EC9-4E67-A9A2-C0D44BB5F726}" dt="2022-02-16T05:24:22.405" v="3060" actId="478"/>
          <ac:picMkLst>
            <pc:docMk/>
            <pc:sldMk cId="3984690280" sldId="336"/>
            <ac:picMk id="13" creationId="{B387D4CC-ABBD-4925-9993-5598F3739838}"/>
          </ac:picMkLst>
        </pc:picChg>
        <pc:picChg chg="add mod">
          <ac:chgData name="Umang Wasekar" userId="235f51bb31dc5ade" providerId="LiveId" clId="{96F82B3C-5EC9-4E67-A9A2-C0D44BB5F726}" dt="2022-02-16T05:26:27.019" v="3070" actId="1076"/>
          <ac:picMkLst>
            <pc:docMk/>
            <pc:sldMk cId="3984690280" sldId="336"/>
            <ac:picMk id="14" creationId="{D63E70DA-AE81-44DF-8F33-29AE83806D64}"/>
          </ac:picMkLst>
        </pc:picChg>
        <pc:picChg chg="add mod">
          <ac:chgData name="Umang Wasekar" userId="235f51bb31dc5ade" providerId="LiveId" clId="{96F82B3C-5EC9-4E67-A9A2-C0D44BB5F726}" dt="2022-02-16T05:26:51.098" v="3073" actId="14100"/>
          <ac:picMkLst>
            <pc:docMk/>
            <pc:sldMk cId="3984690280" sldId="336"/>
            <ac:picMk id="16" creationId="{0C1C8B95-5E06-4377-B596-26029A6A3994}"/>
          </ac:picMkLst>
        </pc:picChg>
      </pc:sldChg>
      <pc:sldChg chg="addSp delSp modSp add mod">
        <pc:chgData name="Umang Wasekar" userId="235f51bb31dc5ade" providerId="LiveId" clId="{96F82B3C-5EC9-4E67-A9A2-C0D44BB5F726}" dt="2022-02-16T05:29:49.019" v="3121" actId="14100"/>
        <pc:sldMkLst>
          <pc:docMk/>
          <pc:sldMk cId="2157325530" sldId="337"/>
        </pc:sldMkLst>
        <pc:spChg chg="mod">
          <ac:chgData name="Umang Wasekar" userId="235f51bb31dc5ade" providerId="LiveId" clId="{96F82B3C-5EC9-4E67-A9A2-C0D44BB5F726}" dt="2022-02-16T05:28:33.614" v="3106" actId="20577"/>
          <ac:spMkLst>
            <pc:docMk/>
            <pc:sldMk cId="2157325530" sldId="337"/>
            <ac:spMk id="4" creationId="{AADBDC10-D602-4655-9816-5A2F6E21A8AA}"/>
          </ac:spMkLst>
        </pc:spChg>
        <pc:spChg chg="mod">
          <ac:chgData name="Umang Wasekar" userId="235f51bb31dc5ade" providerId="LiveId" clId="{96F82B3C-5EC9-4E67-A9A2-C0D44BB5F726}" dt="2022-02-16T05:29:07.372" v="3112" actId="6549"/>
          <ac:spMkLst>
            <pc:docMk/>
            <pc:sldMk cId="2157325530" sldId="337"/>
            <ac:spMk id="5" creationId="{60DAAAA7-D244-409A-9D25-82452D038942}"/>
          </ac:spMkLst>
        </pc:spChg>
        <pc:picChg chg="add mod">
          <ac:chgData name="Umang Wasekar" userId="235f51bb31dc5ade" providerId="LiveId" clId="{96F82B3C-5EC9-4E67-A9A2-C0D44BB5F726}" dt="2022-02-16T05:29:27.858" v="3118" actId="14100"/>
          <ac:picMkLst>
            <pc:docMk/>
            <pc:sldMk cId="2157325530" sldId="337"/>
            <ac:picMk id="6" creationId="{AB64C2E7-A995-46FC-B0F9-CCF82E9E2D73}"/>
          </ac:picMkLst>
        </pc:picChg>
        <pc:picChg chg="del mod">
          <ac:chgData name="Umang Wasekar" userId="235f51bb31dc5ade" providerId="LiveId" clId="{96F82B3C-5EC9-4E67-A9A2-C0D44BB5F726}" dt="2022-02-16T05:28:55.770" v="3108" actId="478"/>
          <ac:picMkLst>
            <pc:docMk/>
            <pc:sldMk cId="2157325530" sldId="337"/>
            <ac:picMk id="7" creationId="{DAE46D6A-EF93-4156-8457-5E40C11A4662}"/>
          </ac:picMkLst>
        </pc:picChg>
        <pc:picChg chg="del">
          <ac:chgData name="Umang Wasekar" userId="235f51bb31dc5ade" providerId="LiveId" clId="{96F82B3C-5EC9-4E67-A9A2-C0D44BB5F726}" dt="2022-02-16T05:28:56.506" v="3109" actId="478"/>
          <ac:picMkLst>
            <pc:docMk/>
            <pc:sldMk cId="2157325530" sldId="337"/>
            <ac:picMk id="9" creationId="{A243CDC4-E81A-4425-80FF-FBB23DCB2AC6}"/>
          </ac:picMkLst>
        </pc:picChg>
        <pc:picChg chg="add mod">
          <ac:chgData name="Umang Wasekar" userId="235f51bb31dc5ade" providerId="LiveId" clId="{96F82B3C-5EC9-4E67-A9A2-C0D44BB5F726}" dt="2022-02-16T05:29:49.019" v="3121" actId="14100"/>
          <ac:picMkLst>
            <pc:docMk/>
            <pc:sldMk cId="2157325530" sldId="337"/>
            <ac:picMk id="10" creationId="{5DA6A32D-3F82-4121-AC1D-C73EACC46D4A}"/>
          </ac:picMkLst>
        </pc:picChg>
        <pc:picChg chg="del">
          <ac:chgData name="Umang Wasekar" userId="235f51bb31dc5ade" providerId="LiveId" clId="{96F82B3C-5EC9-4E67-A9A2-C0D44BB5F726}" dt="2022-02-16T05:29:10.153" v="3114" actId="478"/>
          <ac:picMkLst>
            <pc:docMk/>
            <pc:sldMk cId="2157325530" sldId="337"/>
            <ac:picMk id="11" creationId="{CD2E3F20-D9C9-4D30-A5E3-0A96E64A9038}"/>
          </ac:picMkLst>
        </pc:picChg>
        <pc:picChg chg="del">
          <ac:chgData name="Umang Wasekar" userId="235f51bb31dc5ade" providerId="LiveId" clId="{96F82B3C-5EC9-4E67-A9A2-C0D44BB5F726}" dt="2022-02-16T05:29:09.257" v="3113" actId="478"/>
          <ac:picMkLst>
            <pc:docMk/>
            <pc:sldMk cId="2157325530" sldId="337"/>
            <ac:picMk id="13" creationId="{B387D4CC-ABBD-4925-9993-5598F3739838}"/>
          </ac:picMkLst>
        </pc:picChg>
      </pc:sldChg>
      <pc:sldChg chg="addSp modSp add mod ord">
        <pc:chgData name="Umang Wasekar" userId="235f51bb31dc5ade" providerId="LiveId" clId="{96F82B3C-5EC9-4E67-A9A2-C0D44BB5F726}" dt="2022-02-16T06:21:00.165" v="3270" actId="14100"/>
        <pc:sldMkLst>
          <pc:docMk/>
          <pc:sldMk cId="2503165509" sldId="338"/>
        </pc:sldMkLst>
        <pc:spChg chg="mod">
          <ac:chgData name="Umang Wasekar" userId="235f51bb31dc5ade" providerId="LiveId" clId="{96F82B3C-5EC9-4E67-A9A2-C0D44BB5F726}" dt="2022-02-16T06:18:23.104" v="3151" actId="20577"/>
          <ac:spMkLst>
            <pc:docMk/>
            <pc:sldMk cId="2503165509" sldId="338"/>
            <ac:spMk id="2" creationId="{77BE345B-3264-48C3-954C-60C274702A32}"/>
          </ac:spMkLst>
        </pc:spChg>
        <pc:spChg chg="mod">
          <ac:chgData name="Umang Wasekar" userId="235f51bb31dc5ade" providerId="LiveId" clId="{96F82B3C-5EC9-4E67-A9A2-C0D44BB5F726}" dt="2022-02-16T06:20:08.485" v="3259" actId="20577"/>
          <ac:spMkLst>
            <pc:docMk/>
            <pc:sldMk cId="2503165509" sldId="338"/>
            <ac:spMk id="3" creationId="{76C04CFB-4272-4008-8705-FA317FF05FA4}"/>
          </ac:spMkLst>
        </pc:spChg>
        <pc:picChg chg="add mod">
          <ac:chgData name="Umang Wasekar" userId="235f51bb31dc5ade" providerId="LiveId" clId="{96F82B3C-5EC9-4E67-A9A2-C0D44BB5F726}" dt="2022-02-16T06:20:30.772" v="3265" actId="14100"/>
          <ac:picMkLst>
            <pc:docMk/>
            <pc:sldMk cId="2503165509" sldId="338"/>
            <ac:picMk id="5" creationId="{51E5D9F4-E9C8-4F7E-8BD6-A02B511B5C13}"/>
          </ac:picMkLst>
        </pc:picChg>
        <pc:picChg chg="add mod">
          <ac:chgData name="Umang Wasekar" userId="235f51bb31dc5ade" providerId="LiveId" clId="{96F82B3C-5EC9-4E67-A9A2-C0D44BB5F726}" dt="2022-02-16T06:21:00.165" v="3270" actId="14100"/>
          <ac:picMkLst>
            <pc:docMk/>
            <pc:sldMk cId="2503165509" sldId="338"/>
            <ac:picMk id="7" creationId="{DB657FE6-4F7F-47F5-B92F-7B08AD2FFDAB}"/>
          </ac:picMkLst>
        </pc:picChg>
      </pc:sldChg>
      <pc:sldChg chg="addSp delSp modSp add mod">
        <pc:chgData name="Umang Wasekar" userId="235f51bb31dc5ade" providerId="LiveId" clId="{96F82B3C-5EC9-4E67-A9A2-C0D44BB5F726}" dt="2022-02-16T06:23:51.743" v="3290" actId="14100"/>
        <pc:sldMkLst>
          <pc:docMk/>
          <pc:sldMk cId="1115036320" sldId="339"/>
        </pc:sldMkLst>
        <pc:spChg chg="mod">
          <ac:chgData name="Umang Wasekar" userId="235f51bb31dc5ade" providerId="LiveId" clId="{96F82B3C-5EC9-4E67-A9A2-C0D44BB5F726}" dt="2022-02-16T06:22:39.485" v="3283" actId="14100"/>
          <ac:spMkLst>
            <pc:docMk/>
            <pc:sldMk cId="1115036320" sldId="339"/>
            <ac:spMk id="3" creationId="{76C04CFB-4272-4008-8705-FA317FF05FA4}"/>
          </ac:spMkLst>
        </pc:spChg>
        <pc:picChg chg="del">
          <ac:chgData name="Umang Wasekar" userId="235f51bb31dc5ade" providerId="LiveId" clId="{96F82B3C-5EC9-4E67-A9A2-C0D44BB5F726}" dt="2022-02-16T06:21:08.784" v="3272" actId="478"/>
          <ac:picMkLst>
            <pc:docMk/>
            <pc:sldMk cId="1115036320" sldId="339"/>
            <ac:picMk id="5" creationId="{51E5D9F4-E9C8-4F7E-8BD6-A02B511B5C13}"/>
          </ac:picMkLst>
        </pc:picChg>
        <pc:picChg chg="add mod">
          <ac:chgData name="Umang Wasekar" userId="235f51bb31dc5ade" providerId="LiveId" clId="{96F82B3C-5EC9-4E67-A9A2-C0D44BB5F726}" dt="2022-02-16T06:22:27.796" v="3280" actId="14100"/>
          <ac:picMkLst>
            <pc:docMk/>
            <pc:sldMk cId="1115036320" sldId="339"/>
            <ac:picMk id="6" creationId="{78F14ECE-B787-4538-BD46-3E94FFC6B7B6}"/>
          </ac:picMkLst>
        </pc:picChg>
        <pc:picChg chg="del">
          <ac:chgData name="Umang Wasekar" userId="235f51bb31dc5ade" providerId="LiveId" clId="{96F82B3C-5EC9-4E67-A9A2-C0D44BB5F726}" dt="2022-02-16T06:21:15.431" v="3274" actId="478"/>
          <ac:picMkLst>
            <pc:docMk/>
            <pc:sldMk cId="1115036320" sldId="339"/>
            <ac:picMk id="7" creationId="{DB657FE6-4F7F-47F5-B92F-7B08AD2FFDAB}"/>
          </ac:picMkLst>
        </pc:picChg>
        <pc:picChg chg="add mod">
          <ac:chgData name="Umang Wasekar" userId="235f51bb31dc5ade" providerId="LiveId" clId="{96F82B3C-5EC9-4E67-A9A2-C0D44BB5F726}" dt="2022-02-16T06:23:19.585" v="3284" actId="931"/>
          <ac:picMkLst>
            <pc:docMk/>
            <pc:sldMk cId="1115036320" sldId="339"/>
            <ac:picMk id="9" creationId="{425ADE50-A23D-46C4-8F15-FF153A89F020}"/>
          </ac:picMkLst>
        </pc:picChg>
        <pc:picChg chg="add mod">
          <ac:chgData name="Umang Wasekar" userId="235f51bb31dc5ade" providerId="LiveId" clId="{96F82B3C-5EC9-4E67-A9A2-C0D44BB5F726}" dt="2022-02-16T06:23:51.743" v="3290" actId="14100"/>
          <ac:picMkLst>
            <pc:docMk/>
            <pc:sldMk cId="1115036320" sldId="339"/>
            <ac:picMk id="11" creationId="{DB326C04-B070-4BA1-BE6D-9793E5E4FF28}"/>
          </ac:picMkLst>
        </pc:picChg>
      </pc:sldChg>
      <pc:sldChg chg="addSp delSp modSp add mod ord">
        <pc:chgData name="Umang Wasekar" userId="235f51bb31dc5ade" providerId="LiveId" clId="{96F82B3C-5EC9-4E67-A9A2-C0D44BB5F726}" dt="2022-02-16T06:25:47.587" v="3336" actId="14100"/>
        <pc:sldMkLst>
          <pc:docMk/>
          <pc:sldMk cId="1658622853" sldId="340"/>
        </pc:sldMkLst>
        <pc:spChg chg="mod">
          <ac:chgData name="Umang Wasekar" userId="235f51bb31dc5ade" providerId="LiveId" clId="{96F82B3C-5EC9-4E67-A9A2-C0D44BB5F726}" dt="2022-02-16T06:24:42.155" v="3320" actId="20577"/>
          <ac:spMkLst>
            <pc:docMk/>
            <pc:sldMk cId="1658622853" sldId="340"/>
            <ac:spMk id="2" creationId="{77BE345B-3264-48C3-954C-60C274702A32}"/>
          </ac:spMkLst>
        </pc:spChg>
        <pc:picChg chg="del">
          <ac:chgData name="Umang Wasekar" userId="235f51bb31dc5ade" providerId="LiveId" clId="{96F82B3C-5EC9-4E67-A9A2-C0D44BB5F726}" dt="2022-02-16T06:24:45.639" v="3321" actId="478"/>
          <ac:picMkLst>
            <pc:docMk/>
            <pc:sldMk cId="1658622853" sldId="340"/>
            <ac:picMk id="5" creationId="{51E5D9F4-E9C8-4F7E-8BD6-A02B511B5C13}"/>
          </ac:picMkLst>
        </pc:picChg>
        <pc:picChg chg="add mod">
          <ac:chgData name="Umang Wasekar" userId="235f51bb31dc5ade" providerId="LiveId" clId="{96F82B3C-5EC9-4E67-A9A2-C0D44BB5F726}" dt="2022-02-16T06:25:18.143" v="3329" actId="1076"/>
          <ac:picMkLst>
            <pc:docMk/>
            <pc:sldMk cId="1658622853" sldId="340"/>
            <ac:picMk id="6" creationId="{40F1FBAA-154D-40AA-A64F-D303BEE2221F}"/>
          </ac:picMkLst>
        </pc:picChg>
        <pc:picChg chg="del">
          <ac:chgData name="Umang Wasekar" userId="235f51bb31dc5ade" providerId="LiveId" clId="{96F82B3C-5EC9-4E67-A9A2-C0D44BB5F726}" dt="2022-02-16T06:24:46.419" v="3322" actId="478"/>
          <ac:picMkLst>
            <pc:docMk/>
            <pc:sldMk cId="1658622853" sldId="340"/>
            <ac:picMk id="7" creationId="{DB657FE6-4F7F-47F5-B92F-7B08AD2FFDAB}"/>
          </ac:picMkLst>
        </pc:picChg>
        <pc:picChg chg="add mod">
          <ac:chgData name="Umang Wasekar" userId="235f51bb31dc5ade" providerId="LiveId" clId="{96F82B3C-5EC9-4E67-A9A2-C0D44BB5F726}" dt="2022-02-16T06:25:47.587" v="3336" actId="14100"/>
          <ac:picMkLst>
            <pc:docMk/>
            <pc:sldMk cId="1658622853" sldId="340"/>
            <ac:picMk id="9" creationId="{11489E3E-DACF-4C68-B116-48C65F8F063F}"/>
          </ac:picMkLst>
        </pc:picChg>
      </pc:sldChg>
      <pc:sldChg chg="addSp delSp modSp add mod">
        <pc:chgData name="Umang Wasekar" userId="235f51bb31dc5ade" providerId="LiveId" clId="{96F82B3C-5EC9-4E67-A9A2-C0D44BB5F726}" dt="2022-02-16T06:27:28.007" v="3351" actId="14100"/>
        <pc:sldMkLst>
          <pc:docMk/>
          <pc:sldMk cId="4190749770" sldId="341"/>
        </pc:sldMkLst>
        <pc:spChg chg="mod">
          <ac:chgData name="Umang Wasekar" userId="235f51bb31dc5ade" providerId="LiveId" clId="{96F82B3C-5EC9-4E67-A9A2-C0D44BB5F726}" dt="2022-02-16T06:26:12.652" v="3340" actId="20577"/>
          <ac:spMkLst>
            <pc:docMk/>
            <pc:sldMk cId="4190749770" sldId="341"/>
            <ac:spMk id="3" creationId="{76C04CFB-4272-4008-8705-FA317FF05FA4}"/>
          </ac:spMkLst>
        </pc:spChg>
        <pc:picChg chg="add mod">
          <ac:chgData name="Umang Wasekar" userId="235f51bb31dc5ade" providerId="LiveId" clId="{96F82B3C-5EC9-4E67-A9A2-C0D44BB5F726}" dt="2022-02-16T06:26:46.127" v="3345" actId="14100"/>
          <ac:picMkLst>
            <pc:docMk/>
            <pc:sldMk cId="4190749770" sldId="341"/>
            <ac:picMk id="5" creationId="{46D3D697-A52E-4B03-B201-9FFDCEAD5EEE}"/>
          </ac:picMkLst>
        </pc:picChg>
        <pc:picChg chg="del">
          <ac:chgData name="Umang Wasekar" userId="235f51bb31dc5ade" providerId="LiveId" clId="{96F82B3C-5EC9-4E67-A9A2-C0D44BB5F726}" dt="2022-02-16T06:26:08.239" v="3338" actId="478"/>
          <ac:picMkLst>
            <pc:docMk/>
            <pc:sldMk cId="4190749770" sldId="341"/>
            <ac:picMk id="6" creationId="{40F1FBAA-154D-40AA-A64F-D303BEE2221F}"/>
          </ac:picMkLst>
        </pc:picChg>
        <pc:picChg chg="add mod">
          <ac:chgData name="Umang Wasekar" userId="235f51bb31dc5ade" providerId="LiveId" clId="{96F82B3C-5EC9-4E67-A9A2-C0D44BB5F726}" dt="2022-02-16T06:27:28.007" v="3351" actId="14100"/>
          <ac:picMkLst>
            <pc:docMk/>
            <pc:sldMk cId="4190749770" sldId="341"/>
            <ac:picMk id="8" creationId="{3098E778-7DD5-4DE6-922D-BF4BD80E14B0}"/>
          </ac:picMkLst>
        </pc:picChg>
        <pc:picChg chg="del">
          <ac:chgData name="Umang Wasekar" userId="235f51bb31dc5ade" providerId="LiveId" clId="{96F82B3C-5EC9-4E67-A9A2-C0D44BB5F726}" dt="2022-02-16T06:26:09.051" v="3339" actId="478"/>
          <ac:picMkLst>
            <pc:docMk/>
            <pc:sldMk cId="4190749770" sldId="341"/>
            <ac:picMk id="9" creationId="{11489E3E-DACF-4C68-B116-48C65F8F063F}"/>
          </ac:picMkLst>
        </pc:picChg>
      </pc:sldChg>
      <pc:sldChg chg="addSp delSp modSp add mod ord">
        <pc:chgData name="Umang Wasekar" userId="235f51bb31dc5ade" providerId="LiveId" clId="{96F82B3C-5EC9-4E67-A9A2-C0D44BB5F726}" dt="2022-02-16T06:31:45.380" v="3450" actId="14100"/>
        <pc:sldMkLst>
          <pc:docMk/>
          <pc:sldMk cId="416904600" sldId="342"/>
        </pc:sldMkLst>
        <pc:spChg chg="mod">
          <ac:chgData name="Umang Wasekar" userId="235f51bb31dc5ade" providerId="LiveId" clId="{96F82B3C-5EC9-4E67-A9A2-C0D44BB5F726}" dt="2022-02-16T06:28:51.503" v="3402" actId="20577"/>
          <ac:spMkLst>
            <pc:docMk/>
            <pc:sldMk cId="416904600" sldId="342"/>
            <ac:spMk id="2" creationId="{77BE345B-3264-48C3-954C-60C274702A32}"/>
          </ac:spMkLst>
        </pc:spChg>
        <pc:spChg chg="mod">
          <ac:chgData name="Umang Wasekar" userId="235f51bb31dc5ade" providerId="LiveId" clId="{96F82B3C-5EC9-4E67-A9A2-C0D44BB5F726}" dt="2022-02-16T06:30:28.782" v="3446" actId="20577"/>
          <ac:spMkLst>
            <pc:docMk/>
            <pc:sldMk cId="416904600" sldId="342"/>
            <ac:spMk id="3" creationId="{76C04CFB-4272-4008-8705-FA317FF05FA4}"/>
          </ac:spMkLst>
        </pc:spChg>
        <pc:picChg chg="add mod">
          <ac:chgData name="Umang Wasekar" userId="235f51bb31dc5ade" providerId="LiveId" clId="{96F82B3C-5EC9-4E67-A9A2-C0D44BB5F726}" dt="2022-02-16T06:30:09.594" v="3421" actId="1076"/>
          <ac:picMkLst>
            <pc:docMk/>
            <pc:sldMk cId="416904600" sldId="342"/>
            <ac:picMk id="5" creationId="{990A05A5-71F3-4FF3-BC65-EC59F498662E}"/>
          </ac:picMkLst>
        </pc:picChg>
        <pc:picChg chg="del">
          <ac:chgData name="Umang Wasekar" userId="235f51bb31dc5ade" providerId="LiveId" clId="{96F82B3C-5EC9-4E67-A9A2-C0D44BB5F726}" dt="2022-02-16T06:28:54.375" v="3403" actId="478"/>
          <ac:picMkLst>
            <pc:docMk/>
            <pc:sldMk cId="416904600" sldId="342"/>
            <ac:picMk id="6" creationId="{40F1FBAA-154D-40AA-A64F-D303BEE2221F}"/>
          </ac:picMkLst>
        </pc:picChg>
        <pc:picChg chg="add mod">
          <ac:chgData name="Umang Wasekar" userId="235f51bb31dc5ade" providerId="LiveId" clId="{96F82B3C-5EC9-4E67-A9A2-C0D44BB5F726}" dt="2022-02-16T06:29:51.351" v="3415" actId="14100"/>
          <ac:picMkLst>
            <pc:docMk/>
            <pc:sldMk cId="416904600" sldId="342"/>
            <ac:picMk id="8" creationId="{8BDC1CB8-C1AB-4EAC-8B42-BDBDF49E5306}"/>
          </ac:picMkLst>
        </pc:picChg>
        <pc:picChg chg="del">
          <ac:chgData name="Umang Wasekar" userId="235f51bb31dc5ade" providerId="LiveId" clId="{96F82B3C-5EC9-4E67-A9A2-C0D44BB5F726}" dt="2022-02-16T06:28:55.119" v="3404" actId="478"/>
          <ac:picMkLst>
            <pc:docMk/>
            <pc:sldMk cId="416904600" sldId="342"/>
            <ac:picMk id="9" creationId="{11489E3E-DACF-4C68-B116-48C65F8F063F}"/>
          </ac:picMkLst>
        </pc:picChg>
        <pc:picChg chg="add mod">
          <ac:chgData name="Umang Wasekar" userId="235f51bb31dc5ade" providerId="LiveId" clId="{96F82B3C-5EC9-4E67-A9A2-C0D44BB5F726}" dt="2022-02-16T06:31:45.380" v="3450" actId="14100"/>
          <ac:picMkLst>
            <pc:docMk/>
            <pc:sldMk cId="416904600" sldId="342"/>
            <ac:picMk id="11" creationId="{F4B2698E-C265-458C-9D13-10A7AC57A1AA}"/>
          </ac:picMkLst>
        </pc:picChg>
      </pc:sldChg>
      <pc:sldChg chg="addSp delSp modSp add mod">
        <pc:chgData name="Umang Wasekar" userId="235f51bb31dc5ade" providerId="LiveId" clId="{96F82B3C-5EC9-4E67-A9A2-C0D44BB5F726}" dt="2022-02-16T06:33:34.136" v="3466" actId="14100"/>
        <pc:sldMkLst>
          <pc:docMk/>
          <pc:sldMk cId="4287968142" sldId="343"/>
        </pc:sldMkLst>
        <pc:spChg chg="mod">
          <ac:chgData name="Umang Wasekar" userId="235f51bb31dc5ade" providerId="LiveId" clId="{96F82B3C-5EC9-4E67-A9A2-C0D44BB5F726}" dt="2022-02-16T06:32:08.743" v="3456" actId="6549"/>
          <ac:spMkLst>
            <pc:docMk/>
            <pc:sldMk cId="4287968142" sldId="343"/>
            <ac:spMk id="3" creationId="{76C04CFB-4272-4008-8705-FA317FF05FA4}"/>
          </ac:spMkLst>
        </pc:spChg>
        <pc:picChg chg="del">
          <ac:chgData name="Umang Wasekar" userId="235f51bb31dc5ade" providerId="LiveId" clId="{96F82B3C-5EC9-4E67-A9A2-C0D44BB5F726}" dt="2022-02-16T06:32:03.602" v="3452" actId="478"/>
          <ac:picMkLst>
            <pc:docMk/>
            <pc:sldMk cId="4287968142" sldId="343"/>
            <ac:picMk id="5" creationId="{990A05A5-71F3-4FF3-BC65-EC59F498662E}"/>
          </ac:picMkLst>
        </pc:picChg>
        <pc:picChg chg="add mod">
          <ac:chgData name="Umang Wasekar" userId="235f51bb31dc5ade" providerId="LiveId" clId="{96F82B3C-5EC9-4E67-A9A2-C0D44BB5F726}" dt="2022-02-16T06:33:01.273" v="3460" actId="14100"/>
          <ac:picMkLst>
            <pc:docMk/>
            <pc:sldMk cId="4287968142" sldId="343"/>
            <ac:picMk id="6" creationId="{613D537F-D6A7-42FC-AF65-E2AB8F6B9AE9}"/>
          </ac:picMkLst>
        </pc:picChg>
        <pc:picChg chg="del mod">
          <ac:chgData name="Umang Wasekar" userId="235f51bb31dc5ade" providerId="LiveId" clId="{96F82B3C-5EC9-4E67-A9A2-C0D44BB5F726}" dt="2022-02-16T06:32:06.058" v="3455" actId="478"/>
          <ac:picMkLst>
            <pc:docMk/>
            <pc:sldMk cId="4287968142" sldId="343"/>
            <ac:picMk id="8" creationId="{8BDC1CB8-C1AB-4EAC-8B42-BDBDF49E5306}"/>
          </ac:picMkLst>
        </pc:picChg>
        <pc:picChg chg="add mod">
          <ac:chgData name="Umang Wasekar" userId="235f51bb31dc5ade" providerId="LiveId" clId="{96F82B3C-5EC9-4E67-A9A2-C0D44BB5F726}" dt="2022-02-16T06:33:34.136" v="3466" actId="14100"/>
          <ac:picMkLst>
            <pc:docMk/>
            <pc:sldMk cId="4287968142" sldId="343"/>
            <ac:picMk id="9" creationId="{F43DFEB6-9012-440B-8B90-9D60A406309E}"/>
          </ac:picMkLst>
        </pc:picChg>
        <pc:picChg chg="del">
          <ac:chgData name="Umang Wasekar" userId="235f51bb31dc5ade" providerId="LiveId" clId="{96F82B3C-5EC9-4E67-A9A2-C0D44BB5F726}" dt="2022-02-16T06:32:04.447" v="3453" actId="478"/>
          <ac:picMkLst>
            <pc:docMk/>
            <pc:sldMk cId="4287968142" sldId="343"/>
            <ac:picMk id="11" creationId="{F4B2698E-C265-458C-9D13-10A7AC57A1AA}"/>
          </ac:picMkLst>
        </pc:picChg>
      </pc:sldChg>
      <pc:sldChg chg="modSp new mod modNotesTx">
        <pc:chgData name="Umang Wasekar" userId="235f51bb31dc5ade" providerId="LiveId" clId="{96F82B3C-5EC9-4E67-A9A2-C0D44BB5F726}" dt="2022-02-16T11:02:05.779" v="3602" actId="20577"/>
        <pc:sldMkLst>
          <pc:docMk/>
          <pc:sldMk cId="3709792405" sldId="344"/>
        </pc:sldMkLst>
        <pc:spChg chg="mod">
          <ac:chgData name="Umang Wasekar" userId="235f51bb31dc5ade" providerId="LiveId" clId="{96F82B3C-5EC9-4E67-A9A2-C0D44BB5F726}" dt="2022-02-16T11:00:34.938" v="3483" actId="20577"/>
          <ac:spMkLst>
            <pc:docMk/>
            <pc:sldMk cId="3709792405" sldId="344"/>
            <ac:spMk id="2" creationId="{A5FFDFA7-7C23-4A22-85B7-3822D6EE6A39}"/>
          </ac:spMkLst>
        </pc:spChg>
        <pc:spChg chg="mod">
          <ac:chgData name="Umang Wasekar" userId="235f51bb31dc5ade" providerId="LiveId" clId="{96F82B3C-5EC9-4E67-A9A2-C0D44BB5F726}" dt="2022-02-16T11:02:05.779" v="3602" actId="20577"/>
          <ac:spMkLst>
            <pc:docMk/>
            <pc:sldMk cId="3709792405" sldId="344"/>
            <ac:spMk id="3" creationId="{35362E1B-0CBE-41CA-BB32-48D36160BD1E}"/>
          </ac:spMkLst>
        </pc:spChg>
      </pc:sldChg>
      <pc:sldChg chg="modSp add mod">
        <pc:chgData name="Umang Wasekar" userId="235f51bb31dc5ade" providerId="LiveId" clId="{96F82B3C-5EC9-4E67-A9A2-C0D44BB5F726}" dt="2022-02-16T11:03:34.633" v="3630" actId="12"/>
        <pc:sldMkLst>
          <pc:docMk/>
          <pc:sldMk cId="316741784" sldId="345"/>
        </pc:sldMkLst>
        <pc:spChg chg="mod">
          <ac:chgData name="Umang Wasekar" userId="235f51bb31dc5ade" providerId="LiveId" clId="{96F82B3C-5EC9-4E67-A9A2-C0D44BB5F726}" dt="2022-02-16T11:02:51.373" v="3622" actId="20577"/>
          <ac:spMkLst>
            <pc:docMk/>
            <pc:sldMk cId="316741784" sldId="345"/>
            <ac:spMk id="2" creationId="{A5FFDFA7-7C23-4A22-85B7-3822D6EE6A39}"/>
          </ac:spMkLst>
        </pc:spChg>
        <pc:spChg chg="mod">
          <ac:chgData name="Umang Wasekar" userId="235f51bb31dc5ade" providerId="LiveId" clId="{96F82B3C-5EC9-4E67-A9A2-C0D44BB5F726}" dt="2022-02-16T11:03:34.633" v="3630" actId="12"/>
          <ac:spMkLst>
            <pc:docMk/>
            <pc:sldMk cId="316741784" sldId="345"/>
            <ac:spMk id="3" creationId="{35362E1B-0CBE-41CA-BB32-48D36160BD1E}"/>
          </ac:spMkLst>
        </pc:spChg>
      </pc:sldChg>
      <pc:sldChg chg="addSp modSp add mod">
        <pc:chgData name="Umang Wasekar" userId="235f51bb31dc5ade" providerId="LiveId" clId="{96F82B3C-5EC9-4E67-A9A2-C0D44BB5F726}" dt="2022-02-16T11:07:27.244" v="3659" actId="207"/>
        <pc:sldMkLst>
          <pc:docMk/>
          <pc:sldMk cId="2269850734" sldId="346"/>
        </pc:sldMkLst>
        <pc:spChg chg="mod">
          <ac:chgData name="Umang Wasekar" userId="235f51bb31dc5ade" providerId="LiveId" clId="{96F82B3C-5EC9-4E67-A9A2-C0D44BB5F726}" dt="2022-02-16T11:05:53.122" v="3640" actId="14100"/>
          <ac:spMkLst>
            <pc:docMk/>
            <pc:sldMk cId="2269850734" sldId="346"/>
            <ac:spMk id="3" creationId="{35362E1B-0CBE-41CA-BB32-48D36160BD1E}"/>
          </ac:spMkLst>
        </pc:spChg>
        <pc:spChg chg="add mod">
          <ac:chgData name="Umang Wasekar" userId="235f51bb31dc5ade" providerId="LiveId" clId="{96F82B3C-5EC9-4E67-A9A2-C0D44BB5F726}" dt="2022-02-16T11:07:27.244" v="3659" actId="207"/>
          <ac:spMkLst>
            <pc:docMk/>
            <pc:sldMk cId="2269850734" sldId="346"/>
            <ac:spMk id="7" creationId="{E2F3FBB6-6023-4C37-8A67-18479BD9ED12}"/>
          </ac:spMkLst>
        </pc:spChg>
        <pc:picChg chg="add mod">
          <ac:chgData name="Umang Wasekar" userId="235f51bb31dc5ade" providerId="LiveId" clId="{96F82B3C-5EC9-4E67-A9A2-C0D44BB5F726}" dt="2022-02-16T11:06:21.131" v="3642" actId="1076"/>
          <ac:picMkLst>
            <pc:docMk/>
            <pc:sldMk cId="2269850734" sldId="346"/>
            <ac:picMk id="5" creationId="{E13A19A2-87D6-42C5-B07F-6EA824E67B5B}"/>
          </ac:picMkLst>
        </pc:picChg>
      </pc:sldChg>
      <pc:sldChg chg="modSp new mod">
        <pc:chgData name="Umang Wasekar" userId="235f51bb31dc5ade" providerId="LiveId" clId="{96F82B3C-5EC9-4E67-A9A2-C0D44BB5F726}" dt="2022-02-16T11:08:27.148" v="3680" actId="113"/>
        <pc:sldMkLst>
          <pc:docMk/>
          <pc:sldMk cId="3145000716" sldId="347"/>
        </pc:sldMkLst>
        <pc:spChg chg="mod">
          <ac:chgData name="Umang Wasekar" userId="235f51bb31dc5ade" providerId="LiveId" clId="{96F82B3C-5EC9-4E67-A9A2-C0D44BB5F726}" dt="2022-02-16T11:08:27.148" v="3680" actId="113"/>
          <ac:spMkLst>
            <pc:docMk/>
            <pc:sldMk cId="3145000716" sldId="347"/>
            <ac:spMk id="2" creationId="{E29B3136-2669-4319-88EB-16705CE8E557}"/>
          </ac:spMkLst>
        </pc:spChg>
      </pc:sldChg>
      <pc:sldMasterChg chg="delSldLayout">
        <pc:chgData name="Umang Wasekar" userId="235f51bb31dc5ade" providerId="LiveId" clId="{96F82B3C-5EC9-4E67-A9A2-C0D44BB5F726}" dt="2022-02-14T04:33:27.163" v="1834" actId="47"/>
        <pc:sldMasterMkLst>
          <pc:docMk/>
          <pc:sldMasterMk cId="0" sldId="2147483659"/>
        </pc:sldMasterMkLst>
        <pc:sldLayoutChg chg="del">
          <pc:chgData name="Umang Wasekar" userId="235f51bb31dc5ade" providerId="LiveId" clId="{96F82B3C-5EC9-4E67-A9A2-C0D44BB5F726}" dt="2022-02-14T04:33:27.163" v="1834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Umang Wasekar" userId="235f51bb31dc5ade" providerId="LiveId" clId="{96F82B3C-5EC9-4E67-A9A2-C0D44BB5F726}" dt="2022-02-13T08:43:35.297" v="58" actId="47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2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1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5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4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tmp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340963"/>
            <a:ext cx="8512500" cy="409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Seoul Bike Sharing Demand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Members:-</a:t>
            </a: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1) 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Umang Wasekar</a:t>
            </a:r>
            <a:endParaRPr sz="1800" b="1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102D-657D-41E2-AD67-863E1300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FEATURE 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A60ABE-71C2-4DB7-B56C-9F1AC8F76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6565" indent="-444500">
              <a:lnSpc>
                <a:spcPct val="100000"/>
              </a:lnSpc>
              <a:spcBef>
                <a:spcPts val="4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</a:t>
            </a:r>
            <a:r>
              <a:rPr lang="en-US" sz="1400" b="1" spc="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</a:t>
            </a:r>
            <a:r>
              <a:rPr lang="en-US" sz="1400" b="1" spc="6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17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: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10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Y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e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sz="1400" b="1" spc="-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-Month-D</a:t>
            </a:r>
            <a:r>
              <a:rPr lang="en-US" sz="1400" b="1" spc="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y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bikes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at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each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hour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Hour</a:t>
            </a:r>
            <a:r>
              <a:rPr lang="en-US" sz="1400" b="1" spc="-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</a:t>
            </a:r>
            <a:r>
              <a:rPr lang="en-US" sz="1400" b="1" spc="-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Hour</a:t>
            </a:r>
            <a:r>
              <a:rPr lang="en-US" sz="14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-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day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Temperature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Temperature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in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Celsius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Humidity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5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%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10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Wind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Speed</a:t>
            </a:r>
            <a:r>
              <a:rPr lang="en-US" sz="1400" b="1" spc="-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m/s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Visibility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</a:t>
            </a:r>
            <a:r>
              <a:rPr lang="en-US" sz="1400" b="1" spc="-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10m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Dew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point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temperature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-Celsius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Solar</a:t>
            </a:r>
            <a:r>
              <a:rPr lang="en-US" sz="1400" b="1" spc="-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radiation</a:t>
            </a:r>
            <a:r>
              <a:rPr lang="en-US" sz="1400" b="1" spc="-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-MJ/m2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9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Rainfall</a:t>
            </a:r>
            <a:r>
              <a:rPr lang="en-US" sz="1400" b="1" spc="-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-mm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Snowfall</a:t>
            </a:r>
            <a:r>
              <a:rPr lang="en-US" sz="1400" b="1" spc="-6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-cm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Seasons</a:t>
            </a:r>
            <a:r>
              <a:rPr lang="en-US" sz="1400" b="1" spc="-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-Winter,</a:t>
            </a:r>
            <a:r>
              <a:rPr lang="en-US" sz="14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Spring,</a:t>
            </a:r>
            <a:r>
              <a:rPr lang="en-US" sz="14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Summer,</a:t>
            </a:r>
            <a:r>
              <a:rPr lang="en-US" sz="14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9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Autumn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Holiday</a:t>
            </a:r>
            <a:r>
              <a:rPr lang="en-US" sz="1400" b="1" spc="-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-Holiday/No</a:t>
            </a:r>
            <a:r>
              <a:rPr lang="en-US" sz="1400" b="1" spc="-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Holiday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56565" indent="-444500">
              <a:lnSpc>
                <a:spcPct val="100000"/>
              </a:lnSpc>
              <a:spcBef>
                <a:spcPts val="30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Functional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Day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-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 err="1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NoFunc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(Non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Functional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 err="1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Hrs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),Fun(Functional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-20" dirty="0" err="1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Hrs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)</a:t>
            </a:r>
            <a:endParaRPr lang="en-US" sz="1800" dirty="0">
              <a:latin typeface="Montserrat" panose="00000500000000000000" pitchFamily="2" charset="0"/>
              <a:cs typeface="Tahom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02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D3A8-0336-4BCA-BAFB-9E99A85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DATA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1CC1C-8B4D-4CCA-8678-65B07A56A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2275" indent="-409575">
              <a:lnSpc>
                <a:spcPct val="100000"/>
              </a:lnSpc>
              <a:spcBef>
                <a:spcPts val="94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No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Missing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Values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present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No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Duplicate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values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present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No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null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values.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22275" marR="47625" indent="-40957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400" b="1" spc="9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ﬁnally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have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'rented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count'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variable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which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need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predict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for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new </a:t>
            </a:r>
            <a:r>
              <a:rPr lang="en-US" sz="1400" b="1" spc="-39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observations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22275" marR="913765" indent="-40957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dataset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shows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hourly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rental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data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for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one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year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2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(1</a:t>
            </a:r>
            <a:r>
              <a:rPr lang="en-US" sz="1400" b="1" spc="-18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December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10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2017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204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31 </a:t>
            </a:r>
            <a:r>
              <a:rPr lang="en-US" sz="1400" b="1" spc="-40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November(2018)(365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days).we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consider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this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as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single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year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data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84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So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convert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"date"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column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into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3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different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column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10" dirty="0" err="1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i.e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"</a:t>
            </a:r>
            <a:r>
              <a:rPr lang="en-US" sz="1400" b="1" spc="-25" dirty="0" err="1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year","month","day</a:t>
            </a:r>
            <a:r>
              <a:rPr lang="en-US" sz="14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".</a:t>
            </a:r>
            <a:endParaRPr lang="en-US" sz="1400" dirty="0">
              <a:latin typeface="Montserrat" panose="00000500000000000000" pitchFamily="2" charset="0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695A-BADB-41D1-BB8F-C7E2C9A5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51295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2E4E8B-229F-4FEE-A1A7-8C050166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MONTH WISE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742636-3ECA-473B-B562-3CE7B8B54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63083-F179-4433-8D81-D93C6BC6D6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88688" y="1152475"/>
            <a:ext cx="3643612" cy="365344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The plot besides depicts the monthly demand for Rented Bikes.</a:t>
            </a:r>
          </a:p>
          <a:p>
            <a:pPr>
              <a:buClr>
                <a:schemeClr val="bg1"/>
              </a:buClr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The demand is highest in the month of June followed by July, whilst it is lowest in the month of Jan, Feb and December.</a:t>
            </a:r>
          </a:p>
          <a:p>
            <a:pPr>
              <a:buClr>
                <a:schemeClr val="bg1"/>
              </a:buClr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Overall, demand is highest between the month of  May and October.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3716C-A135-4585-BB7C-29A2FBDD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" y="1017724"/>
            <a:ext cx="5068185" cy="41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81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E601-42F9-4D0D-9744-B02E6037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WEEKDAYS AND WEEKEND DEMAND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0356A-3D06-444A-AB1D-1BE2CB9CB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571FB-2EF1-426E-979C-6A30256C880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The plot besides shows weekdays and weekend demand for Rented Bikes.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It can be seen that there isn’t much difference in demand during weekdays and weekend.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Although, weekday demand is slightly higher compared to weekend.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CF66B-C477-4842-B0A6-B4C180A9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48" y="2556508"/>
            <a:ext cx="38103" cy="3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EC59C-CFD2-4ABF-808E-83C83886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52475"/>
            <a:ext cx="39999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14B9-DF7C-4C5A-A3ED-ED62943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HOUR WISE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BFCEFE-457A-46E9-8D24-65D570003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715FA-473D-4D0D-880C-2D648ACE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19"/>
            <a:ext cx="9144000" cy="42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33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64B3-836D-4E19-A7BF-ADA2DDDF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HOUR WISE ANALYSIS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2735A-BED4-4FCD-A21D-11EA7E3A0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The above plot depicts the Hourly demand of Rented Bikes in a day.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The demand of Rented Bikes is peaked during 7am to 9 am and 7 pm to 9 pm.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This demand must be because commute hours of the working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274790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B01C-8EA5-4AD9-B0D8-C434ADB3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FUNCTIONING DAY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C2312-67C3-46FB-BA44-536E26352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78D0-1905-45CE-B9FE-87338805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6580"/>
            <a:ext cx="9144000" cy="41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11FE-ADF7-416A-AFDE-201546E8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FUNCTIONING DAY ANALYSIS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E49C-40AE-4140-91A2-A45A5EFBA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1325" marR="5080" indent="-428625">
              <a:lnSpc>
                <a:spcPct val="114999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800" b="1" spc="-8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In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above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point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plot</a:t>
            </a:r>
            <a:r>
              <a:rPr lang="en-US" sz="18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which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shows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use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8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in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functioning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 err="1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daya</a:t>
            </a:r>
            <a:r>
              <a:rPr lang="en-US" sz="18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-4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or</a:t>
            </a:r>
            <a:r>
              <a:rPr lang="en-US" sz="18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not,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7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it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clearly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shows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that,</a:t>
            </a:r>
          </a:p>
          <a:p>
            <a:pPr marL="441325" marR="5080" indent="-428625">
              <a:lnSpc>
                <a:spcPct val="114999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endParaRPr lang="en-US" sz="1800" b="1" dirty="0">
              <a:latin typeface="Montserrat" panose="00000500000000000000" pitchFamily="2" charset="0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8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Peoples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5" dirty="0" err="1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dont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use</a:t>
            </a:r>
            <a:r>
              <a:rPr lang="en-US" sz="1800" b="1" spc="-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bikes</a:t>
            </a:r>
            <a:r>
              <a:rPr lang="en-US" sz="18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on </a:t>
            </a:r>
            <a:r>
              <a:rPr lang="en-US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non-</a:t>
            </a:r>
            <a:r>
              <a:rPr lang="en-US" sz="18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functioning</a:t>
            </a:r>
            <a:r>
              <a:rPr lang="en-US" sz="18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day.</a:t>
            </a:r>
            <a:endParaRPr lang="en-US" sz="1800" b="1" dirty="0">
              <a:latin typeface="Montserrat" panose="00000500000000000000" pitchFamily="2" charset="0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3A96-6090-4467-81E2-C784CE8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SEASON WISE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5B85-714D-4240-A170-C4399F2A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69299-6B4E-4308-856D-58F0A9E199B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This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above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bar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plot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shows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distribution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season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wise</a:t>
            </a:r>
          </a:p>
          <a:p>
            <a:pPr marL="431800" indent="-419100">
              <a:lnSpc>
                <a:spcPct val="100000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endParaRPr lang="en-US" sz="1400" b="1" dirty="0">
              <a:latin typeface="Montserrat" panose="00000500000000000000" pitchFamily="2" charset="0"/>
              <a:cs typeface="Tahoma"/>
            </a:endParaRPr>
          </a:p>
          <a:p>
            <a:pPr marL="431800" marR="133350" indent="-4191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400" b="1" spc="9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can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clearly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see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peoples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love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ride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in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summer</a:t>
            </a:r>
            <a:r>
              <a:rPr lang="en-US" sz="1400" b="1" spc="-1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seasons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and </a:t>
            </a:r>
            <a:r>
              <a:rPr lang="en-US" sz="1400" b="1" spc="-4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autumn</a:t>
            </a:r>
            <a:r>
              <a:rPr lang="en-US" sz="1400" b="1" spc="-2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season</a:t>
            </a:r>
          </a:p>
          <a:p>
            <a:pPr marL="431800" marR="133350" indent="-4191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endParaRPr lang="en-US" sz="1400" b="1" dirty="0">
              <a:latin typeface="Montserrat" panose="00000500000000000000" pitchFamily="2" charset="0"/>
              <a:cs typeface="Tahoma"/>
            </a:endParaRPr>
          </a:p>
          <a:p>
            <a:pPr marL="431800" indent="-4191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400" b="1" spc="7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But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in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winter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season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people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don't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take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any</a:t>
            </a:r>
            <a:r>
              <a:rPr lang="en-US" sz="1400" b="1" spc="-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due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because</a:t>
            </a:r>
            <a:r>
              <a:rPr lang="en-US" sz="1400" b="1" spc="-1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4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rgbClr val="0B044F"/>
                </a:solidFill>
                <a:latin typeface="Montserrat" panose="00000500000000000000" pitchFamily="2" charset="0"/>
                <a:cs typeface="Tahoma"/>
              </a:rPr>
              <a:t>snowfall</a:t>
            </a:r>
            <a:endParaRPr lang="en-US" sz="1400" b="1" dirty="0">
              <a:latin typeface="Montserrat" panose="00000500000000000000" pitchFamily="2" charset="0"/>
              <a:cs typeface="Tahoma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BA632-E3D3-45A7-8BBC-B82C6CF0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" y="1017725"/>
            <a:ext cx="4737110" cy="39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7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sz="36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8ED141-7451-4227-850E-4AE886E65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INTRODUCTION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bg1"/>
                </a:solidFill>
                <a:latin typeface="Montserrat" panose="020B0604020202020204" charset="0"/>
              </a:rPr>
              <a:t>PROBLEM STATEMENT</a:t>
            </a:r>
            <a:endParaRPr lang="en-US" sz="2400" b="1" dirty="0">
              <a:solidFill>
                <a:schemeClr val="bg1"/>
              </a:solidFill>
              <a:latin typeface="Montserrat" panose="020B060402020202020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DATA SUMMARY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FEATURE ANALYSIS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EDA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ALGORITHMS IMPLEMENTATION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Montserrat" panose="020B0604020202020204" charset="0"/>
              </a:rPr>
              <a:t>CONCLUSION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0578-BE63-40CA-B02E-6CF1CFE9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SEASON WISE ANALYSIS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607CA-5D69-4E6F-947B-398892F7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A87D-2243-420C-9525-7918A7E8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620"/>
            <a:ext cx="9144000" cy="37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0578-BE63-40CA-B02E-6CF1CFE9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SEASON WISE ANALYSIS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607CA-5D69-4E6F-947B-398892F7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Demand for bike is most During Summer season, whilst this demand exponentially decreases in Winter.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7-9 during day and 5-7 in the evening are the hours where Bike demand is at the peak, this trend is common for almost all seasons.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This decline in demand during winter season maybe because of bad weather condition, heavy snowfall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1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516A-F866-43E8-A9C7-BE558CB7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NUMERICAL DATA ANALYSIS (DV &amp; IV CORRELATION)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5BA3CC-7C6E-4660-A0A8-3FD39AD35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1A8402-91B4-42CB-8299-DF83DCCF560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39700" indent="0" algn="ctr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It can be stated from the above plot that people usually rent bike when temperature is often between 25 - 26 on an average.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6EAC2-9D90-43D2-BD01-23A6929F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680"/>
            <a:ext cx="4628707" cy="36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8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51EE-4E48-4647-8CBD-206B855A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NUMERICAL DATA ANALYSIS (DV &amp; IV CORRELATION)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4B21-76E0-4C54-8BD3-39A8C650E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DAD52-43E0-485E-8680-A4A5F900678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 algn="ctr">
              <a:buNone/>
            </a:pPr>
            <a:endParaRPr lang="en-US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39700" indent="0" algn="ctr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Effect of dew on business is almost identical to that of temperature.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3EC4F-CB8E-4CA0-B0EA-BC8164DD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30797"/>
            <a:ext cx="42603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3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1B3D-55B3-490D-9BAC-D17E22B6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NUMERICAL DATA ANALYSIS (DV &amp; IV CORRELATION)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637E-80D5-48DA-858D-AFB6F567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100" y="1152475"/>
            <a:ext cx="3999900" cy="3416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B39C-0EE2-4E7B-9711-C6F73C9BA9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endParaRPr lang="en-US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39700" indent="0" algn="ctr">
              <a:buNone/>
            </a:pPr>
            <a:endParaRPr lang="en-US" b="1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39700" indent="0" algn="ctr">
              <a:buNone/>
            </a:pPr>
            <a:endParaRPr lang="en-US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139700" indent="0" algn="ctr">
              <a:buNone/>
            </a:pPr>
            <a:endParaRPr lang="en-US" b="1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marL="139700" indent="0" algn="ctr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From the above plot we can say that number of bikes rented gradually increases as solar radiation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F8FC9-0C4A-4C9E-AA29-259C32AB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39999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56E2-C8E6-4DD5-B3D3-D4FE47A4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NUMERICAL DATA ANALYSIS (DV &amp; IV CORRELATION)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792E-E1E6-472E-B2B6-DD3726AE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208681" cy="354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BFB5-CD9C-436F-B6EA-4F43A7E121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It can be clearly seen that snowfall can heavily affect the business. Whenever, there is heavy snowfall i.e. above 4cm the amount of bikes rented drops.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56135-F99B-4A9D-9FEA-B2061252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8" y="1091516"/>
            <a:ext cx="4286114" cy="36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6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B809-E522-42C7-B014-59788478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NUMERICAL DATA ANALYSIS (DV &amp; IV CORRELATION)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C1447-B0DF-45BA-8530-F17BB7219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992CA-73BB-4038-A7AB-2E460A10D10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</a:rPr>
              <a:t>F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rom the above plot that even if it rains a lot the demand of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of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rent bikes is not decreasing, here for example even if we have 20 mm of rain there is a big peak of rented bikes.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36C2E-CEC7-43B2-9C03-B11B91A4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42603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0D1-BAD5-4A1F-8E0F-ECD7B3D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NUMERICAL DATA ANALYSIS (DV &amp; IV CORRELATION)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C8D5-C3AC-4126-9DD8-9046A5319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1A0D-1802-4841-BD6A-35F55E1869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 algn="ctr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Distribution of bike rented is almost uniform until the wind speed starts increasing above 6m/s and there is exponential rise in bike rented when the speed is 7 m/s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4AE51-9DA6-463D-8803-039E13B3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152475"/>
            <a:ext cx="4260300" cy="35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0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FB60-7A9E-409F-AC4E-FC0744E6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RENTED BIKE COLUMN ANALYSIS (BEFORE SQ.)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75C21-A23F-48AB-BE01-1A351D728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B3A27-3645-4B07-A70C-B0D560CE68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81EB9-AA56-4E3B-93F3-4CDF4FA2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4"/>
            <a:ext cx="4674476" cy="3991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22FA4-C876-4F41-B1EF-01DF71EF0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00" y="1152473"/>
            <a:ext cx="4311600" cy="39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5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FB60-7A9E-409F-AC4E-FC0744E6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RENTED BIKE COLUMN ANALYSIS (BEFORE SQ.)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6D49C-A511-4257-A806-01E5E968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above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graph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shows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has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moderate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right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skewness.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31800" indent="-4191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above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boxplot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shows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have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detect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outliers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column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31800" marR="242570" indent="-4191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31165" algn="l"/>
                <a:tab pos="431800" algn="l"/>
              </a:tabLst>
            </a:pP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Since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assumption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800" b="1" spc="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linear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regression 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 </a:t>
            </a:r>
            <a:r>
              <a:rPr lang="en-US" sz="1800" b="1" spc="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'the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distribution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8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dependent </a:t>
            </a:r>
            <a:r>
              <a:rPr lang="en-US" sz="18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variable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has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normal',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so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should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perform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Square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root</a:t>
            </a:r>
            <a:r>
              <a:rPr lang="en-US" sz="1800" b="1" spc="-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operation</a:t>
            </a:r>
            <a:r>
              <a:rPr lang="en-US" sz="18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make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it </a:t>
            </a:r>
            <a:r>
              <a:rPr lang="en-US" sz="1800" b="1" spc="-4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normal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90AF373-F607-45FC-886C-2ACE9D3A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745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FB60-7A9E-409F-AC4E-FC0744E6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RENTED BIKE COLUMN ANALYSIS (AFTER SQ.)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75C21-A23F-48AB-BE01-1A351D728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B3A27-3645-4B07-A70C-B0D560CE68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E74A0-B2CC-4649-B297-439AD138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2471"/>
            <a:ext cx="4698124" cy="3991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DD09AE-AAD0-42F4-9DA0-37CE1B87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087820"/>
            <a:ext cx="4445875" cy="40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9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FB60-7A9E-409F-AC4E-FC0744E6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RENTED BIKE COLUMN ANALYSIS (AFTER SQ.)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03E5-95E5-471D-A9F4-80DBD4C32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2275" marR="5080" indent="-409575">
              <a:lnSpc>
                <a:spcPct val="114999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After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applying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Square</a:t>
            </a:r>
            <a:r>
              <a:rPr lang="en-US" sz="1800" b="1" spc="-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root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skewed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800" b="1" spc="-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Count,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here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800" b="1" spc="-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get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almost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normal </a:t>
            </a:r>
            <a:r>
              <a:rPr lang="en-US" sz="1800" b="1" spc="-39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distribution.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22275" marR="350520" indent="-409575">
              <a:lnSpc>
                <a:spcPct val="114999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21640" algn="l"/>
                <a:tab pos="422275" algn="l"/>
              </a:tabLst>
            </a:pP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After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applying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Square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root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column,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9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ﬁnd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there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</a:t>
            </a: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no </a:t>
            </a:r>
            <a:r>
              <a:rPr lang="en-US" sz="1800" b="1" spc="-39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outliers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present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1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86C-98FD-45EE-AD52-01E445C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REGRESSION PLOT FOR NUMERICAL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1C35-49E0-4267-B21C-1AC36446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717-D952-4544-B007-1088ABDC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73271"/>
            <a:ext cx="4572000" cy="399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783CA-1721-48B2-941C-0DD7FA4D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017725"/>
            <a:ext cx="4572000" cy="41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0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86C-98FD-45EE-AD52-01E445C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REGRESSION PLOT FOR NUMERICAL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1C35-49E0-4267-B21C-1AC36446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AF28-FE49-4EA0-AC77-3665E821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4930"/>
            <a:ext cx="4572000" cy="4191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7EE9C-91B8-4729-A389-3A4B9DE5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407" y="1038274"/>
            <a:ext cx="466659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1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86C-98FD-45EE-AD52-01E445C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REGRESSION PLOT FOR NUMERICAL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1C35-49E0-4267-B21C-1AC36446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BD21F-44C5-4015-B7C0-40326B04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536"/>
            <a:ext cx="4627179" cy="3927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5F06D-2BC0-4A1B-BB49-3866FFE7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9780"/>
            <a:ext cx="4572000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81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86C-98FD-45EE-AD52-01E445C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REGRESSION PLOT FOR NUMERICAL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1C35-49E0-4267-B21C-1AC36446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07F62-5BD2-4C07-B342-3B30975A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4" y="1204453"/>
            <a:ext cx="4572001" cy="3939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D24F1-7454-40A9-99A0-621822A6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4453"/>
            <a:ext cx="4505366" cy="38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5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86C-98FD-45EE-AD52-01E445C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REGRESSION PLOT FOR NUMERICAL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1C35-49E0-4267-B21C-1AC36446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E6F89-6C73-417D-B60E-17D62E2A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37" y="1152475"/>
            <a:ext cx="5685013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26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F40F-ACB1-4B4B-ADB2-53D4874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REGRESSION PLOT NUMERICAL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DC34-5500-4DBC-B1CD-E0436741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1965" marR="137795" indent="-469900">
              <a:lnSpc>
                <a:spcPct val="114999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lang="en-US" sz="18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From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above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regression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plot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all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numerical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features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see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800" b="1" spc="8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columns 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'Temperature', 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</a:t>
            </a:r>
            <a:r>
              <a:rPr lang="en-US" sz="1800" b="1" dirty="0" err="1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Wind_speed','Visibility</a:t>
            </a:r>
            <a:r>
              <a:rPr lang="en-US" sz="18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', </a:t>
            </a:r>
            <a:r>
              <a:rPr lang="en-US" sz="1800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</a:t>
            </a:r>
            <a:r>
              <a:rPr lang="en-US" sz="1800" b="1" spc="10" dirty="0" err="1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Dew_point_temperature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',</a:t>
            </a:r>
            <a:r>
              <a:rPr lang="en-US" sz="1800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</a:t>
            </a:r>
            <a:r>
              <a:rPr lang="en-US" sz="1800" b="1" spc="5" dirty="0" err="1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Solar_Radiation</a:t>
            </a:r>
            <a:r>
              <a:rPr lang="en-US" sz="1800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positively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relation </a:t>
            </a:r>
            <a:r>
              <a:rPr lang="en-US" sz="1800" b="1" spc="-5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target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variable.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81965" marR="476884" indent="-469900">
              <a:lnSpc>
                <a:spcPct val="114999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lang="en-US" sz="18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which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means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rented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8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increases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with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increase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800" b="1" spc="-5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these</a:t>
            </a:r>
            <a:r>
              <a:rPr lang="en-US" sz="18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features.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81965" marR="5080" indent="-469900">
              <a:lnSpc>
                <a:spcPct val="114999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lang="en-US" sz="18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'Rainfall’, 'Snowfall’, 'Humidity'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these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features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8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negatively</a:t>
            </a:r>
            <a:r>
              <a:rPr lang="en-US" sz="18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related </a:t>
            </a:r>
            <a:r>
              <a:rPr lang="en-US" sz="1800" b="1" spc="-5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with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8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target </a:t>
            </a:r>
            <a:r>
              <a:rPr lang="en-US" sz="18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variable </a:t>
            </a:r>
            <a:r>
              <a:rPr lang="en-US" sz="18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which means </a:t>
            </a:r>
            <a:r>
              <a:rPr lang="en-US" sz="18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8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rented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 </a:t>
            </a:r>
            <a:r>
              <a:rPr lang="en-US" sz="1800" b="1" spc="8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 </a:t>
            </a:r>
            <a:r>
              <a:rPr lang="en-US" sz="1800" b="1" spc="8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decreases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8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when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these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features</a:t>
            </a:r>
            <a:r>
              <a:rPr lang="en-US" sz="18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increase.</a:t>
            </a:r>
            <a:endParaRPr lang="en-US" sz="18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79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B0D4-ADA3-40D1-8F6E-A74AD87A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OLS REGRESSION MODEL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B1AC2E-136C-4415-B66C-7C36F50C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506C12-F9B9-48A8-9DE9-6B550E5ED7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4"/>
            <a:ext cx="4311600" cy="3991025"/>
          </a:xfrm>
        </p:spPr>
        <p:txBody>
          <a:bodyPr/>
          <a:lstStyle/>
          <a:p>
            <a:pPr marL="456565" marR="5080" indent="-444500">
              <a:lnSpc>
                <a:spcPct val="114999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</a:t>
            </a:r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square</a:t>
            </a:r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Adj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Square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near </a:t>
            </a:r>
            <a:r>
              <a:rPr lang="en-US" sz="1400" b="1" spc="-48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sz="1400" b="1" spc="9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</a:t>
            </a:r>
            <a:r>
              <a:rPr lang="en-US" sz="1400" b="1" spc="8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ot</a:t>
            </a:r>
            <a:r>
              <a:rPr lang="en-US" sz="1400" b="1" spc="8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</a:t>
            </a:r>
            <a:r>
              <a:rPr lang="en-US" sz="1400" b="1" spc="-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.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1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40%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ia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</a:t>
            </a:r>
            <a:r>
              <a:rPr lang="en-US" sz="1400" b="1" spc="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 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Rented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 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explained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by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model.</a:t>
            </a:r>
            <a:endParaRPr lang="en-US" sz="14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56565" marR="234950" indent="-444500">
              <a:lnSpc>
                <a:spcPct val="114999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400" b="1" spc="1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value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dew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point </a:t>
            </a:r>
            <a:r>
              <a:rPr lang="en-US" sz="1400" b="1" spc="8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temp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 </a:t>
            </a:r>
            <a:r>
              <a:rPr lang="en-US" sz="1400" b="1" spc="-484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visibility</a:t>
            </a:r>
            <a:r>
              <a:rPr lang="en-US" sz="1400" b="1" spc="-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400" b="1" spc="-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very</a:t>
            </a:r>
            <a:r>
              <a:rPr lang="en-US" sz="1400" b="1" spc="-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high</a:t>
            </a:r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they </a:t>
            </a:r>
            <a:r>
              <a:rPr lang="en-US" sz="1400" b="1" spc="-484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are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not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signiﬁcant.</a:t>
            </a:r>
            <a:endParaRPr lang="en-US" sz="14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BCFFD-86F7-4C95-A8F5-31B4811A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" y="1152475"/>
            <a:ext cx="4709568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46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EDDB-1D04-4F32-807C-CB5C268F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CORRELATION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A43-3CEC-4259-AA2F-B5D55216B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4C6E5-8B4D-4B50-A68C-0CC48787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6"/>
            <a:ext cx="9143999" cy="41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6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5D02-6724-4F63-88F2-2B72FCBA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450150"/>
            <a:ext cx="8204299" cy="4090800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Montserrat" panose="020B0604020202020204" charset="0"/>
              </a:rPr>
              <a:t>PROBLEM STATEMENT</a:t>
            </a:r>
            <a:br>
              <a:rPr lang="en-US" sz="4800" b="1" dirty="0">
                <a:solidFill>
                  <a:schemeClr val="bg1"/>
                </a:solidFill>
                <a:latin typeface="Montserrat" panose="020B060402020202020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09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EDDB-1D04-4F32-807C-CB5C268F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CORRELATION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A43-3CEC-4259-AA2F-B5D55216B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By studying the above plot we can say that Dew point temperature , Solar Radiation as well as Temperature are positively related to Target variable. This means if any of these variable increases the Target variable will also increase.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While, Humidity and Rainfall are negatively correlated meaning that Target variable will decrease with increase in these variables.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From the above correlation heatmap, We see that there is a positive correlation between columns 'Temperature' and 'Dew point temperature'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i.e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0.91 so even if we drop this column then it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dont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 affects the outcome of our analysis. And they have the same variations.. so we can drop the column 'Dew point temperature(°C)'.</a:t>
            </a:r>
            <a:endParaRPr lang="en-US" sz="1600" b="0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51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948A-9D25-4304-A2A8-373115AA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8142306" cy="40908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Montserrat" panose="020B0604020202020204" charset="0"/>
              </a:rPr>
              <a:t>MODEL BUILDING</a:t>
            </a:r>
            <a:br>
              <a:rPr lang="en-US" sz="4000" b="1" dirty="0">
                <a:solidFill>
                  <a:srgbClr val="C00000"/>
                </a:solidFill>
                <a:latin typeface="Montserrat" panose="020B0604020202020204" charset="0"/>
              </a:rPr>
            </a:br>
            <a:r>
              <a:rPr lang="en-US" sz="4000" b="1" dirty="0">
                <a:solidFill>
                  <a:srgbClr val="C00000"/>
                </a:solidFill>
                <a:latin typeface="Montserrat" panose="020B0604020202020204" charset="0"/>
              </a:rPr>
              <a:t>ALGORITHM IMPLEMENATION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62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4CFB-4272-4008-8705-FA317FF05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15" dirty="0">
                <a:solidFill>
                  <a:schemeClr val="bg1"/>
                </a:solidFill>
                <a:latin typeface="Tahoma"/>
                <a:cs typeface="Tahoma"/>
              </a:rPr>
              <a:t>LINEAR</a:t>
            </a:r>
            <a:r>
              <a:rPr lang="en-US" sz="1800" b="1" spc="-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20" dirty="0">
                <a:solidFill>
                  <a:schemeClr val="bg1"/>
                </a:solidFill>
                <a:latin typeface="Tahoma"/>
                <a:cs typeface="Tahoma"/>
              </a:rPr>
              <a:t>REGRESSION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70" dirty="0">
                <a:solidFill>
                  <a:schemeClr val="bg1"/>
                </a:solidFill>
                <a:latin typeface="Tahoma"/>
                <a:cs typeface="Tahoma"/>
              </a:rPr>
              <a:t>LASSO</a:t>
            </a:r>
            <a:r>
              <a:rPr lang="en-US" sz="1800" b="1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20" dirty="0">
                <a:solidFill>
                  <a:schemeClr val="bg1"/>
                </a:solidFill>
                <a:latin typeface="Tahoma"/>
                <a:cs typeface="Tahoma"/>
              </a:rPr>
              <a:t>REGRESSION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69265" algn="l"/>
                <a:tab pos="469900" algn="l"/>
                <a:tab pos="1360170" algn="l"/>
              </a:tabLst>
            </a:pPr>
            <a:r>
              <a:rPr lang="en-US" sz="1800" b="1" dirty="0">
                <a:solidFill>
                  <a:schemeClr val="bg1"/>
                </a:solidFill>
                <a:latin typeface="Tahoma"/>
                <a:cs typeface="Tahoma"/>
              </a:rPr>
              <a:t>RIDGE	</a:t>
            </a:r>
            <a:r>
              <a:rPr lang="en-US" sz="1800" b="1" spc="20" dirty="0">
                <a:solidFill>
                  <a:schemeClr val="bg1"/>
                </a:solidFill>
                <a:latin typeface="Tahoma"/>
                <a:cs typeface="Tahoma"/>
              </a:rPr>
              <a:t>REGRESSION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-5" dirty="0">
                <a:solidFill>
                  <a:schemeClr val="bg1"/>
                </a:solidFill>
                <a:latin typeface="Tahoma"/>
                <a:cs typeface="Tahoma"/>
              </a:rPr>
              <a:t>DECISION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TREES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REGRESSOR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95" dirty="0">
                <a:solidFill>
                  <a:schemeClr val="bg1"/>
                </a:solidFill>
                <a:latin typeface="Tahoma"/>
                <a:cs typeface="Tahoma"/>
              </a:rPr>
              <a:t>RANDOM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Tahoma"/>
                <a:cs typeface="Tahoma"/>
              </a:rPr>
              <a:t>FOREST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REGRESSOR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25" dirty="0">
                <a:solidFill>
                  <a:schemeClr val="bg1"/>
                </a:solidFill>
                <a:latin typeface="Tahoma"/>
                <a:cs typeface="Tahoma"/>
              </a:rPr>
              <a:t>GRADIENT</a:t>
            </a:r>
            <a:r>
              <a:rPr lang="en-US" sz="1800" b="1" spc="-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90" dirty="0">
                <a:solidFill>
                  <a:schemeClr val="bg1"/>
                </a:solidFill>
                <a:latin typeface="Tahoma"/>
                <a:cs typeface="Tahoma"/>
              </a:rPr>
              <a:t>BOOSTED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REGRESSOR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800" b="1" spc="25" dirty="0">
                <a:solidFill>
                  <a:schemeClr val="bg1"/>
                </a:solidFill>
                <a:latin typeface="Tahoma"/>
                <a:cs typeface="Tahoma"/>
              </a:rPr>
              <a:t>GRADIENT</a:t>
            </a:r>
            <a:r>
              <a:rPr lang="en-US" sz="18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Tahoma"/>
                <a:cs typeface="Tahoma"/>
              </a:rPr>
              <a:t>BOOSTING</a:t>
            </a:r>
            <a:r>
              <a:rPr lang="en-US" sz="18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REGRESSOR</a:t>
            </a:r>
            <a:r>
              <a:rPr lang="en-US" sz="18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5" dirty="0">
                <a:solidFill>
                  <a:schemeClr val="bg1"/>
                </a:solidFill>
                <a:latin typeface="Tahoma"/>
                <a:cs typeface="Tahoma"/>
              </a:rPr>
              <a:t>WITH</a:t>
            </a:r>
            <a:r>
              <a:rPr lang="en-US" sz="18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50" dirty="0">
                <a:solidFill>
                  <a:schemeClr val="bg1"/>
                </a:solidFill>
                <a:latin typeface="Tahoma"/>
                <a:cs typeface="Tahoma"/>
              </a:rPr>
              <a:t>GRIDSEARCHCV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66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MODEL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BDC10-D602-4655-9816-5A2F6E21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3999900" cy="3991025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   LINEAR REGRESSION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TRAINING SET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 TESTING SET</a:t>
            </a:r>
          </a:p>
          <a:p>
            <a:pPr marL="139700" indent="0">
              <a:buNone/>
            </a:pPr>
            <a:endParaRPr lang="en-US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US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AAAA7-D244-409A-9D25-82452D0389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991024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      LASSO REGRESSION</a:t>
            </a:r>
            <a:r>
              <a:rPr lang="en-US" dirty="0"/>
              <a:t>R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     TRAINING SET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TESTING SET</a:t>
            </a:r>
            <a:r>
              <a:rPr lang="en-US" dirty="0"/>
              <a:t>IDGE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46D6A-EF93-4156-8457-5E40C11A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7" y="2340195"/>
            <a:ext cx="2286198" cy="982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3CDC4-E81A-4425-80FF-FBB23DCB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76" y="3937880"/>
            <a:ext cx="2286199" cy="1057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E3F20-D9C9-4D30-A5E3-0A96E64A9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314" y="2340195"/>
            <a:ext cx="2377646" cy="1176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87D4CC-ABBD-4925-9993-5598F3739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935" y="3991025"/>
            <a:ext cx="2370025" cy="10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06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MODEL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BDC10-D602-4655-9816-5A2F6E21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3999900" cy="3991025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   RIDGE REGRESSION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TRAINING SET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 TESTING SET</a:t>
            </a:r>
          </a:p>
          <a:p>
            <a:pPr marL="139700" indent="0">
              <a:buNone/>
            </a:pPr>
            <a:endParaRPr lang="en-US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US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AAAA7-D244-409A-9D25-82452D0389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991024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        DECISION TREE 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     TRAINING SET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TESTING SET</a:t>
            </a:r>
            <a:r>
              <a:rPr lang="en-US" dirty="0"/>
              <a:t>IDGE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94BE4-C493-42E5-AD03-9BCAE1F4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7" y="2366152"/>
            <a:ext cx="2408129" cy="1142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3BD334-4903-4801-828F-5D013CDA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07" y="3991026"/>
            <a:ext cx="2408129" cy="1071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3E70DA-AE81-44DF-8F33-29AE8380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55" y="2366152"/>
            <a:ext cx="2362405" cy="1143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1C8B95-5E06-4377-B596-26029A6A3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55" y="4088780"/>
            <a:ext cx="2316681" cy="9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0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MODEL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BDC10-D602-4655-9816-5A2F6E21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3999900" cy="3991025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        ELASTIC NET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TRAINING SET</a:t>
            </a: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        TESTING SET</a:t>
            </a:r>
          </a:p>
          <a:p>
            <a:pPr marL="139700" indent="0">
              <a:buNone/>
            </a:pPr>
            <a:endParaRPr lang="en-US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US" sz="2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AAAA7-D244-409A-9D25-82452D0389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3991024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  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4C2E7-A995-46FC-B0F9-CCF82E9E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70" y="2267415"/>
            <a:ext cx="2286198" cy="1107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6A32D-3F82-4121-AC1D-C73EACC4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70" y="3991025"/>
            <a:ext cx="2385267" cy="9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25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4CFB-4272-4008-8705-FA317FF05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TRAINING SET                                                            TESTING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5D9F4-E9C8-4F7E-8BD6-A02B511B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851102"/>
            <a:ext cx="2616820" cy="1650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57FE6-4F7F-47F5-B92F-7B08AD2F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90" y="1851102"/>
            <a:ext cx="2677439" cy="16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65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4CFB-4272-4008-8705-FA317FF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</p:spPr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14ECE-B787-4538-BD46-3E94FFC6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2" y="1071786"/>
            <a:ext cx="5650485" cy="3938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ADE50-A23D-46C4-8F15-FF153A89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379" y="2548888"/>
            <a:ext cx="15241" cy="45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326C04-B070-4BA1-BE6D-9793E5E4F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084" y="1364751"/>
            <a:ext cx="3338464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6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GRADIENT 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4CFB-4272-4008-8705-FA317FF05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TRAINING SET                                                            TESTING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1FBAA-154D-40AA-A64F-D303BEE2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09" y="2029522"/>
            <a:ext cx="2683727" cy="2014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89E3E-DACF-4C68-B116-48C65F8F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23" y="2118026"/>
            <a:ext cx="2843575" cy="21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2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GRADIENT 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4CFB-4272-4008-8705-FA317FF05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D697-A52E-4B03-B201-9FFDCEAD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0" y="1152475"/>
            <a:ext cx="3163268" cy="341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8E778-7DD5-4DE6-922D-BF4BD80E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68" y="1152475"/>
            <a:ext cx="546463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8CE0-4FB5-4226-85C8-FCF451C5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solidFill>
                  <a:srgbClr val="C00000"/>
                </a:solidFill>
                <a:latin typeface="Montserrat" panose="020B0604020202020204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ED0B-0337-4547-BE68-AAB1ABF14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Bike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rentals </a:t>
            </a:r>
            <a:r>
              <a:rPr lang="en-US" sz="1400" b="1" spc="4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have </a:t>
            </a:r>
            <a:r>
              <a:rPr lang="en-US" sz="1400" b="1" spc="9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became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 </a:t>
            </a:r>
            <a:r>
              <a:rPr lang="en-US" sz="1400" b="1" spc="5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popular </a:t>
            </a:r>
            <a:r>
              <a:rPr lang="en-US" sz="1400" b="1" spc="4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service in </a:t>
            </a:r>
            <a:r>
              <a:rPr lang="en-US" sz="1400" b="1" spc="5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recent </a:t>
            </a: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years </a:t>
            </a:r>
            <a:r>
              <a:rPr lang="en-US" sz="1400" b="1" spc="8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and </a:t>
            </a:r>
            <a:r>
              <a:rPr lang="en-US" sz="1400" b="1" spc="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it </a:t>
            </a: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seems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people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are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using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it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more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often.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8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With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relatively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cheaper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rates </a:t>
            </a:r>
            <a:r>
              <a:rPr lang="en-US" sz="1400" b="1" spc="-509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8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and </a:t>
            </a:r>
            <a:r>
              <a:rPr lang="en-US" sz="1400" b="1" spc="4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ease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of </a:t>
            </a:r>
            <a:r>
              <a:rPr lang="en-US" sz="1400" b="1" spc="7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pick </a:t>
            </a:r>
            <a:r>
              <a:rPr lang="en-US" sz="1400" b="1" spc="9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up </a:t>
            </a:r>
            <a:r>
              <a:rPr lang="en-US" sz="1400" b="1" spc="8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and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drop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at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own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convenience </a:t>
            </a:r>
            <a:r>
              <a:rPr lang="en-US" sz="1400" b="1" spc="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is </a:t>
            </a:r>
            <a:r>
              <a:rPr lang="en-US" sz="1400" b="1" spc="6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what </a:t>
            </a:r>
            <a:r>
              <a:rPr lang="en-US" sz="1400" b="1" spc="8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making </a:t>
            </a:r>
            <a:r>
              <a:rPr lang="en-US" sz="1400" b="1" spc="-5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this</a:t>
            </a:r>
            <a:r>
              <a:rPr lang="en-US" sz="1400" b="1" spc="-2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business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thrive.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spc="10" dirty="0">
              <a:solidFill>
                <a:schemeClr val="bg1"/>
              </a:solidFill>
              <a:latin typeface="Montserrat" panose="020B0604020202020204" pitchFamily="2" charset="0"/>
              <a:cs typeface="Tahom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spc="4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Mostly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used </a:t>
            </a:r>
            <a:r>
              <a:rPr lang="en-US" sz="1400" b="1" spc="5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by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people </a:t>
            </a:r>
            <a:r>
              <a:rPr lang="en-US" sz="1400" b="1" spc="6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having </a:t>
            </a:r>
            <a:r>
              <a:rPr lang="en-US" sz="1400" b="1" spc="8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no </a:t>
            </a:r>
            <a:r>
              <a:rPr lang="en-US" sz="1400" b="1" spc="4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personal vehicles </a:t>
            </a:r>
            <a:r>
              <a:rPr lang="en-US" sz="1400" b="1" spc="8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and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also to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avoid </a:t>
            </a:r>
            <a:r>
              <a:rPr lang="en-US" sz="1400" b="1" spc="-5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congested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public</a:t>
            </a:r>
            <a:r>
              <a:rPr lang="en-US" sz="1400" b="1" spc="-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transport</a:t>
            </a:r>
            <a:r>
              <a:rPr lang="en-US" sz="1400" b="1" spc="-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which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that’s</a:t>
            </a:r>
            <a:r>
              <a:rPr lang="en-US" sz="1400" b="1" spc="-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why</a:t>
            </a:r>
            <a:r>
              <a:rPr lang="en-US" sz="1400" b="1" spc="-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they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prefer</a:t>
            </a:r>
            <a:r>
              <a:rPr lang="en-US" sz="1400" b="1" spc="-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rental</a:t>
            </a:r>
            <a:r>
              <a:rPr lang="en-US" sz="1400" b="1" spc="-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bikes.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Montserrat" panose="020B0604020202020204" pitchFamily="2" charset="0"/>
              <a:cs typeface="Tahom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Therefore,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the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business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to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strive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8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and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proﬁt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more,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it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has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to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8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be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always </a:t>
            </a:r>
            <a:r>
              <a:rPr lang="en-US" sz="1400" b="1" spc="-5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ready </a:t>
            </a:r>
            <a:r>
              <a:rPr lang="en-US" sz="1400" b="1" spc="8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and </a:t>
            </a:r>
            <a:r>
              <a:rPr lang="en-US" sz="1400" b="1" spc="6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supply </a:t>
            </a:r>
            <a:r>
              <a:rPr lang="en-US" sz="1400" b="1" spc="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no.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of </a:t>
            </a:r>
            <a:r>
              <a:rPr lang="en-US" sz="1400" b="1" spc="5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bikes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at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different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locations, to </a:t>
            </a:r>
            <a:r>
              <a:rPr lang="en-US" sz="1400" b="1" spc="6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fulﬁl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the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demand.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Montserrat" panose="020B0604020202020204" pitchFamily="2" charset="0"/>
              <a:cs typeface="Tahom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Our</a:t>
            </a:r>
            <a:r>
              <a:rPr lang="en-US" sz="1400" b="1" spc="-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project </a:t>
            </a:r>
            <a:r>
              <a:rPr lang="en-US" sz="1400" b="1" spc="5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goal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is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pre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planned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set</a:t>
            </a:r>
            <a:r>
              <a:rPr lang="en-US" sz="1400" b="1" spc="-1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of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bike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count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values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that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can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8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be </a:t>
            </a:r>
            <a:r>
              <a:rPr lang="en-US" sz="1400" b="1" spc="-509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</a:t>
            </a:r>
            <a:r>
              <a:rPr lang="en-US" sz="1400" b="1" spc="-2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handy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solution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to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8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meet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all</a:t>
            </a:r>
            <a:r>
              <a:rPr lang="en-US" sz="1400" b="1" spc="-20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20B0604020202020204" pitchFamily="2" charset="0"/>
                <a:cs typeface="Tahoma"/>
              </a:rPr>
              <a:t>demands.</a:t>
            </a:r>
            <a:endParaRPr lang="en-US" sz="1400" dirty="0">
              <a:solidFill>
                <a:schemeClr val="bg1"/>
              </a:solidFill>
              <a:latin typeface="Montserrat" panose="020B0604020202020204" pitchFamily="2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345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GRADIENT BOOSTING WITH GRIDSEARCH CV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4CFB-4272-4008-8705-FA317FF05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TRAINING SET                                                       TESTING SET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HYPERPARAMETERS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A05A5-71F3-4FF3-BC65-EC59F498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3" y="1873404"/>
            <a:ext cx="2862145" cy="1903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C1CB8-C1AB-4EAC-8B42-BDBDF49E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3" y="1895707"/>
            <a:ext cx="2571197" cy="1732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2698E-C265-458C-9D13-10A7AC57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4170144"/>
            <a:ext cx="3041098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4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45B-3264-48C3-954C-60C2747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GRADIENT BOOSTING WITH GRIDSEARCH CV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4CFB-4272-4008-8705-FA317FF05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endParaRPr lang="en-US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D537F-D6A7-42FC-AF65-E2AB8F6B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6"/>
            <a:ext cx="3093988" cy="341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DFEB6-9012-440B-8B90-9D60A4063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259" y="1152475"/>
            <a:ext cx="5249041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68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DFA7-7C23-4A22-85B7-3822D6E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2E1B-0CBE-41CA-BB32-48D36160B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4665" indent="-482600">
              <a:lnSpc>
                <a:spcPct val="100000"/>
              </a:lnSpc>
              <a:spcBef>
                <a:spcPts val="13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94665" algn="l"/>
                <a:tab pos="495300" algn="l"/>
              </a:tabLst>
            </a:pPr>
            <a:r>
              <a:rPr lang="en-US" sz="1800" b="1" spc="60" dirty="0">
                <a:solidFill>
                  <a:schemeClr val="bg1"/>
                </a:solidFill>
                <a:latin typeface="Tahoma"/>
                <a:cs typeface="Tahoma"/>
              </a:rPr>
              <a:t>Large</a:t>
            </a:r>
            <a:r>
              <a:rPr lang="en-US" sz="1800" b="1" spc="-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Tahoma"/>
                <a:cs typeface="Tahoma"/>
              </a:rPr>
              <a:t>Dataset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35" dirty="0">
                <a:solidFill>
                  <a:schemeClr val="bg1"/>
                </a:solidFill>
                <a:latin typeface="Tahoma"/>
                <a:cs typeface="Tahoma"/>
              </a:rPr>
              <a:t>to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handle.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94665" algn="l"/>
                <a:tab pos="495300" algn="l"/>
              </a:tabLst>
            </a:pPr>
            <a:r>
              <a:rPr lang="en-US" b="1" spc="75" dirty="0">
                <a:solidFill>
                  <a:schemeClr val="bg1"/>
                </a:solidFill>
                <a:latin typeface="Tahoma"/>
                <a:cs typeface="Tahoma"/>
              </a:rPr>
              <a:t>Numerous graph plots needed for analysis</a:t>
            </a:r>
            <a:endParaRPr lang="en-US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94665" algn="l"/>
                <a:tab pos="495300" algn="l"/>
              </a:tabLst>
            </a:pP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Feature</a:t>
            </a:r>
            <a:r>
              <a:rPr lang="en-US" sz="1800" b="1" spc="-3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70" dirty="0">
                <a:solidFill>
                  <a:schemeClr val="bg1"/>
                </a:solidFill>
                <a:latin typeface="Tahoma"/>
                <a:cs typeface="Tahoma"/>
              </a:rPr>
              <a:t>engineering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94665" algn="l"/>
                <a:tab pos="495300" algn="l"/>
              </a:tabLst>
            </a:pP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Feature</a:t>
            </a:r>
            <a:r>
              <a:rPr lang="en-US" sz="1800" b="1" spc="-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Tahoma"/>
                <a:cs typeface="Tahoma"/>
              </a:rPr>
              <a:t>selection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94665" indent="-48260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94665" algn="l"/>
                <a:tab pos="495300" algn="l"/>
              </a:tabLst>
            </a:pPr>
            <a:r>
              <a:rPr lang="en-US" sz="1800" b="1" spc="75" dirty="0">
                <a:solidFill>
                  <a:schemeClr val="bg1"/>
                </a:solidFill>
                <a:latin typeface="Tahoma"/>
                <a:cs typeface="Tahoma"/>
              </a:rPr>
              <a:t>Optimizing</a:t>
            </a:r>
            <a:r>
              <a:rPr lang="en-US" sz="1800" b="1" spc="-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75" dirty="0">
                <a:solidFill>
                  <a:schemeClr val="bg1"/>
                </a:solidFill>
                <a:latin typeface="Tahoma"/>
                <a:cs typeface="Tahoma"/>
              </a:rPr>
              <a:t>the</a:t>
            </a:r>
            <a:r>
              <a:rPr lang="en-US" sz="1800" b="1" spc="-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90" dirty="0">
                <a:solidFill>
                  <a:schemeClr val="bg1"/>
                </a:solidFill>
                <a:latin typeface="Tahoma"/>
                <a:cs typeface="Tahoma"/>
              </a:rPr>
              <a:t>model</a:t>
            </a:r>
            <a:endParaRPr lang="en-US" sz="18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494665" indent="-470534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5000"/>
              <a:buFont typeface="Arial" panose="020B0604020202020204" pitchFamily="34" charset="0"/>
              <a:buChar char="•"/>
              <a:tabLst>
                <a:tab pos="494665" algn="l"/>
                <a:tab pos="495300" algn="l"/>
              </a:tabLst>
            </a:pPr>
            <a:r>
              <a:rPr lang="en-US" sz="1800" b="1" spc="35" dirty="0">
                <a:solidFill>
                  <a:schemeClr val="bg1"/>
                </a:solidFill>
                <a:latin typeface="Tahoma"/>
                <a:cs typeface="Tahoma"/>
              </a:rPr>
              <a:t>Carefully</a:t>
            </a:r>
            <a:r>
              <a:rPr lang="en-US" sz="180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85" dirty="0">
                <a:solidFill>
                  <a:schemeClr val="bg1"/>
                </a:solidFill>
                <a:latin typeface="Tahoma"/>
                <a:cs typeface="Tahoma"/>
              </a:rPr>
              <a:t>tuned</a:t>
            </a:r>
            <a:r>
              <a:rPr lang="en-US" sz="180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55" dirty="0">
                <a:solidFill>
                  <a:schemeClr val="bg1"/>
                </a:solidFill>
                <a:latin typeface="Tahoma"/>
                <a:cs typeface="Tahoma"/>
              </a:rPr>
              <a:t>Hyperparameters</a:t>
            </a:r>
            <a:r>
              <a:rPr lang="en-US" sz="1800" b="1" spc="-1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30" dirty="0">
                <a:solidFill>
                  <a:schemeClr val="bg1"/>
                </a:solidFill>
                <a:latin typeface="Tahoma"/>
                <a:cs typeface="Tahoma"/>
              </a:rPr>
              <a:t>as</a:t>
            </a:r>
            <a:r>
              <a:rPr lang="en-US" sz="180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15" dirty="0">
                <a:solidFill>
                  <a:schemeClr val="bg1"/>
                </a:solidFill>
                <a:latin typeface="Tahoma"/>
                <a:cs typeface="Tahoma"/>
              </a:rPr>
              <a:t>it</a:t>
            </a:r>
            <a:r>
              <a:rPr lang="en-US" sz="180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45" dirty="0">
                <a:solidFill>
                  <a:schemeClr val="bg1"/>
                </a:solidFill>
                <a:latin typeface="Tahoma"/>
                <a:cs typeface="Tahoma"/>
              </a:rPr>
              <a:t>affects</a:t>
            </a:r>
            <a:r>
              <a:rPr lang="en-US" sz="1800" b="1" spc="-1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75" dirty="0">
                <a:solidFill>
                  <a:schemeClr val="bg1"/>
                </a:solidFill>
                <a:latin typeface="Tahoma"/>
                <a:cs typeface="Tahoma"/>
              </a:rPr>
              <a:t>the</a:t>
            </a:r>
            <a:r>
              <a:rPr lang="en-US" sz="180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-40" dirty="0">
                <a:solidFill>
                  <a:schemeClr val="bg1"/>
                </a:solidFill>
                <a:latin typeface="Tahoma"/>
                <a:cs typeface="Tahoma"/>
              </a:rPr>
              <a:t>R2</a:t>
            </a:r>
            <a:r>
              <a:rPr lang="en-US" sz="1800"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800" b="1" spc="25" dirty="0">
                <a:solidFill>
                  <a:schemeClr val="bg1"/>
                </a:solidFill>
                <a:latin typeface="Tahoma"/>
                <a:cs typeface="Tahoma"/>
              </a:rPr>
              <a:t>score</a:t>
            </a:r>
            <a:r>
              <a:rPr lang="en-US" sz="1400" b="1" spc="25" dirty="0">
                <a:solidFill>
                  <a:schemeClr val="bg1"/>
                </a:solidFill>
                <a:latin typeface="Tahoma"/>
                <a:cs typeface="Tahoma"/>
              </a:rPr>
              <a:t>.</a:t>
            </a:r>
            <a:endParaRPr lang="en-US" sz="14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92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DFA7-7C23-4A22-85B7-3822D6E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2E1B-0CBE-41CA-BB32-48D36160B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1325" indent="-428625">
              <a:lnSpc>
                <a:spcPct val="100000"/>
              </a:lnSpc>
              <a:spcBef>
                <a:spcPts val="106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‘Hour’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holds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most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important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feature.</a:t>
            </a: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41325" marR="22860" indent="-42862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rental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mostly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correlated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with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time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as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it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peak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at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1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10 </a:t>
            </a:r>
            <a:r>
              <a:rPr lang="en-US" sz="1400" b="1" spc="-4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am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morning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8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pm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evening.</a:t>
            </a: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41325" marR="671830" indent="-42862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b="1" spc="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observed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rental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high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during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working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days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than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non </a:t>
            </a:r>
            <a:r>
              <a:rPr lang="en-US" sz="1400" b="1" spc="-4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working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day.</a:t>
            </a:r>
          </a:p>
          <a:p>
            <a:pPr marL="441325" marR="139065" indent="-42862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b="1" spc="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see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people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generally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prefer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moderate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to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high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temperatures, </a:t>
            </a:r>
            <a:r>
              <a:rPr lang="en-US" sz="1400" b="1" spc="-4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when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little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windy</a:t>
            </a: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41325" marR="5080" indent="-42862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b="1" spc="-1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It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observed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highest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number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rentals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counts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 </a:t>
            </a:r>
            <a:r>
              <a:rPr lang="en-US" sz="1400" b="1" spc="8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Autumn </a:t>
            </a:r>
            <a:r>
              <a:rPr lang="en-US" sz="1400" b="1" spc="-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&amp;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Summer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seasons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&amp;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lowest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winter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season.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observed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highest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number</a:t>
            </a:r>
            <a:r>
              <a:rPr lang="en-US" sz="1400" b="1" spc="-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400" b="1" spc="-4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rentals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on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clear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lowest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on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snowy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or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rainy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day.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sz="1400" b="1" spc="-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observed </a:t>
            </a:r>
            <a:r>
              <a:rPr lang="en-US" sz="1400" b="1" spc="-4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with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increasing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humidity,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number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rental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counts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decreases.</a:t>
            </a: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1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DFA7-7C23-4A22-85B7-3822D6E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2E1B-0CBE-41CA-BB32-48D36160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55754" cy="3416400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A19A2-87D6-42C5-B07F-6EA824E6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5055754" cy="341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3FBB6-6023-4C37-8A67-18479BD9ED12}"/>
              </a:ext>
            </a:extLst>
          </p:cNvPr>
          <p:cNvSpPr txBox="1"/>
          <p:nvPr/>
        </p:nvSpPr>
        <p:spPr>
          <a:xfrm>
            <a:off x="5493834" y="1152475"/>
            <a:ext cx="3468029" cy="3040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2275" marR="5080" indent="-409575">
              <a:lnSpc>
                <a:spcPct val="114999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lang="en-US" sz="1400" b="1" spc="9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When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compare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root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mean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squared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error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mean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absolute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error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400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all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models,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Random</a:t>
            </a:r>
            <a:r>
              <a:rPr lang="en-US" sz="14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forest</a:t>
            </a:r>
            <a:r>
              <a:rPr lang="en-US" sz="14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Regressor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</a:t>
            </a:r>
            <a:r>
              <a:rPr lang="en-US" sz="14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Gradient</a:t>
            </a:r>
            <a:r>
              <a:rPr lang="en-US" sz="14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Boosting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 err="1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GridSearchCv</a:t>
            </a:r>
            <a:r>
              <a:rPr lang="en-US" sz="14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gives</a:t>
            </a:r>
            <a:r>
              <a:rPr lang="en-US" sz="14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highest </a:t>
            </a:r>
            <a:r>
              <a:rPr lang="en-US" sz="1400" b="1" spc="-39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R2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score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 </a:t>
            </a:r>
            <a:r>
              <a:rPr lang="en-US" sz="1400" b="1" spc="-1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99%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 </a:t>
            </a:r>
            <a:r>
              <a:rPr lang="en-US" sz="1400" b="1" spc="-1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95%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respectively 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for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Train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Set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and </a:t>
            </a:r>
            <a:r>
              <a:rPr lang="en-US" sz="1400" b="1" spc="-1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92% 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for </a:t>
            </a:r>
            <a:r>
              <a:rPr lang="en-US" sz="1400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Test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set. </a:t>
            </a:r>
            <a:r>
              <a:rPr lang="en-US" sz="1400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So,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ﬁnally </a:t>
            </a:r>
            <a:r>
              <a:rPr lang="en-US" sz="1400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this </a:t>
            </a:r>
            <a:r>
              <a:rPr lang="en-US" sz="1400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model</a:t>
            </a:r>
            <a:r>
              <a:rPr lang="en-US" sz="1400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is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best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for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predicting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bike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rental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count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on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daily</a:t>
            </a:r>
            <a:r>
              <a:rPr lang="en-US" sz="1400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sz="1400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basis.</a:t>
            </a:r>
            <a:endParaRPr lang="en-US" sz="1400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698507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3136-2669-4319-88EB-16705CE8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4500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7917-9E7E-497A-AC9A-C4811902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0" y="450150"/>
            <a:ext cx="8188801" cy="4090800"/>
          </a:xfrm>
        </p:spPr>
        <p:txBody>
          <a:bodyPr/>
          <a:lstStyle/>
          <a:p>
            <a:pPr algn="ctr"/>
            <a:r>
              <a:rPr lang="en-US" sz="4000" b="1" spc="140" dirty="0">
                <a:latin typeface="Montserrat" panose="00000500000000000000" pitchFamily="2" charset="0"/>
              </a:rPr>
              <a:t>DATA</a:t>
            </a:r>
            <a:r>
              <a:rPr lang="en-US" sz="4000" b="1" spc="-125" dirty="0">
                <a:latin typeface="Montserrat" panose="00000500000000000000" pitchFamily="2" charset="0"/>
              </a:rPr>
              <a:t> </a:t>
            </a:r>
            <a:r>
              <a:rPr lang="en-US" sz="4000" b="1" spc="135" dirty="0">
                <a:latin typeface="Montserrat" panose="00000500000000000000" pitchFamily="2" charset="0"/>
              </a:rPr>
              <a:t>SUMMARY</a:t>
            </a:r>
            <a:endParaRPr lang="en-US" sz="4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0495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760724A-59B3-4F03-9290-45ACB689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spc="140" dirty="0">
                <a:latin typeface="Montserrat" panose="00000500000000000000" pitchFamily="2" charset="0"/>
              </a:rPr>
              <a:t>DATA</a:t>
            </a:r>
            <a:r>
              <a:rPr lang="en-US" sz="2000" b="1" spc="-125" dirty="0">
                <a:latin typeface="Montserrat" panose="00000500000000000000" pitchFamily="2" charset="0"/>
              </a:rPr>
              <a:t> </a:t>
            </a:r>
            <a:r>
              <a:rPr lang="en-US" sz="2000" b="1" spc="135" dirty="0">
                <a:latin typeface="Montserrat" panose="00000500000000000000" pitchFamily="2" charset="0"/>
              </a:rPr>
              <a:t>SUMMARY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F36D58-6053-4386-A9DD-F229A3BAA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This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Dataset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8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</a:t>
            </a:r>
            <a:r>
              <a:rPr lang="en-US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ontains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8</a:t>
            </a:r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7</a:t>
            </a:r>
            <a:r>
              <a:rPr lang="en-US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60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li</a:t>
            </a:r>
            <a:r>
              <a:rPr lang="en-US" b="1" spc="4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</a:t>
            </a:r>
            <a:r>
              <a:rPr lang="en-US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es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</a:t>
            </a:r>
            <a:r>
              <a:rPr lang="en-US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</a:t>
            </a:r>
            <a:r>
              <a:rPr lang="en-US" b="1" spc="10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-1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14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8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</a:t>
            </a:r>
            <a:r>
              <a:rPr lang="en-US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olumns.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290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Three</a:t>
            </a:r>
            <a:r>
              <a:rPr lang="en-US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categorical</a:t>
            </a:r>
            <a:r>
              <a:rPr lang="en-US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features</a:t>
            </a:r>
            <a:r>
              <a:rPr lang="en-US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‘Seasons’,</a:t>
            </a:r>
            <a:r>
              <a:rPr lang="en-US" b="1" spc="-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‘Holiday’,</a:t>
            </a:r>
            <a:r>
              <a:rPr lang="en-US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-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&amp;</a:t>
            </a:r>
            <a:r>
              <a:rPr lang="en-US" b="1" spc="-1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‘Functioning</a:t>
            </a:r>
            <a:r>
              <a:rPr lang="en-US" b="1" spc="-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Day’.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b="1" spc="8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One</a:t>
            </a:r>
            <a:r>
              <a:rPr lang="en-US" b="1" spc="-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Datetime</a:t>
            </a:r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features</a:t>
            </a:r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‘Date’.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441325" marR="5080" indent="-428625">
              <a:lnSpc>
                <a:spcPct val="114999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b="1" spc="9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We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have</a:t>
            </a:r>
            <a:r>
              <a:rPr lang="en-US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7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some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numerical</a:t>
            </a:r>
            <a:r>
              <a:rPr lang="en-US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type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variables</a:t>
            </a:r>
            <a:r>
              <a:rPr lang="en-US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such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as</a:t>
            </a:r>
            <a:r>
              <a:rPr lang="en-US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temperature,</a:t>
            </a:r>
            <a:r>
              <a:rPr lang="en-US" b="1" spc="-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humidity,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wind, </a:t>
            </a:r>
            <a:r>
              <a:rPr lang="en-US" b="1" spc="-4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visibility, </a:t>
            </a:r>
            <a:r>
              <a:rPr lang="en-US" b="1" spc="7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dew </a:t>
            </a:r>
            <a:r>
              <a:rPr lang="en-US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point </a:t>
            </a:r>
            <a:r>
              <a:rPr lang="en-US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temp, </a:t>
            </a:r>
            <a:r>
              <a:rPr lang="en-US" b="1" spc="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solar radiation,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rainfall, </a:t>
            </a:r>
            <a:r>
              <a:rPr lang="en-US" b="1" spc="2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snowfall </a:t>
            </a:r>
            <a:r>
              <a:rPr lang="en-US" b="1" spc="6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which </a:t>
            </a:r>
            <a:r>
              <a:rPr lang="en-US" b="1" spc="1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tells </a:t>
            </a:r>
            <a:r>
              <a:rPr lang="en-US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 </a:t>
            </a:r>
            <a:r>
              <a:rPr lang="en-US" b="1" spc="6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environment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conditions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at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that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3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particular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hour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3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of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spc="55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the</a:t>
            </a:r>
            <a:r>
              <a:rPr lang="en-US" b="1" spc="-20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  <a:cs typeface="Tahoma"/>
              </a:rPr>
              <a:t>day.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  <a:cs typeface="Tahoma"/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9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13BEC-FCE7-430A-80F3-240107D1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Montserrat" panose="020B0604020202020204" charset="0"/>
              </a:rPr>
              <a:t>DATA SNAPSHOT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EAA3E0-6682-4984-828D-F9E1AE034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58230-8D0B-4A4E-8A4E-F4B071A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68819"/>
            <a:ext cx="8520600" cy="28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3819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FE7-4DC6-4D77-8268-E66883C8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FEATURE ANALYSIS</a:t>
            </a:r>
          </a:p>
        </p:txBody>
      </p:sp>
    </p:spTree>
    <p:extLst>
      <p:ext uri="{BB962C8B-B14F-4D97-AF65-F5344CB8AC3E}">
        <p14:creationId xmlns:p14="http://schemas.microsoft.com/office/powerpoint/2010/main" val="69402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5343</TotalTime>
  <Words>1677</Words>
  <Application>Microsoft Office PowerPoint</Application>
  <PresentationFormat>On-screen Show (16:9)</PresentationFormat>
  <Paragraphs>258</Paragraphs>
  <Slides>55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Montserrat</vt:lpstr>
      <vt:lpstr>Arial</vt:lpstr>
      <vt:lpstr>MS PGothic</vt:lpstr>
      <vt:lpstr>Tahoma</vt:lpstr>
      <vt:lpstr>Roboto</vt:lpstr>
      <vt:lpstr>Wingdings</vt:lpstr>
      <vt:lpstr>Simple Light</vt:lpstr>
      <vt:lpstr>           Capstone Project Seoul Bike Sharing Demand Prediction   Team Members:-  1) Umang Wasekar</vt:lpstr>
      <vt:lpstr> CONTENTS</vt:lpstr>
      <vt:lpstr>PowerPoint Presentation</vt:lpstr>
      <vt:lpstr>PROBLEM STATEMENT </vt:lpstr>
      <vt:lpstr>Problem Statement</vt:lpstr>
      <vt:lpstr>DATA SUMMARY</vt:lpstr>
      <vt:lpstr>DATA SUMMARY</vt:lpstr>
      <vt:lpstr>DATA SNAPSHOT</vt:lpstr>
      <vt:lpstr>FEATURE ANALYSIS</vt:lpstr>
      <vt:lpstr>FEATURE SUMMARY</vt:lpstr>
      <vt:lpstr>DATA INSIGHTS</vt:lpstr>
      <vt:lpstr>EDA</vt:lpstr>
      <vt:lpstr>MONTH WISE ANALYSIS</vt:lpstr>
      <vt:lpstr>WEEKDAYS AND WEEKEND DEMAND ANALYSIS</vt:lpstr>
      <vt:lpstr>HOUR WISE ANALYSIS</vt:lpstr>
      <vt:lpstr>HOUR WISE ANALYSIS</vt:lpstr>
      <vt:lpstr>FUNCTIONING DAY ANALYSIS</vt:lpstr>
      <vt:lpstr>FUNCTIONING DAY ANALYSIS</vt:lpstr>
      <vt:lpstr>SEASON WISE ANALYSIS</vt:lpstr>
      <vt:lpstr>SEASON WISE ANALYSIS</vt:lpstr>
      <vt:lpstr>SEASON WISE ANALYSIS</vt:lpstr>
      <vt:lpstr>NUMERICAL DATA ANALYSIS (DV &amp; IV CORRELATION)</vt:lpstr>
      <vt:lpstr>NUMERICAL DATA ANALYSIS (DV &amp; IV CORRELATION)</vt:lpstr>
      <vt:lpstr>NUMERICAL DATA ANALYSIS (DV &amp; IV CORRELATION)</vt:lpstr>
      <vt:lpstr>NUMERICAL DATA ANALYSIS (DV &amp; IV CORRELATION)</vt:lpstr>
      <vt:lpstr>NUMERICAL DATA ANALYSIS (DV &amp; IV CORRELATION)</vt:lpstr>
      <vt:lpstr>NUMERICAL DATA ANALYSIS (DV &amp; IV CORRELATION)</vt:lpstr>
      <vt:lpstr>RENTED BIKE COLUMN ANALYSIS (BEFORE SQ.)</vt:lpstr>
      <vt:lpstr>RENTED BIKE COLUMN ANALYSIS (BEFORE SQ.)</vt:lpstr>
      <vt:lpstr>RENTED BIKE COLUMN ANALYSIS (AFTER SQ.)</vt:lpstr>
      <vt:lpstr>RENTED BIKE COLUMN ANALYSIS (AFTER SQ.)</vt:lpstr>
      <vt:lpstr>REGRESSION PLOT FOR NUMERICAL FEATURES</vt:lpstr>
      <vt:lpstr>REGRESSION PLOT FOR NUMERICAL FEATURES</vt:lpstr>
      <vt:lpstr>REGRESSION PLOT FOR NUMERICAL FEATURES</vt:lpstr>
      <vt:lpstr>REGRESSION PLOT FOR NUMERICAL FEATURES</vt:lpstr>
      <vt:lpstr>REGRESSION PLOT FOR NUMERICAL FEATURES</vt:lpstr>
      <vt:lpstr>REGRESSION PLOT NUMERICAL FEATURES</vt:lpstr>
      <vt:lpstr>OLS REGRESSION MODEL</vt:lpstr>
      <vt:lpstr>CORRELATION MATRIX</vt:lpstr>
      <vt:lpstr>CORRELATION MATRIX</vt:lpstr>
      <vt:lpstr>MODEL BUILDING ALGORITHM IMPLEMENATION</vt:lpstr>
      <vt:lpstr>MODEL BUILDING</vt:lpstr>
      <vt:lpstr>MODEL BUILDING</vt:lpstr>
      <vt:lpstr>MODEL BUILDING</vt:lpstr>
      <vt:lpstr>MODEL BUILDING</vt:lpstr>
      <vt:lpstr>RANDOM FOREST</vt:lpstr>
      <vt:lpstr>RANDOM FOREST</vt:lpstr>
      <vt:lpstr>GRADIENT BOOST</vt:lpstr>
      <vt:lpstr>GRADIENT BOOST</vt:lpstr>
      <vt:lpstr>GRADIENT BOOSTING WITH GRIDSEARCH CV</vt:lpstr>
      <vt:lpstr>GRADIENT BOOSTING WITH GRIDSEARCH CV</vt:lpstr>
      <vt:lpstr>CHALLENGES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umang wasekar</dc:creator>
  <cp:lastModifiedBy>Umang Wasekar</cp:lastModifiedBy>
  <cp:revision>73</cp:revision>
  <dcterms:modified xsi:type="dcterms:W3CDTF">2022-02-16T11:08:32Z</dcterms:modified>
</cp:coreProperties>
</file>