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3" r:id="rId8"/>
    <p:sldId id="261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10C06-BD6B-4140-981D-B50F2D6482E5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B784D-4C93-416B-B0B5-6A6694B09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6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</a:t>
            </a:r>
            <a:r>
              <a:rPr lang="en-US" dirty="0" err="1"/>
              <a:t>tweepy</a:t>
            </a:r>
            <a:r>
              <a:rPr lang="en-US" dirty="0"/>
              <a:t> with any other python packages and it should work just fine.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784D-4C93-416B-B0B5-6A6694B09D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95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to the first Python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0B784D-4C93-416B-B0B5-6A6694B09D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2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CC9B-6F94-4B43-AF24-8389DD5BF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AE951-7CA9-468B-BBC5-8BD82006F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6992E-482F-47D0-BF7B-4884BCD6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5098-B26C-4C40-9CA7-F6F4BA74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96359-5D00-4373-B8D3-55FBCD9B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60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5A29-6A22-4B97-8A4E-A7F23A34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A8E1A-B058-41C9-A747-0DAE2567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86C07-5F27-45F8-9D01-69121CED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750FA-37F1-427D-8F54-6491F60F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A703-4218-441B-9615-F3E24B94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D1F44-FC23-43F8-9430-4EF49CA663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83688-D858-4E37-BEA2-91BCBFFCD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DAB4C-C06B-4225-9C6B-43FCD4AB0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0900-4354-4577-BE4D-EA9493F4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5E43D-6CF7-4351-980A-5FDADB12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DC1E-5184-4F1F-BE6F-1A2B5FB2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A6EAA-CB13-41E4-8B8B-8F65C232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2E67-1F37-4739-A0F4-39DC7D43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58529-3D10-4B1C-B8C8-97171BAC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4C4C2-C673-400E-A664-98BCC7B3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6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2BA8-F574-43CD-BBD9-11291570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8893D-839F-4AF8-A981-5C0D5237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F049E-ED03-40A1-831B-D48031FD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6EDE3-7D8E-46A9-BADF-59ED5FE4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E7F6E-1C20-453E-A0D3-A558D11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5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1114-BAEF-4A32-8F8F-BE4E1AF9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03D0-2650-4DCC-8690-D536373A9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7DBEE-6C04-4850-BFDB-22D82AB8F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1B701-8A9D-4B90-85F8-8A483B13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0DD74-710B-4631-A7C9-6AB92ADB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9525B-8ABB-4200-ACEF-314E9D1C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7247-9CEA-48D5-A8D2-5AB85553C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504B-6A82-464A-A1A8-3A0F0E915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DEA5-9ADE-4214-92EA-B3CB5FF7C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4969D-7D14-47DF-91EF-B03660115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A97D-300B-4E38-BE27-147FDCEA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213C9-B60B-4C09-ADDB-554077CA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4DF28-9907-4522-A603-5A091D9A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1D5C0-93B7-47B6-BBBC-41D830CE3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8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E5AD-5B16-4D3A-AE59-EB4AEB86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F43A2-0447-4850-8A01-B726171A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24AA3-A451-4308-A1D1-2234C5FF6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A079A-0006-4EAB-9109-ED59F161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5AD74-659E-46A5-82E7-B0A0F0A7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118F7-9D6D-4297-9AE4-098AFA54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B0E98-41F9-409E-99EC-2124A073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1D04-D732-4D10-8297-709E6DD1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C208-4030-4F6B-B27E-2FBD08A8B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5FD90-BBCB-46D4-88AA-AD43F77D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6D254-5768-486D-A78A-8DE31B52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3346D-8EC5-4308-B1D8-7A1F548F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3B2AB-2543-4F37-834B-7AA4D070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59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CD2B-0800-4F66-B43E-D12FC4F6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8D0AD-83F0-4963-A4E6-73B4E1539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1A072-5239-4962-95ED-8FC7DE54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46214-0407-4D05-B018-9A903655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227AB-30BB-46A1-9E58-DB303760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38F9E-7762-427F-963D-8D485FC1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8EF9A-8E63-45D4-9602-A23CE131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DF5AB-57EF-4DC7-B053-A06ED94AA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BB800-B4D2-4764-A1C7-60603B173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75CB-519C-4681-9522-8C3C9A3454AB}" type="datetimeFigureOut">
              <a:rPr lang="en-US" smtClean="0"/>
              <a:t>2/14/2018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EBC72-05CE-4C3E-B656-10CBC8221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08969-02E9-4D54-AC57-CE8DC0A81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333E-D413-4978-9870-9B49B1626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2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angaPoudel/DREAM-Twitter-Data-Mining-101.1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tweepy.org/en/v3.5.0/api.html#tweepy-error-exceptio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twitter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weepy.org/en/v3.5.0/api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twitter.com/en/docs/tweets/data-dictionary/overview/intro-to-tweet-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tweepy.org/en/v3.5.0/streaming_how_to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twitter.com/en/docs/tweets/data-dictionary/overview/tweet-objec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BD6D-7258-4DAD-A45E-0C786F131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390" y="742072"/>
            <a:ext cx="10124049" cy="85812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DREAM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6831A-E88A-425F-ABFE-C614A5CC7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307102"/>
            <a:ext cx="9659815" cy="3981156"/>
          </a:xfrm>
        </p:spPr>
        <p:txBody>
          <a:bodyPr>
            <a:normAutofit/>
          </a:bodyPr>
          <a:lstStyle/>
          <a:p>
            <a:r>
              <a:rPr lang="en-US" dirty="0"/>
              <a:t>Twitter Data Mining 101.1</a:t>
            </a:r>
          </a:p>
          <a:p>
            <a:endParaRPr lang="en-US" dirty="0"/>
          </a:p>
          <a:p>
            <a:r>
              <a:rPr lang="en-US" dirty="0"/>
              <a:t>Tools used: PyCharm, </a:t>
            </a:r>
            <a:r>
              <a:rPr lang="en-US" dirty="0" err="1"/>
              <a:t>Jupyter</a:t>
            </a:r>
            <a:r>
              <a:rPr lang="en-US" dirty="0"/>
              <a:t> Notebook, Tableau</a:t>
            </a:r>
          </a:p>
          <a:p>
            <a:r>
              <a:rPr lang="en-US" dirty="0"/>
              <a:t>Libraries used: </a:t>
            </a:r>
            <a:r>
              <a:rPr lang="en-US" dirty="0" err="1"/>
              <a:t>Tweepy</a:t>
            </a:r>
            <a:r>
              <a:rPr lang="en-US" dirty="0"/>
              <a:t>, Pandas</a:t>
            </a:r>
          </a:p>
          <a:p>
            <a:endParaRPr lang="en-US" dirty="0"/>
          </a:p>
          <a:p>
            <a:r>
              <a:rPr lang="en-US" dirty="0"/>
              <a:t>Prerequisites: Twitter Access Codes, Basic Python knowledge with Data Structures, </a:t>
            </a:r>
            <a:r>
              <a:rPr lang="en-US" dirty="0" err="1"/>
              <a:t>Jupyter</a:t>
            </a:r>
            <a:r>
              <a:rPr lang="en-US" dirty="0"/>
              <a:t> Notebook Installed</a:t>
            </a:r>
          </a:p>
        </p:txBody>
      </p:sp>
    </p:spTree>
    <p:extLst>
      <p:ext uri="{BB962C8B-B14F-4D97-AF65-F5344CB8AC3E}">
        <p14:creationId xmlns:p14="http://schemas.microsoft.com/office/powerpoint/2010/main" val="15415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7C9-7608-4432-9509-976A276B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mining cont.. with </a:t>
            </a:r>
            <a:r>
              <a:rPr lang="en-US" b="1" dirty="0" err="1"/>
              <a:t>Jupyter</a:t>
            </a:r>
            <a:r>
              <a:rPr lang="en-US" b="1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52FED-A5BC-4EFE-9BC0-F4B03869C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ways to download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algn="ctr"/>
            <a:endParaRPr lang="en-US" dirty="0"/>
          </a:p>
          <a:p>
            <a:r>
              <a:rPr lang="en-US" dirty="0"/>
              <a:t>The best way,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Open from </a:t>
            </a:r>
            <a:r>
              <a:rPr lang="en-US" dirty="0" err="1"/>
              <a:t>cmd</a:t>
            </a:r>
            <a:r>
              <a:rPr lang="en-US" dirty="0"/>
              <a:t> line or from Start Panel.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Continued on </a:t>
            </a:r>
            <a:r>
              <a:rPr lang="en-US" dirty="0" err="1"/>
              <a:t>NoteBook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900189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65B8-5E29-48C8-992F-67519EB7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7CF5A-7E8F-47E1-9955-832A7F26A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406" y="5180770"/>
            <a:ext cx="4718539" cy="16772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Contact information: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dirty="0"/>
              <a:t>umanga.poudel@mnsu.edu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DD6B8-7184-4AAE-8EA0-BB63AC8B042E}"/>
              </a:ext>
            </a:extLst>
          </p:cNvPr>
          <p:cNvSpPr txBox="1"/>
          <p:nvPr/>
        </p:nvSpPr>
        <p:spPr>
          <a:xfrm>
            <a:off x="3967089" y="2630659"/>
            <a:ext cx="50221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08557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1A10-0848-4A16-9E86-AF9F7566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Download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11CE-04AC-4360-A76A-1ADDB983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uploaded all the required documents on my GitHub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https://github.com/UmangaPoudel/DREAM-Twitter-Data-Mining-101.1-tutorial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PowerPoint document will be posted after this meeting.</a:t>
            </a:r>
          </a:p>
        </p:txBody>
      </p:sp>
    </p:spTree>
    <p:extLst>
      <p:ext uri="{BB962C8B-B14F-4D97-AF65-F5344CB8AC3E}">
        <p14:creationId xmlns:p14="http://schemas.microsoft.com/office/powerpoint/2010/main" val="274448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EA13-DD91-4EEF-A48F-F2D3642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Install </a:t>
            </a:r>
            <a:r>
              <a:rPr lang="en-US" b="1" dirty="0" err="1"/>
              <a:t>Tweepy</a:t>
            </a:r>
            <a:r>
              <a:rPr lang="en-US" b="1" dirty="0"/>
              <a:t> or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F2A7-9938-4B4B-9C32-FA7EF28BE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if </a:t>
            </a:r>
            <a:r>
              <a:rPr lang="en-US" dirty="0" err="1"/>
              <a:t>tweepy</a:t>
            </a:r>
            <a:r>
              <a:rPr lang="en-US" dirty="0"/>
              <a:t> is installed (on </a:t>
            </a:r>
            <a:r>
              <a:rPr lang="en-US" dirty="0" err="1"/>
              <a:t>cmd</a:t>
            </a:r>
            <a:r>
              <a:rPr lang="en-US" dirty="0"/>
              <a:t> line): </a:t>
            </a:r>
            <a:r>
              <a:rPr lang="en-US" b="1" dirty="0"/>
              <a:t>pip show </a:t>
            </a:r>
            <a:r>
              <a:rPr lang="en-US" b="1" dirty="0" err="1"/>
              <a:t>tweepy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If the version is less than 3.5,</a:t>
            </a:r>
          </a:p>
          <a:p>
            <a:r>
              <a:rPr lang="en-US" dirty="0"/>
              <a:t>On </a:t>
            </a:r>
            <a:r>
              <a:rPr lang="en-US" dirty="0" err="1"/>
              <a:t>cmd</a:t>
            </a:r>
            <a:r>
              <a:rPr lang="en-US" dirty="0"/>
              <a:t> line: </a:t>
            </a:r>
            <a:r>
              <a:rPr lang="en-US" b="1" dirty="0"/>
              <a:t>pip install </a:t>
            </a:r>
            <a:r>
              <a:rPr lang="en-US" b="1" dirty="0" err="1"/>
              <a:t>tweepy</a:t>
            </a:r>
            <a:r>
              <a:rPr lang="en-US" b="1" dirty="0"/>
              <a:t> –upgrade</a:t>
            </a:r>
          </a:p>
          <a:p>
            <a:endParaRPr lang="en-US" dirty="0"/>
          </a:p>
          <a:p>
            <a:r>
              <a:rPr lang="en-US" dirty="0"/>
              <a:t>If you have not installed </a:t>
            </a:r>
            <a:r>
              <a:rPr lang="en-US" dirty="0" err="1"/>
              <a:t>tweepy</a:t>
            </a:r>
            <a:r>
              <a:rPr lang="en-US" dirty="0"/>
              <a:t>,</a:t>
            </a:r>
          </a:p>
          <a:p>
            <a:r>
              <a:rPr lang="en-US" dirty="0"/>
              <a:t>On </a:t>
            </a:r>
            <a:r>
              <a:rPr lang="en-US" dirty="0" err="1"/>
              <a:t>cmd</a:t>
            </a:r>
            <a:r>
              <a:rPr lang="en-US" dirty="0"/>
              <a:t> line: </a:t>
            </a:r>
            <a:r>
              <a:rPr lang="en-US" b="1" dirty="0"/>
              <a:t>pip install </a:t>
            </a:r>
            <a:r>
              <a:rPr lang="en-US" b="1" dirty="0" err="1"/>
              <a:t>tweepy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9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39FB-C221-49AC-AF48-7F37D1050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I use </a:t>
            </a:r>
            <a:r>
              <a:rPr lang="en-US" b="1" dirty="0" err="1"/>
              <a:t>tweepy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52D6-F759-4474-A5EF-C6FD7B39D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Tweepy</a:t>
            </a:r>
            <a:r>
              <a:rPr lang="en-US" dirty="0"/>
              <a:t> is a streaming API, not a rest API.</a:t>
            </a:r>
          </a:p>
          <a:p>
            <a:r>
              <a:rPr lang="en-US" dirty="0"/>
              <a:t>Gives you more tweets and can do real time tweet analysis easily with better error handling.</a:t>
            </a:r>
          </a:p>
          <a:p>
            <a:r>
              <a:rPr lang="en-US" u="sng" dirty="0">
                <a:hlinkClick r:id="rId3"/>
              </a:rPr>
              <a:t>http://docs.tweepy.org/en/v3.5.0/api.html#tweepy-error-exceptions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is a continuous net connection. It makes automation easier.</a:t>
            </a:r>
          </a:p>
        </p:txBody>
      </p:sp>
    </p:spTree>
    <p:extLst>
      <p:ext uri="{BB962C8B-B14F-4D97-AF65-F5344CB8AC3E}">
        <p14:creationId xmlns:p14="http://schemas.microsoft.com/office/powerpoint/2010/main" val="176512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9AFD-5610-4D8C-B269-A8771043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Get Twitter access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4500-27EC-4461-B095-10984AFE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https://apps.twitter.com/ </a:t>
            </a:r>
            <a:r>
              <a:rPr lang="en-US" dirty="0"/>
              <a:t>and log in with your twitter credentials.</a:t>
            </a:r>
          </a:p>
          <a:p>
            <a:r>
              <a:rPr lang="en-US" dirty="0"/>
              <a:t>Click "Create New App"</a:t>
            </a:r>
          </a:p>
          <a:p>
            <a:r>
              <a:rPr lang="en-US" dirty="0"/>
              <a:t>Fill out the form, agree to the terms, and click "Create your Twitter application"</a:t>
            </a:r>
          </a:p>
          <a:p>
            <a:r>
              <a:rPr lang="en-US" dirty="0"/>
              <a:t>In the next page, click on "API keys" tab, and copy your "API key" and "API secret".</a:t>
            </a:r>
          </a:p>
          <a:p>
            <a:r>
              <a:rPr lang="en-US" dirty="0"/>
              <a:t>Scroll down and click "Create my access token", and copy your "Access token" and "Access token secret".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96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E588-5346-48E6-B0AF-A6F1E8B5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Keep twitter keys private and change them if shared.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95D0-534D-44D5-B825-81A4B712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215" y="214153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Run the code and check your twitter account.</a:t>
            </a:r>
          </a:p>
          <a:p>
            <a:r>
              <a:rPr lang="en-US" dirty="0"/>
              <a:t>Good for automating your twitter, bad if someone automates it.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Question to think:</a:t>
            </a:r>
          </a:p>
          <a:p>
            <a:pPr marL="0" indent="0">
              <a:buNone/>
            </a:pPr>
            <a:r>
              <a:rPr lang="en-US" dirty="0"/>
              <a:t>Since Twitter API does not require a password to actually authenticate your account, if you change your password, will it still run?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can you automate?</a:t>
            </a:r>
          </a:p>
          <a:p>
            <a:pPr marL="0" indent="0">
              <a:buNone/>
            </a:pPr>
            <a:r>
              <a:rPr lang="en-US" u="sng" dirty="0">
                <a:hlinkClick r:id="rId2"/>
              </a:rPr>
              <a:t>http://docs.tweepy.org/en/v3.5.0/api.html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77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B6695-E574-4C6C-8FE4-9C93297C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 JSON file from twitter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3D8D-9990-444E-9FFB-21E8A3FC9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809" y="3151188"/>
            <a:ext cx="9543757" cy="110045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https://developer.twitter.com/en/docs/tweets/data-dictionary/overview/intro-to-tweet-json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8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A2A-6AEE-49D6-96AD-1121A071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Second Python file: DREAM_twitter_tweepy.py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070-FF95-4094-AD15-1437BEFE2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945" y="2410753"/>
            <a:ext cx="10515600" cy="4351338"/>
          </a:xfrm>
        </p:spPr>
        <p:txBody>
          <a:bodyPr/>
          <a:lstStyle/>
          <a:p>
            <a:r>
              <a:rPr lang="en-US" dirty="0"/>
              <a:t>How to know what code to use to perform certain actions?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Read documentation: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http://docs.tweepy.org/en/v3.5.0/streaming_how_to.html#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examples on GitHub and </a:t>
            </a:r>
            <a:r>
              <a:rPr lang="en-US" dirty="0" err="1"/>
              <a:t>stackoverflow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15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CF66-89ED-4BAA-A248-2A5E97E71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Changing “</a:t>
            </a:r>
            <a:r>
              <a:rPr lang="en-US" b="1" dirty="0" err="1"/>
              <a:t>on_status</a:t>
            </a:r>
            <a:r>
              <a:rPr lang="en-US" b="1" dirty="0"/>
              <a:t>” on second file.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06AA-9DEC-482C-ABBB-2E70DFEC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tweet data dictionary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https://developer.twitter.com/en/docs/tweets/data-dictionary/overview/tweet-object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“</a:t>
            </a:r>
            <a:r>
              <a:rPr lang="en-US" dirty="0" err="1"/>
              <a:t>on_error</a:t>
            </a:r>
            <a:r>
              <a:rPr lang="en-US" dirty="0"/>
              <a:t>” method: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D044D-8BD3-4F55-A9DA-2CB6AF3A8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470" y="4387850"/>
            <a:ext cx="7503059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77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555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DREAM Tutorial</vt:lpstr>
      <vt:lpstr>Download documents</vt:lpstr>
      <vt:lpstr>Install Tweepy or Upgrade</vt:lpstr>
      <vt:lpstr>Why I use tweepy?</vt:lpstr>
      <vt:lpstr>Get Twitter access codes</vt:lpstr>
      <vt:lpstr>Keep twitter keys private and change them if shared.</vt:lpstr>
      <vt:lpstr>Read JSON file from twitter</vt:lpstr>
      <vt:lpstr>Second Python file: DREAM_twitter_tweepy.py</vt:lpstr>
      <vt:lpstr>Changing “on_status” on second file.</vt:lpstr>
      <vt:lpstr>Data mining cont.. with Jupyter Notebook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Tutorial</dc:title>
  <dc:creator>Umanga Poudel</dc:creator>
  <cp:lastModifiedBy>Umanga Poudel</cp:lastModifiedBy>
  <cp:revision>13</cp:revision>
  <dcterms:created xsi:type="dcterms:W3CDTF">2018-02-14T20:32:13Z</dcterms:created>
  <dcterms:modified xsi:type="dcterms:W3CDTF">2018-02-15T00:40:11Z</dcterms:modified>
</cp:coreProperties>
</file>