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562" r:id="rId1"/>
    <p:sldMasterId id="2147484574" r:id="rId2"/>
    <p:sldMasterId id="2147485182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73" r:id="rId14"/>
    <p:sldId id="276" r:id="rId15"/>
    <p:sldId id="275" r:id="rId16"/>
    <p:sldId id="268" r:id="rId17"/>
    <p:sldId id="269" r:id="rId18"/>
    <p:sldId id="270" r:id="rId19"/>
    <p:sldId id="271" r:id="rId20"/>
    <p:sldId id="278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EEEDDD-FB80-4145-B36F-4D56350B6D4F}" v="2144" dt="2020-10-22T01:48:44.3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8"/>
    <p:restoredTop sz="95816"/>
  </p:normalViewPr>
  <p:slideViewPr>
    <p:cSldViewPr snapToGrid="0">
      <p:cViewPr varScale="1">
        <p:scale>
          <a:sx n="93" d="100"/>
          <a:sy n="93" d="100"/>
        </p:scale>
        <p:origin x="224" y="8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ngiben Mistry" userId="9e5caf8577216a34" providerId="LiveId" clId="{BDEEEDDD-FB80-4145-B36F-4D56350B6D4F}"/>
    <pc:docChg chg="undo custSel mod addSld delSld modSld modMainMaster">
      <pc:chgData name="Umangiben Mistry" userId="9e5caf8577216a34" providerId="LiveId" clId="{BDEEEDDD-FB80-4145-B36F-4D56350B6D4F}" dt="2020-10-22T01:49:02.034" v="3151" actId="26606"/>
      <pc:docMkLst>
        <pc:docMk/>
      </pc:docMkLst>
      <pc:sldChg chg="addSp delSp modSp mod setBg setClrOvrMap">
        <pc:chgData name="Umangiben Mistry" userId="9e5caf8577216a34" providerId="LiveId" clId="{BDEEEDDD-FB80-4145-B36F-4D56350B6D4F}" dt="2020-10-22T00:18:47.168" v="2528" actId="20577"/>
        <pc:sldMkLst>
          <pc:docMk/>
          <pc:sldMk cId="2526593619" sldId="256"/>
        </pc:sldMkLst>
        <pc:spChg chg="mod">
          <ac:chgData name="Umangiben Mistry" userId="9e5caf8577216a34" providerId="LiveId" clId="{BDEEEDDD-FB80-4145-B36F-4D56350B6D4F}" dt="2020-10-22T00:17:50.300" v="2510" actId="1076"/>
          <ac:spMkLst>
            <pc:docMk/>
            <pc:sldMk cId="2526593619" sldId="256"/>
            <ac:spMk id="2" creationId="{00000000-0000-0000-0000-000000000000}"/>
          </ac:spMkLst>
        </pc:spChg>
        <pc:spChg chg="mod">
          <ac:chgData name="Umangiben Mistry" userId="9e5caf8577216a34" providerId="LiveId" clId="{BDEEEDDD-FB80-4145-B36F-4D56350B6D4F}" dt="2020-10-22T00:18:47.168" v="2528" actId="20577"/>
          <ac:spMkLst>
            <pc:docMk/>
            <pc:sldMk cId="2526593619" sldId="256"/>
            <ac:spMk id="3" creationId="{00000000-0000-0000-0000-000000000000}"/>
          </ac:spMkLst>
        </pc:spChg>
        <pc:spChg chg="add del">
          <ac:chgData name="Umangiben Mistry" userId="9e5caf8577216a34" providerId="LiveId" clId="{BDEEEDDD-FB80-4145-B36F-4D56350B6D4F}" dt="2020-10-21T02:21:01.977" v="53" actId="26606"/>
          <ac:spMkLst>
            <pc:docMk/>
            <pc:sldMk cId="2526593619" sldId="256"/>
            <ac:spMk id="6" creationId="{B4BAC1B2-6636-4CB3-8018-BAAE8A0456CC}"/>
          </ac:spMkLst>
        </pc:spChg>
        <pc:spChg chg="add del">
          <ac:chgData name="Umangiben Mistry" userId="9e5caf8577216a34" providerId="LiveId" clId="{BDEEEDDD-FB80-4145-B36F-4D56350B6D4F}" dt="2020-10-21T02:21:01.977" v="53" actId="26606"/>
          <ac:spMkLst>
            <pc:docMk/>
            <pc:sldMk cId="2526593619" sldId="256"/>
            <ac:spMk id="7" creationId="{99E51F2A-41B1-4159-8DCF-C9E46EDC595D}"/>
          </ac:spMkLst>
        </pc:spChg>
        <pc:spChg chg="add del">
          <ac:chgData name="Umangiben Mistry" userId="9e5caf8577216a34" providerId="LiveId" clId="{BDEEEDDD-FB80-4145-B36F-4D56350B6D4F}" dt="2020-10-21T02:20:31.083" v="45" actId="26606"/>
          <ac:spMkLst>
            <pc:docMk/>
            <pc:sldMk cId="2526593619" sldId="256"/>
            <ac:spMk id="9" creationId="{1FF9CEF5-A50D-4B8B-9852-D76F7037867E}"/>
          </ac:spMkLst>
        </pc:spChg>
        <pc:spChg chg="add del">
          <ac:chgData name="Umangiben Mistry" userId="9e5caf8577216a34" providerId="LiveId" clId="{BDEEEDDD-FB80-4145-B36F-4D56350B6D4F}" dt="2020-10-21T02:21:22.776" v="65" actId="26606"/>
          <ac:spMkLst>
            <pc:docMk/>
            <pc:sldMk cId="2526593619" sldId="256"/>
            <ac:spMk id="10" creationId="{4CE9304C-7D47-49AD-9260-6DBF0A5B9A0A}"/>
          </ac:spMkLst>
        </pc:spChg>
        <pc:spChg chg="add del">
          <ac:chgData name="Umangiben Mistry" userId="9e5caf8577216a34" providerId="LiveId" clId="{BDEEEDDD-FB80-4145-B36F-4D56350B6D4F}" dt="2020-10-21T02:20:31.083" v="45" actId="26606"/>
          <ac:spMkLst>
            <pc:docMk/>
            <pc:sldMk cId="2526593619" sldId="256"/>
            <ac:spMk id="11" creationId="{30684D86-C9D1-40C3-A9B6-EC935C7312E3}"/>
          </ac:spMkLst>
        </pc:spChg>
        <pc:spChg chg="add del">
          <ac:chgData name="Umangiben Mistry" userId="9e5caf8577216a34" providerId="LiveId" clId="{BDEEEDDD-FB80-4145-B36F-4D56350B6D4F}" dt="2020-10-21T02:21:22.776" v="65" actId="26606"/>
          <ac:spMkLst>
            <pc:docMk/>
            <pc:sldMk cId="2526593619" sldId="256"/>
            <ac:spMk id="12" creationId="{9DEDD006-D91C-4989-B39C-EEEA43F868FF}"/>
          </ac:spMkLst>
        </pc:spChg>
        <pc:spChg chg="add del">
          <ac:chgData name="Umangiben Mistry" userId="9e5caf8577216a34" providerId="LiveId" clId="{BDEEEDDD-FB80-4145-B36F-4D56350B6D4F}" dt="2020-10-21T02:20:31.083" v="45" actId="26606"/>
          <ac:spMkLst>
            <pc:docMk/>
            <pc:sldMk cId="2526593619" sldId="256"/>
            <ac:spMk id="13" creationId="{1EDF7896-F56A-49DA-90F3-F5CE8B9833AD}"/>
          </ac:spMkLst>
        </pc:spChg>
        <pc:spChg chg="add del">
          <ac:chgData name="Umangiben Mistry" userId="9e5caf8577216a34" providerId="LiveId" clId="{BDEEEDDD-FB80-4145-B36F-4D56350B6D4F}" dt="2020-10-21T02:21:22.776" v="65" actId="26606"/>
          <ac:spMkLst>
            <pc:docMk/>
            <pc:sldMk cId="2526593619" sldId="256"/>
            <ac:spMk id="14" creationId="{35EF7FFE-55CC-444E-A630-F40A5C9C5C8B}"/>
          </ac:spMkLst>
        </pc:spChg>
        <pc:spChg chg="add del">
          <ac:chgData name="Umangiben Mistry" userId="9e5caf8577216a34" providerId="LiveId" clId="{BDEEEDDD-FB80-4145-B36F-4D56350B6D4F}" dt="2020-10-21T02:20:35.745" v="47" actId="26606"/>
          <ac:spMkLst>
            <pc:docMk/>
            <pc:sldMk cId="2526593619" sldId="256"/>
            <ac:spMk id="15" creationId="{4CE9304C-7D47-49AD-9260-6DBF0A5B9A0A}"/>
          </ac:spMkLst>
        </pc:spChg>
        <pc:spChg chg="add del">
          <ac:chgData name="Umangiben Mistry" userId="9e5caf8577216a34" providerId="LiveId" clId="{BDEEEDDD-FB80-4145-B36F-4D56350B6D4F}" dt="2020-10-21T02:20:35.745" v="47" actId="26606"/>
          <ac:spMkLst>
            <pc:docMk/>
            <pc:sldMk cId="2526593619" sldId="256"/>
            <ac:spMk id="16" creationId="{9DEDD006-D91C-4989-B39C-EEEA43F868FF}"/>
          </ac:spMkLst>
        </pc:spChg>
        <pc:spChg chg="add del">
          <ac:chgData name="Umangiben Mistry" userId="9e5caf8577216a34" providerId="LiveId" clId="{BDEEEDDD-FB80-4145-B36F-4D56350B6D4F}" dt="2020-10-21T02:20:35.745" v="47" actId="26606"/>
          <ac:spMkLst>
            <pc:docMk/>
            <pc:sldMk cId="2526593619" sldId="256"/>
            <ac:spMk id="17" creationId="{35EF7FFE-55CC-444E-A630-F40A5C9C5C8B}"/>
          </ac:spMkLst>
        </pc:spChg>
        <pc:spChg chg="add">
          <ac:chgData name="Umangiben Mistry" userId="9e5caf8577216a34" providerId="LiveId" clId="{BDEEEDDD-FB80-4145-B36F-4D56350B6D4F}" dt="2020-10-22T00:16:56.363" v="2504" actId="26606"/>
          <ac:spMkLst>
            <pc:docMk/>
            <pc:sldMk cId="2526593619" sldId="256"/>
            <ac:spMk id="18" creationId="{1FF9CEF5-A50D-4B8B-9852-D76F7037867E}"/>
          </ac:spMkLst>
        </pc:spChg>
        <pc:spChg chg="add del">
          <ac:chgData name="Umangiben Mistry" userId="9e5caf8577216a34" providerId="LiveId" clId="{BDEEEDDD-FB80-4145-B36F-4D56350B6D4F}" dt="2020-10-21T02:20:38.948" v="49" actId="26606"/>
          <ac:spMkLst>
            <pc:docMk/>
            <pc:sldMk cId="2526593619" sldId="256"/>
            <ac:spMk id="19" creationId="{95FFA5E0-4C70-431D-A19D-18415F6C4009}"/>
          </ac:spMkLst>
        </pc:spChg>
        <pc:spChg chg="add del">
          <ac:chgData name="Umangiben Mistry" userId="9e5caf8577216a34" providerId="LiveId" clId="{BDEEEDDD-FB80-4145-B36F-4D56350B6D4F}" dt="2020-10-21T02:20:38.948" v="49" actId="26606"/>
          <ac:spMkLst>
            <pc:docMk/>
            <pc:sldMk cId="2526593619" sldId="256"/>
            <ac:spMk id="20" creationId="{BBE55C11-4C41-45E4-A00F-83DEE6BB51A8}"/>
          </ac:spMkLst>
        </pc:spChg>
        <pc:spChg chg="add">
          <ac:chgData name="Umangiben Mistry" userId="9e5caf8577216a34" providerId="LiveId" clId="{BDEEEDDD-FB80-4145-B36F-4D56350B6D4F}" dt="2020-10-22T00:16:56.363" v="2504" actId="26606"/>
          <ac:spMkLst>
            <pc:docMk/>
            <pc:sldMk cId="2526593619" sldId="256"/>
            <ac:spMk id="21" creationId="{30684D86-C9D1-40C3-A9B6-EC935C7312E3}"/>
          </ac:spMkLst>
        </pc:spChg>
        <pc:spChg chg="add">
          <ac:chgData name="Umangiben Mistry" userId="9e5caf8577216a34" providerId="LiveId" clId="{BDEEEDDD-FB80-4145-B36F-4D56350B6D4F}" dt="2020-10-22T00:16:56.363" v="2504" actId="26606"/>
          <ac:spMkLst>
            <pc:docMk/>
            <pc:sldMk cId="2526593619" sldId="256"/>
            <ac:spMk id="22" creationId="{1EDF7896-F56A-49DA-90F3-F5CE8B9833AD}"/>
          </ac:spMkLst>
        </pc:spChg>
        <pc:spChg chg="add del">
          <ac:chgData name="Umangiben Mistry" userId="9e5caf8577216a34" providerId="LiveId" clId="{BDEEEDDD-FB80-4145-B36F-4D56350B6D4F}" dt="2020-10-21T02:21:28.255" v="67" actId="26606"/>
          <ac:spMkLst>
            <pc:docMk/>
            <pc:sldMk cId="2526593619" sldId="256"/>
            <ac:spMk id="24" creationId="{C1D1F24C-BA9D-41EE-B46F-6C4F5B35D367}"/>
          </ac:spMkLst>
        </pc:spChg>
        <pc:spChg chg="add del">
          <ac:chgData name="Umangiben Mistry" userId="9e5caf8577216a34" providerId="LiveId" clId="{BDEEEDDD-FB80-4145-B36F-4D56350B6D4F}" dt="2020-10-21T02:21:18.654" v="61" actId="26606"/>
          <ac:spMkLst>
            <pc:docMk/>
            <pc:sldMk cId="2526593619" sldId="256"/>
            <ac:spMk id="39" creationId="{9DEDD006-D91C-4989-B39C-EEEA43F868FF}"/>
          </ac:spMkLst>
        </pc:spChg>
        <pc:spChg chg="add del">
          <ac:chgData name="Umangiben Mistry" userId="9e5caf8577216a34" providerId="LiveId" clId="{BDEEEDDD-FB80-4145-B36F-4D56350B6D4F}" dt="2020-10-21T02:21:01.977" v="53" actId="26606"/>
          <ac:spMkLst>
            <pc:docMk/>
            <pc:sldMk cId="2526593619" sldId="256"/>
            <ac:spMk id="41" creationId="{FE8CCA1D-3EED-438C-8DF2-1F365B6F1CC5}"/>
          </ac:spMkLst>
        </pc:spChg>
        <pc:spChg chg="add del">
          <ac:chgData name="Umangiben Mistry" userId="9e5caf8577216a34" providerId="LiveId" clId="{BDEEEDDD-FB80-4145-B36F-4D56350B6D4F}" dt="2020-10-21T02:21:01.977" v="53" actId="26606"/>
          <ac:spMkLst>
            <pc:docMk/>
            <pc:sldMk cId="2526593619" sldId="256"/>
            <ac:spMk id="43" creationId="{32D9B158-7DEE-41F9-AC1A-4F746D42820B}"/>
          </ac:spMkLst>
        </pc:spChg>
        <pc:spChg chg="add del">
          <ac:chgData name="Umangiben Mistry" userId="9e5caf8577216a34" providerId="LiveId" clId="{BDEEEDDD-FB80-4145-B36F-4D56350B6D4F}" dt="2020-10-21T02:21:09.324" v="55" actId="26606"/>
          <ac:spMkLst>
            <pc:docMk/>
            <pc:sldMk cId="2526593619" sldId="256"/>
            <ac:spMk id="45" creationId="{FEFA6F95-15B7-4307-9819-D56336B8514B}"/>
          </ac:spMkLst>
        </pc:spChg>
        <pc:spChg chg="add del">
          <ac:chgData name="Umangiben Mistry" userId="9e5caf8577216a34" providerId="LiveId" clId="{BDEEEDDD-FB80-4145-B36F-4D56350B6D4F}" dt="2020-10-21T02:21:09.324" v="55" actId="26606"/>
          <ac:spMkLst>
            <pc:docMk/>
            <pc:sldMk cId="2526593619" sldId="256"/>
            <ac:spMk id="46" creationId="{BFD9B651-1A2F-48FE-8995-2A7C3612BEDF}"/>
          </ac:spMkLst>
        </pc:spChg>
        <pc:spChg chg="add del">
          <ac:chgData name="Umangiben Mistry" userId="9e5caf8577216a34" providerId="LiveId" clId="{BDEEEDDD-FB80-4145-B36F-4D56350B6D4F}" dt="2020-10-21T02:21:09.324" v="55" actId="26606"/>
          <ac:spMkLst>
            <pc:docMk/>
            <pc:sldMk cId="2526593619" sldId="256"/>
            <ac:spMk id="47" creationId="{FB55866A-45B7-4F1B-B808-F5FDAE93618C}"/>
          </ac:spMkLst>
        </pc:spChg>
        <pc:spChg chg="add del">
          <ac:chgData name="Umangiben Mistry" userId="9e5caf8577216a34" providerId="LiveId" clId="{BDEEEDDD-FB80-4145-B36F-4D56350B6D4F}" dt="2020-10-21T02:21:14.918" v="57" actId="26606"/>
          <ac:spMkLst>
            <pc:docMk/>
            <pc:sldMk cId="2526593619" sldId="256"/>
            <ac:spMk id="49" creationId="{4CE9304C-7D47-49AD-9260-6DBF0A5B9A0A}"/>
          </ac:spMkLst>
        </pc:spChg>
        <pc:spChg chg="add del">
          <ac:chgData name="Umangiben Mistry" userId="9e5caf8577216a34" providerId="LiveId" clId="{BDEEEDDD-FB80-4145-B36F-4D56350B6D4F}" dt="2020-10-21T02:21:14.918" v="57" actId="26606"/>
          <ac:spMkLst>
            <pc:docMk/>
            <pc:sldMk cId="2526593619" sldId="256"/>
            <ac:spMk id="50" creationId="{9DEDD006-D91C-4989-B39C-EEEA43F868FF}"/>
          </ac:spMkLst>
        </pc:spChg>
        <pc:spChg chg="add del">
          <ac:chgData name="Umangiben Mistry" userId="9e5caf8577216a34" providerId="LiveId" clId="{BDEEEDDD-FB80-4145-B36F-4D56350B6D4F}" dt="2020-10-21T02:21:14.918" v="57" actId="26606"/>
          <ac:spMkLst>
            <pc:docMk/>
            <pc:sldMk cId="2526593619" sldId="256"/>
            <ac:spMk id="51" creationId="{35EF7FFE-55CC-444E-A630-F40A5C9C5C8B}"/>
          </ac:spMkLst>
        </pc:spChg>
        <pc:spChg chg="add del">
          <ac:chgData name="Umangiben Mistry" userId="9e5caf8577216a34" providerId="LiveId" clId="{BDEEEDDD-FB80-4145-B36F-4D56350B6D4F}" dt="2020-10-21T02:21:16.084" v="59" actId="26606"/>
          <ac:spMkLst>
            <pc:docMk/>
            <pc:sldMk cId="2526593619" sldId="256"/>
            <ac:spMk id="53" creationId="{95FFA5E0-4C70-431D-A19D-18415F6C4009}"/>
          </ac:spMkLst>
        </pc:spChg>
        <pc:spChg chg="add del">
          <ac:chgData name="Umangiben Mistry" userId="9e5caf8577216a34" providerId="LiveId" clId="{BDEEEDDD-FB80-4145-B36F-4D56350B6D4F}" dt="2020-10-21T02:21:16.084" v="59" actId="26606"/>
          <ac:spMkLst>
            <pc:docMk/>
            <pc:sldMk cId="2526593619" sldId="256"/>
            <ac:spMk id="54" creationId="{BBE55C11-4C41-45E4-A00F-83DEE6BB51A8}"/>
          </ac:spMkLst>
        </pc:spChg>
        <pc:spChg chg="add del">
          <ac:chgData name="Umangiben Mistry" userId="9e5caf8577216a34" providerId="LiveId" clId="{BDEEEDDD-FB80-4145-B36F-4D56350B6D4F}" dt="2020-10-21T02:21:18.654" v="61" actId="26606"/>
          <ac:spMkLst>
            <pc:docMk/>
            <pc:sldMk cId="2526593619" sldId="256"/>
            <ac:spMk id="56" creationId="{C1D1F24C-BA9D-41EE-B46F-6C4F5B35D367}"/>
          </ac:spMkLst>
        </pc:spChg>
        <pc:spChg chg="add del">
          <ac:chgData name="Umangiben Mistry" userId="9e5caf8577216a34" providerId="LiveId" clId="{BDEEEDDD-FB80-4145-B36F-4D56350B6D4F}" dt="2020-10-21T02:21:28.255" v="67" actId="26606"/>
          <ac:spMkLst>
            <pc:docMk/>
            <pc:sldMk cId="2526593619" sldId="256"/>
            <ac:spMk id="62" creationId="{9DEDD006-D91C-4989-B39C-EEEA43F868FF}"/>
          </ac:spMkLst>
        </pc:spChg>
        <pc:spChg chg="add del">
          <ac:chgData name="Umangiben Mistry" userId="9e5caf8577216a34" providerId="LiveId" clId="{BDEEEDDD-FB80-4145-B36F-4D56350B6D4F}" dt="2020-10-21T02:21:28.255" v="67" actId="26606"/>
          <ac:spMkLst>
            <pc:docMk/>
            <pc:sldMk cId="2526593619" sldId="256"/>
            <ac:spMk id="63" creationId="{35EF7FFE-55CC-444E-A630-F40A5C9C5C8B}"/>
          </ac:spMkLst>
        </pc:spChg>
        <pc:spChg chg="add del">
          <ac:chgData name="Umangiben Mistry" userId="9e5caf8577216a34" providerId="LiveId" clId="{BDEEEDDD-FB80-4145-B36F-4D56350B6D4F}" dt="2020-10-21T02:21:18.654" v="61" actId="26606"/>
          <ac:spMkLst>
            <pc:docMk/>
            <pc:sldMk cId="2526593619" sldId="256"/>
            <ac:spMk id="65" creationId="{35EF7FFE-55CC-444E-A630-F40A5C9C5C8B}"/>
          </ac:spMkLst>
        </pc:spChg>
        <pc:spChg chg="add del">
          <ac:chgData name="Umangiben Mistry" userId="9e5caf8577216a34" providerId="LiveId" clId="{BDEEEDDD-FB80-4145-B36F-4D56350B6D4F}" dt="2020-10-21T02:21:31.481" v="69" actId="26606"/>
          <ac:spMkLst>
            <pc:docMk/>
            <pc:sldMk cId="2526593619" sldId="256"/>
            <ac:spMk id="66" creationId="{2F2D0089-EE06-49C0-9C5F-56B94DF2D329}"/>
          </ac:spMkLst>
        </pc:spChg>
        <pc:spChg chg="add del">
          <ac:chgData name="Umangiben Mistry" userId="9e5caf8577216a34" providerId="LiveId" clId="{BDEEEDDD-FB80-4145-B36F-4D56350B6D4F}" dt="2020-10-21T02:21:34.296" v="71" actId="26606"/>
          <ac:spMkLst>
            <pc:docMk/>
            <pc:sldMk cId="2526593619" sldId="256"/>
            <ac:spMk id="68" creationId="{C1D1F24C-BA9D-41EE-B46F-6C4F5B35D367}"/>
          </ac:spMkLst>
        </pc:spChg>
        <pc:spChg chg="add del">
          <ac:chgData name="Umangiben Mistry" userId="9e5caf8577216a34" providerId="LiveId" clId="{BDEEEDDD-FB80-4145-B36F-4D56350B6D4F}" dt="2020-10-21T02:21:34.296" v="71" actId="26606"/>
          <ac:spMkLst>
            <pc:docMk/>
            <pc:sldMk cId="2526593619" sldId="256"/>
            <ac:spMk id="80" creationId="{9DEDD006-D91C-4989-B39C-EEEA43F868FF}"/>
          </ac:spMkLst>
        </pc:spChg>
        <pc:spChg chg="add del">
          <ac:chgData name="Umangiben Mistry" userId="9e5caf8577216a34" providerId="LiveId" clId="{BDEEEDDD-FB80-4145-B36F-4D56350B6D4F}" dt="2020-10-21T02:21:34.296" v="71" actId="26606"/>
          <ac:spMkLst>
            <pc:docMk/>
            <pc:sldMk cId="2526593619" sldId="256"/>
            <ac:spMk id="81" creationId="{35EF7FFE-55CC-444E-A630-F40A5C9C5C8B}"/>
          </ac:spMkLst>
        </pc:spChg>
        <pc:spChg chg="add del">
          <ac:chgData name="Umangiben Mistry" userId="9e5caf8577216a34" providerId="LiveId" clId="{BDEEEDDD-FB80-4145-B36F-4D56350B6D4F}" dt="2020-10-21T02:21:46.190" v="74" actId="26606"/>
          <ac:spMkLst>
            <pc:docMk/>
            <pc:sldMk cId="2526593619" sldId="256"/>
            <ac:spMk id="83" creationId="{95FFA5E0-4C70-431D-A19D-18415F6C4009}"/>
          </ac:spMkLst>
        </pc:spChg>
        <pc:spChg chg="add del">
          <ac:chgData name="Umangiben Mistry" userId="9e5caf8577216a34" providerId="LiveId" clId="{BDEEEDDD-FB80-4145-B36F-4D56350B6D4F}" dt="2020-10-21T02:21:46.190" v="74" actId="26606"/>
          <ac:spMkLst>
            <pc:docMk/>
            <pc:sldMk cId="2526593619" sldId="256"/>
            <ac:spMk id="84" creationId="{BBE55C11-4C41-45E4-A00F-83DEE6BB51A8}"/>
          </ac:spMkLst>
        </pc:spChg>
        <pc:grpChg chg="add del">
          <ac:chgData name="Umangiben Mistry" userId="9e5caf8577216a34" providerId="LiveId" clId="{BDEEEDDD-FB80-4145-B36F-4D56350B6D4F}" dt="2020-10-21T02:21:01.977" v="53" actId="26606"/>
          <ac:grpSpMkLst>
            <pc:docMk/>
            <pc:sldMk cId="2526593619" sldId="256"/>
            <ac:grpSpMk id="8" creationId="{4868BDA6-98C8-4E7B-8A59-1162BE9390A7}"/>
          </ac:grpSpMkLst>
        </pc:grpChg>
        <pc:grpChg chg="add del">
          <ac:chgData name="Umangiben Mistry" userId="9e5caf8577216a34" providerId="LiveId" clId="{BDEEEDDD-FB80-4145-B36F-4D56350B6D4F}" dt="2020-10-21T02:21:18.654" v="61" actId="26606"/>
          <ac:grpSpMkLst>
            <pc:docMk/>
            <pc:sldMk cId="2526593619" sldId="256"/>
            <ac:grpSpMk id="25" creationId="{502F7C86-D374-4969-AB87-CA4108CE95BE}"/>
          </ac:grpSpMkLst>
        </pc:grpChg>
        <pc:grpChg chg="add del">
          <ac:chgData name="Umangiben Mistry" userId="9e5caf8577216a34" providerId="LiveId" clId="{BDEEEDDD-FB80-4145-B36F-4D56350B6D4F}" dt="2020-10-21T02:21:01.977" v="53" actId="26606"/>
          <ac:grpSpMkLst>
            <pc:docMk/>
            <pc:sldMk cId="2526593619" sldId="256"/>
            <ac:grpSpMk id="27" creationId="{12B2B893-BDFC-47A3-A8C8-B3351994BF99}"/>
          </ac:grpSpMkLst>
        </pc:grpChg>
        <pc:grpChg chg="add del">
          <ac:chgData name="Umangiben Mistry" userId="9e5caf8577216a34" providerId="LiveId" clId="{BDEEEDDD-FB80-4145-B36F-4D56350B6D4F}" dt="2020-10-21T02:21:28.255" v="67" actId="26606"/>
          <ac:grpSpMkLst>
            <pc:docMk/>
            <pc:sldMk cId="2526593619" sldId="256"/>
            <ac:grpSpMk id="38" creationId="{C13B8118-80AF-4C0C-BC64-74291987FF28}"/>
          </ac:grpSpMkLst>
        </pc:grpChg>
        <pc:grpChg chg="add del">
          <ac:chgData name="Umangiben Mistry" userId="9e5caf8577216a34" providerId="LiveId" clId="{BDEEEDDD-FB80-4145-B36F-4D56350B6D4F}" dt="2020-10-21T02:21:18.654" v="61" actId="26606"/>
          <ac:grpSpMkLst>
            <pc:docMk/>
            <pc:sldMk cId="2526593619" sldId="256"/>
            <ac:grpSpMk id="57" creationId="{C13B8118-80AF-4C0C-BC64-74291987FF28}"/>
          </ac:grpSpMkLst>
        </pc:grpChg>
        <pc:grpChg chg="add del">
          <ac:chgData name="Umangiben Mistry" userId="9e5caf8577216a34" providerId="LiveId" clId="{BDEEEDDD-FB80-4145-B36F-4D56350B6D4F}" dt="2020-10-21T02:21:28.255" v="67" actId="26606"/>
          <ac:grpSpMkLst>
            <pc:docMk/>
            <pc:sldMk cId="2526593619" sldId="256"/>
            <ac:grpSpMk id="60" creationId="{502F7C86-D374-4969-AB87-CA4108CE95BE}"/>
          </ac:grpSpMkLst>
        </pc:grpChg>
        <pc:grpChg chg="add del">
          <ac:chgData name="Umangiben Mistry" userId="9e5caf8577216a34" providerId="LiveId" clId="{BDEEEDDD-FB80-4145-B36F-4D56350B6D4F}" dt="2020-10-21T02:21:34.296" v="71" actId="26606"/>
          <ac:grpSpMkLst>
            <pc:docMk/>
            <pc:sldMk cId="2526593619" sldId="256"/>
            <ac:grpSpMk id="69" creationId="{C13B8118-80AF-4C0C-BC64-74291987FF28}"/>
          </ac:grpSpMkLst>
        </pc:grpChg>
        <pc:grpChg chg="add del">
          <ac:chgData name="Umangiben Mistry" userId="9e5caf8577216a34" providerId="LiveId" clId="{BDEEEDDD-FB80-4145-B36F-4D56350B6D4F}" dt="2020-10-21T02:21:34.296" v="71" actId="26606"/>
          <ac:grpSpMkLst>
            <pc:docMk/>
            <pc:sldMk cId="2526593619" sldId="256"/>
            <ac:grpSpMk id="78" creationId="{502F7C86-D374-4969-AB87-CA4108CE95BE}"/>
          </ac:grpSpMkLst>
        </pc:grpChg>
        <pc:picChg chg="mod ord">
          <ac:chgData name="Umangiben Mistry" userId="9e5caf8577216a34" providerId="LiveId" clId="{BDEEEDDD-FB80-4145-B36F-4D56350B6D4F}" dt="2020-10-22T00:18:16.902" v="2513" actId="1076"/>
          <ac:picMkLst>
            <pc:docMk/>
            <pc:sldMk cId="2526593619" sldId="256"/>
            <ac:picMk id="4" creationId="{F02402B8-3A96-473D-AE26-A4CBD53BDE30}"/>
          </ac:picMkLst>
        </pc:picChg>
      </pc:sldChg>
      <pc:sldChg chg="addSp delSp modSp mod setBg delAnim modAnim">
        <pc:chgData name="Umangiben Mistry" userId="9e5caf8577216a34" providerId="LiveId" clId="{BDEEEDDD-FB80-4145-B36F-4D56350B6D4F}" dt="2020-10-22T00:19:23.140" v="2533" actId="26606"/>
        <pc:sldMkLst>
          <pc:docMk/>
          <pc:sldMk cId="3671970991" sldId="257"/>
        </pc:sldMkLst>
        <pc:spChg chg="mod">
          <ac:chgData name="Umangiben Mistry" userId="9e5caf8577216a34" providerId="LiveId" clId="{BDEEEDDD-FB80-4145-B36F-4D56350B6D4F}" dt="2020-10-22T00:19:23.140" v="2533" actId="26606"/>
          <ac:spMkLst>
            <pc:docMk/>
            <pc:sldMk cId="3671970991" sldId="257"/>
            <ac:spMk id="2" creationId="{5D32D1E7-6DAE-49DE-8484-D66AA02615FE}"/>
          </ac:spMkLst>
        </pc:spChg>
        <pc:spChg chg="mod">
          <ac:chgData name="Umangiben Mistry" userId="9e5caf8577216a34" providerId="LiveId" clId="{BDEEEDDD-FB80-4145-B36F-4D56350B6D4F}" dt="2020-10-22T00:19:23.140" v="2533" actId="26606"/>
          <ac:spMkLst>
            <pc:docMk/>
            <pc:sldMk cId="3671970991" sldId="257"/>
            <ac:spMk id="3" creationId="{5F1CE15B-BFD8-4F55-B72E-6FBD4CC7981B}"/>
          </ac:spMkLst>
        </pc:spChg>
        <pc:spChg chg="add del">
          <ac:chgData name="Umangiben Mistry" userId="9e5caf8577216a34" providerId="LiveId" clId="{BDEEEDDD-FB80-4145-B36F-4D56350B6D4F}" dt="2020-10-22T00:19:18.034" v="2530" actId="26606"/>
          <ac:spMkLst>
            <pc:docMk/>
            <pc:sldMk cId="3671970991" sldId="257"/>
            <ac:spMk id="71" creationId="{82FDEACC-D224-4F5B-A0BE-6581493C366D}"/>
          </ac:spMkLst>
        </pc:spChg>
        <pc:spChg chg="add del">
          <ac:chgData name="Umangiben Mistry" userId="9e5caf8577216a34" providerId="LiveId" clId="{BDEEEDDD-FB80-4145-B36F-4D56350B6D4F}" dt="2020-10-22T00:19:18.034" v="2530" actId="26606"/>
          <ac:spMkLst>
            <pc:docMk/>
            <pc:sldMk cId="3671970991" sldId="257"/>
            <ac:spMk id="73" creationId="{567B8489-9450-4A50-94AF-90283270FF40}"/>
          </ac:spMkLst>
        </pc:spChg>
        <pc:spChg chg="add del">
          <ac:chgData name="Umangiben Mistry" userId="9e5caf8577216a34" providerId="LiveId" clId="{BDEEEDDD-FB80-4145-B36F-4D56350B6D4F}" dt="2020-10-22T00:19:18.034" v="2530" actId="26606"/>
          <ac:spMkLst>
            <pc:docMk/>
            <pc:sldMk cId="3671970991" sldId="257"/>
            <ac:spMk id="75" creationId="{9D81556A-CBCA-4ADE-9ACA-F18F2F5E3126}"/>
          </ac:spMkLst>
        </pc:spChg>
        <pc:spChg chg="add">
          <ac:chgData name="Umangiben Mistry" userId="9e5caf8577216a34" providerId="LiveId" clId="{BDEEEDDD-FB80-4145-B36F-4D56350B6D4F}" dt="2020-10-22T00:19:23.140" v="2533" actId="26606"/>
          <ac:spMkLst>
            <pc:docMk/>
            <pc:sldMk cId="3671970991" sldId="257"/>
            <ac:spMk id="1028" creationId="{584FD149-94B6-4257-AB5B-C478E6038F9E}"/>
          </ac:spMkLst>
        </pc:spChg>
        <pc:spChg chg="add">
          <ac:chgData name="Umangiben Mistry" userId="9e5caf8577216a34" providerId="LiveId" clId="{BDEEEDDD-FB80-4145-B36F-4D56350B6D4F}" dt="2020-10-22T00:19:23.140" v="2533" actId="26606"/>
          <ac:spMkLst>
            <pc:docMk/>
            <pc:sldMk cId="3671970991" sldId="257"/>
            <ac:spMk id="1029" creationId="{4743F4F4-276D-4A4D-930A-0530386F9820}"/>
          </ac:spMkLst>
        </pc:spChg>
        <pc:spChg chg="add">
          <ac:chgData name="Umangiben Mistry" userId="9e5caf8577216a34" providerId="LiveId" clId="{BDEEEDDD-FB80-4145-B36F-4D56350B6D4F}" dt="2020-10-22T00:19:23.140" v="2533" actId="26606"/>
          <ac:spMkLst>
            <pc:docMk/>
            <pc:sldMk cId="3671970991" sldId="257"/>
            <ac:spMk id="1030" creationId="{AA1386B8-14BD-4682-B537-BC9027D6EDCB}"/>
          </ac:spMkLst>
        </pc:spChg>
        <pc:picChg chg="del mod">
          <ac:chgData name="Umangiben Mistry" userId="9e5caf8577216a34" providerId="LiveId" clId="{BDEEEDDD-FB80-4145-B36F-4D56350B6D4F}" dt="2020-10-21T02:17:47.520" v="14" actId="478"/>
          <ac:picMkLst>
            <pc:docMk/>
            <pc:sldMk cId="3671970991" sldId="257"/>
            <ac:picMk id="4" creationId="{C27D0339-D989-9A49-A433-C9431C7A9DE2}"/>
          </ac:picMkLst>
        </pc:picChg>
        <pc:picChg chg="mod">
          <ac:chgData name="Umangiben Mistry" userId="9e5caf8577216a34" providerId="LiveId" clId="{BDEEEDDD-FB80-4145-B36F-4D56350B6D4F}" dt="2020-10-22T00:19:23.140" v="2533" actId="26606"/>
          <ac:picMkLst>
            <pc:docMk/>
            <pc:sldMk cId="3671970991" sldId="257"/>
            <ac:picMk id="1026" creationId="{830D994F-9F51-9943-BCBE-0E7ADA5DE7C9}"/>
          </ac:picMkLst>
        </pc:picChg>
      </pc:sldChg>
      <pc:sldChg chg="addSp delSp modSp mod setBg modAnim modNotesTx">
        <pc:chgData name="Umangiben Mistry" userId="9e5caf8577216a34" providerId="LiveId" clId="{BDEEEDDD-FB80-4145-B36F-4D56350B6D4F}" dt="2020-10-22T01:37:33.501" v="3045"/>
        <pc:sldMkLst>
          <pc:docMk/>
          <pc:sldMk cId="2616629640" sldId="258"/>
        </pc:sldMkLst>
        <pc:spChg chg="mod">
          <ac:chgData name="Umangiben Mistry" userId="9e5caf8577216a34" providerId="LiveId" clId="{BDEEEDDD-FB80-4145-B36F-4D56350B6D4F}" dt="2020-10-21T02:20:15.246" v="43"/>
          <ac:spMkLst>
            <pc:docMk/>
            <pc:sldMk cId="2616629640" sldId="258"/>
            <ac:spMk id="2" creationId="{3088F6D1-8237-4977-8403-21D6160DB91A}"/>
          </ac:spMkLst>
        </pc:spChg>
        <pc:graphicFrameChg chg="add del modGraphic">
          <ac:chgData name="Umangiben Mistry" userId="9e5caf8577216a34" providerId="LiveId" clId="{BDEEEDDD-FB80-4145-B36F-4D56350B6D4F}" dt="2020-10-21T02:35:48.073" v="157" actId="478"/>
          <ac:graphicFrameMkLst>
            <pc:docMk/>
            <pc:sldMk cId="2616629640" sldId="258"/>
            <ac:graphicFrameMk id="4" creationId="{F9C93746-6FDC-B947-8FA8-7C591FD429FC}"/>
          </ac:graphicFrameMkLst>
        </pc:graphicFrameChg>
        <pc:graphicFrameChg chg="add del modGraphic">
          <ac:chgData name="Umangiben Mistry" userId="9e5caf8577216a34" providerId="LiveId" clId="{BDEEEDDD-FB80-4145-B36F-4D56350B6D4F}" dt="2020-10-21T02:49:19.507" v="260" actId="478"/>
          <ac:graphicFrameMkLst>
            <pc:docMk/>
            <pc:sldMk cId="2616629640" sldId="258"/>
            <ac:graphicFrameMk id="5" creationId="{86EA733E-DA17-7345-AB91-267E6BA299D1}"/>
          </ac:graphicFrameMkLst>
        </pc:graphicFrameChg>
        <pc:graphicFrameChg chg="mod">
          <ac:chgData name="Umangiben Mistry" userId="9e5caf8577216a34" providerId="LiveId" clId="{BDEEEDDD-FB80-4145-B36F-4D56350B6D4F}" dt="2020-10-21T19:25:35.759" v="828" actId="20577"/>
          <ac:graphicFrameMkLst>
            <pc:docMk/>
            <pc:sldMk cId="2616629640" sldId="258"/>
            <ac:graphicFrameMk id="45" creationId="{4BAA889C-F498-4623-9821-D34A73C10B27}"/>
          </ac:graphicFrameMkLst>
        </pc:graphicFrameChg>
      </pc:sldChg>
      <pc:sldChg chg="setBg modAnim modNotesTx">
        <pc:chgData name="Umangiben Mistry" userId="9e5caf8577216a34" providerId="LiveId" clId="{BDEEEDDD-FB80-4145-B36F-4D56350B6D4F}" dt="2020-10-22T01:39:12.711" v="3047" actId="20577"/>
        <pc:sldMkLst>
          <pc:docMk/>
          <pc:sldMk cId="1355785067" sldId="259"/>
        </pc:sldMkLst>
      </pc:sldChg>
      <pc:sldChg chg="modNotesTx">
        <pc:chgData name="Umangiben Mistry" userId="9e5caf8577216a34" providerId="LiveId" clId="{BDEEEDDD-FB80-4145-B36F-4D56350B6D4F}" dt="2020-10-21T22:48:18.024" v="2502" actId="20577"/>
        <pc:sldMkLst>
          <pc:docMk/>
          <pc:sldMk cId="3630327258" sldId="260"/>
        </pc:sldMkLst>
      </pc:sldChg>
      <pc:sldChg chg="addSp delSp modSp mod setBg modAnim setClrOvrMap modNotesTx">
        <pc:chgData name="Umangiben Mistry" userId="9e5caf8577216a34" providerId="LiveId" clId="{BDEEEDDD-FB80-4145-B36F-4D56350B6D4F}" dt="2020-10-22T01:39:25.976" v="3049" actId="20577"/>
        <pc:sldMkLst>
          <pc:docMk/>
          <pc:sldMk cId="2019791367" sldId="261"/>
        </pc:sldMkLst>
        <pc:spChg chg="mod">
          <ac:chgData name="Umangiben Mistry" userId="9e5caf8577216a34" providerId="LiveId" clId="{BDEEEDDD-FB80-4145-B36F-4D56350B6D4F}" dt="2020-10-21T03:08:18.960" v="440" actId="26606"/>
          <ac:spMkLst>
            <pc:docMk/>
            <pc:sldMk cId="2019791367" sldId="261"/>
            <ac:spMk id="2" creationId="{5EA0D8DC-6E54-4967-98D7-D9723D9E6639}"/>
          </ac:spMkLst>
        </pc:spChg>
        <pc:spChg chg="add mod">
          <ac:chgData name="Umangiben Mistry" userId="9e5caf8577216a34" providerId="LiveId" clId="{BDEEEDDD-FB80-4145-B36F-4D56350B6D4F}" dt="2020-10-21T19:49:56.839" v="2155" actId="20577"/>
          <ac:spMkLst>
            <pc:docMk/>
            <pc:sldMk cId="2019791367" sldId="261"/>
            <ac:spMk id="4" creationId="{056D0141-AB9C-D64B-8E2B-921321D34F65}"/>
          </ac:spMkLst>
        </pc:spChg>
        <pc:spChg chg="add del">
          <ac:chgData name="Umangiben Mistry" userId="9e5caf8577216a34" providerId="LiveId" clId="{BDEEEDDD-FB80-4145-B36F-4D56350B6D4F}" dt="2020-10-21T03:08:18.960" v="440" actId="26606"/>
          <ac:spMkLst>
            <pc:docMk/>
            <pc:sldMk cId="2019791367" sldId="261"/>
            <ac:spMk id="12" creationId="{E9D11FD5-487C-4A6B-836F-3831DC830FB7}"/>
          </ac:spMkLst>
        </pc:spChg>
        <pc:spChg chg="add del">
          <ac:chgData name="Umangiben Mistry" userId="9e5caf8577216a34" providerId="LiveId" clId="{BDEEEDDD-FB80-4145-B36F-4D56350B6D4F}" dt="2020-10-21T03:08:18.960" v="440" actId="26606"/>
          <ac:spMkLst>
            <pc:docMk/>
            <pc:sldMk cId="2019791367" sldId="261"/>
            <ac:spMk id="14" creationId="{99765169-F70D-4841-BE65-62E10CBED84D}"/>
          </ac:spMkLst>
        </pc:spChg>
        <pc:spChg chg="add del">
          <ac:chgData name="Umangiben Mistry" userId="9e5caf8577216a34" providerId="LiveId" clId="{BDEEEDDD-FB80-4145-B36F-4D56350B6D4F}" dt="2020-10-21T03:08:18.960" v="440" actId="26606"/>
          <ac:spMkLst>
            <pc:docMk/>
            <pc:sldMk cId="2019791367" sldId="261"/>
            <ac:spMk id="16" creationId="{2A2CC818-8106-45C0-93D5-7051F99F2C81}"/>
          </ac:spMkLst>
        </pc:spChg>
        <pc:spChg chg="add del">
          <ac:chgData name="Umangiben Mistry" userId="9e5caf8577216a34" providerId="LiveId" clId="{BDEEEDDD-FB80-4145-B36F-4D56350B6D4F}" dt="2020-10-21T03:07:49.268" v="419" actId="26606"/>
          <ac:spMkLst>
            <pc:docMk/>
            <pc:sldMk cId="2019791367" sldId="261"/>
            <ac:spMk id="21" creationId="{CD306B45-25EE-434D-ABA9-A27B79320CFF}"/>
          </ac:spMkLst>
        </pc:spChg>
        <pc:spChg chg="add del">
          <ac:chgData name="Umangiben Mistry" userId="9e5caf8577216a34" providerId="LiveId" clId="{BDEEEDDD-FB80-4145-B36F-4D56350B6D4F}" dt="2020-10-21T03:07:49.268" v="419" actId="26606"/>
          <ac:spMkLst>
            <pc:docMk/>
            <pc:sldMk cId="2019791367" sldId="261"/>
            <ac:spMk id="23" creationId="{0A42F85E-4939-431E-8B4A-EC07C8E0AB65}"/>
          </ac:spMkLst>
        </pc:spChg>
        <pc:spChg chg="add del">
          <ac:chgData name="Umangiben Mistry" userId="9e5caf8577216a34" providerId="LiveId" clId="{BDEEEDDD-FB80-4145-B36F-4D56350B6D4F}" dt="2020-10-21T03:08:01.921" v="431" actId="26606"/>
          <ac:spMkLst>
            <pc:docMk/>
            <pc:sldMk cId="2019791367" sldId="261"/>
            <ac:spMk id="37" creationId="{15EDA122-4530-45D2-A70A-B1A967AAE566}"/>
          </ac:spMkLst>
        </pc:spChg>
        <pc:spChg chg="add del">
          <ac:chgData name="Umangiben Mistry" userId="9e5caf8577216a34" providerId="LiveId" clId="{BDEEEDDD-FB80-4145-B36F-4D56350B6D4F}" dt="2020-10-21T03:07:50.369" v="421" actId="26606"/>
          <ac:spMkLst>
            <pc:docMk/>
            <pc:sldMk cId="2019791367" sldId="261"/>
            <ac:spMk id="52" creationId="{0A46F010-D160-4609-8979-FFD8C1EA6C43}"/>
          </ac:spMkLst>
        </pc:spChg>
        <pc:spChg chg="add del">
          <ac:chgData name="Umangiben Mistry" userId="9e5caf8577216a34" providerId="LiveId" clId="{BDEEEDDD-FB80-4145-B36F-4D56350B6D4F}" dt="2020-10-21T03:07:50.369" v="421" actId="26606"/>
          <ac:spMkLst>
            <pc:docMk/>
            <pc:sldMk cId="2019791367" sldId="261"/>
            <ac:spMk id="53" creationId="{91328346-8BAD-4616-B50B-5CFDA5648D6A}"/>
          </ac:spMkLst>
        </pc:spChg>
        <pc:spChg chg="add del">
          <ac:chgData name="Umangiben Mistry" userId="9e5caf8577216a34" providerId="LiveId" clId="{BDEEEDDD-FB80-4145-B36F-4D56350B6D4F}" dt="2020-10-21T03:07:50.369" v="421" actId="26606"/>
          <ac:spMkLst>
            <pc:docMk/>
            <pc:sldMk cId="2019791367" sldId="261"/>
            <ac:spMk id="54" creationId="{81B8C4F6-C3AC-4C94-8EC7-E4F7B7E9CDB6}"/>
          </ac:spMkLst>
        </pc:spChg>
        <pc:spChg chg="add del">
          <ac:chgData name="Umangiben Mistry" userId="9e5caf8577216a34" providerId="LiveId" clId="{BDEEEDDD-FB80-4145-B36F-4D56350B6D4F}" dt="2020-10-21T03:07:51.824" v="423" actId="26606"/>
          <ac:spMkLst>
            <pc:docMk/>
            <pc:sldMk cId="2019791367" sldId="261"/>
            <ac:spMk id="58" creationId="{19FE08D8-CEA0-461E-870A-02CD15D9B9D2}"/>
          </ac:spMkLst>
        </pc:spChg>
        <pc:spChg chg="add del">
          <ac:chgData name="Umangiben Mistry" userId="9e5caf8577216a34" providerId="LiveId" clId="{BDEEEDDD-FB80-4145-B36F-4D56350B6D4F}" dt="2020-10-21T03:07:51.824" v="423" actId="26606"/>
          <ac:spMkLst>
            <pc:docMk/>
            <pc:sldMk cId="2019791367" sldId="261"/>
            <ac:spMk id="59" creationId="{2B982904-A46E-41DF-BA98-61E2300C7DCB}"/>
          </ac:spMkLst>
        </pc:spChg>
        <pc:spChg chg="add del">
          <ac:chgData name="Umangiben Mistry" userId="9e5caf8577216a34" providerId="LiveId" clId="{BDEEEDDD-FB80-4145-B36F-4D56350B6D4F}" dt="2020-10-21T03:07:51.824" v="423" actId="26606"/>
          <ac:spMkLst>
            <pc:docMk/>
            <pc:sldMk cId="2019791367" sldId="261"/>
            <ac:spMk id="60" creationId="{27018161-547E-48F7-A0D9-272C9EA5B379}"/>
          </ac:spMkLst>
        </pc:spChg>
        <pc:spChg chg="add del">
          <ac:chgData name="Umangiben Mistry" userId="9e5caf8577216a34" providerId="LiveId" clId="{BDEEEDDD-FB80-4145-B36F-4D56350B6D4F}" dt="2020-10-21T03:07:55.143" v="425" actId="26606"/>
          <ac:spMkLst>
            <pc:docMk/>
            <pc:sldMk cId="2019791367" sldId="261"/>
            <ac:spMk id="62" creationId="{0B0685DC-0CEE-482C-8A89-7A85EECA3D93}"/>
          </ac:spMkLst>
        </pc:spChg>
        <pc:spChg chg="add del">
          <ac:chgData name="Umangiben Mistry" userId="9e5caf8577216a34" providerId="LiveId" clId="{BDEEEDDD-FB80-4145-B36F-4D56350B6D4F}" dt="2020-10-21T03:07:55.143" v="425" actId="26606"/>
          <ac:spMkLst>
            <pc:docMk/>
            <pc:sldMk cId="2019791367" sldId="261"/>
            <ac:spMk id="63" creationId="{A31628A5-06CF-426B-948A-59ED234C9D1A}"/>
          </ac:spMkLst>
        </pc:spChg>
        <pc:spChg chg="add del">
          <ac:chgData name="Umangiben Mistry" userId="9e5caf8577216a34" providerId="LiveId" clId="{BDEEEDDD-FB80-4145-B36F-4D56350B6D4F}" dt="2020-10-21T03:07:59.039" v="427" actId="26606"/>
          <ac:spMkLst>
            <pc:docMk/>
            <pc:sldMk cId="2019791367" sldId="261"/>
            <ac:spMk id="66" creationId="{3A3C2D7E-3F2E-404E-9B30-CB12DC972D50}"/>
          </ac:spMkLst>
        </pc:spChg>
        <pc:spChg chg="add del">
          <ac:chgData name="Umangiben Mistry" userId="9e5caf8577216a34" providerId="LiveId" clId="{BDEEEDDD-FB80-4145-B36F-4D56350B6D4F}" dt="2020-10-21T03:07:59.039" v="427" actId="26606"/>
          <ac:spMkLst>
            <pc:docMk/>
            <pc:sldMk cId="2019791367" sldId="261"/>
            <ac:spMk id="67" creationId="{F1F7FD00-BF97-4325-B7C2-E451F20840A7}"/>
          </ac:spMkLst>
        </pc:spChg>
        <pc:spChg chg="add del">
          <ac:chgData name="Umangiben Mistry" userId="9e5caf8577216a34" providerId="LiveId" clId="{BDEEEDDD-FB80-4145-B36F-4D56350B6D4F}" dt="2020-10-21T03:07:59.039" v="427" actId="26606"/>
          <ac:spMkLst>
            <pc:docMk/>
            <pc:sldMk cId="2019791367" sldId="261"/>
            <ac:spMk id="68" creationId="{179B5294-DA4E-4926-B14A-DD6E07A12F67}"/>
          </ac:spMkLst>
        </pc:spChg>
        <pc:spChg chg="add del">
          <ac:chgData name="Umangiben Mistry" userId="9e5caf8577216a34" providerId="LiveId" clId="{BDEEEDDD-FB80-4145-B36F-4D56350B6D4F}" dt="2020-10-21T03:08:01.117" v="429" actId="26606"/>
          <ac:spMkLst>
            <pc:docMk/>
            <pc:sldMk cId="2019791367" sldId="261"/>
            <ac:spMk id="70" creationId="{83030214-227F-42DB-9282-BBA6AF8D94A8}"/>
          </ac:spMkLst>
        </pc:spChg>
        <pc:spChg chg="add del">
          <ac:chgData name="Umangiben Mistry" userId="9e5caf8577216a34" providerId="LiveId" clId="{BDEEEDDD-FB80-4145-B36F-4D56350B6D4F}" dt="2020-10-21T03:08:01.117" v="429" actId="26606"/>
          <ac:spMkLst>
            <pc:docMk/>
            <pc:sldMk cId="2019791367" sldId="261"/>
            <ac:spMk id="71" creationId="{0D7A9289-BAD1-4A78-979F-A655C886DBF5}"/>
          </ac:spMkLst>
        </pc:spChg>
        <pc:spChg chg="add del">
          <ac:chgData name="Umangiben Mistry" userId="9e5caf8577216a34" providerId="LiveId" clId="{BDEEEDDD-FB80-4145-B36F-4D56350B6D4F}" dt="2020-10-21T03:08:01.921" v="431" actId="26606"/>
          <ac:spMkLst>
            <pc:docMk/>
            <pc:sldMk cId="2019791367" sldId="261"/>
            <ac:spMk id="73" creationId="{5BE0789E-91A7-4246-978E-A17FE1BF952A}"/>
          </ac:spMkLst>
        </pc:spChg>
        <pc:spChg chg="add del">
          <ac:chgData name="Umangiben Mistry" userId="9e5caf8577216a34" providerId="LiveId" clId="{BDEEEDDD-FB80-4145-B36F-4D56350B6D4F}" dt="2020-10-21T03:08:01.921" v="431" actId="26606"/>
          <ac:spMkLst>
            <pc:docMk/>
            <pc:sldMk cId="2019791367" sldId="261"/>
            <ac:spMk id="77" creationId="{9782F52E-0F94-4BFC-9F89-B054DDEAB9EF}"/>
          </ac:spMkLst>
        </pc:spChg>
        <pc:spChg chg="add del">
          <ac:chgData name="Umangiben Mistry" userId="9e5caf8577216a34" providerId="LiveId" clId="{BDEEEDDD-FB80-4145-B36F-4D56350B6D4F}" dt="2020-10-21T03:08:10.675" v="433" actId="26606"/>
          <ac:spMkLst>
            <pc:docMk/>
            <pc:sldMk cId="2019791367" sldId="261"/>
            <ac:spMk id="79" creationId="{66AFD431-09B7-42CA-BF39-9FE5DBE53797}"/>
          </ac:spMkLst>
        </pc:spChg>
        <pc:spChg chg="add del">
          <ac:chgData name="Umangiben Mistry" userId="9e5caf8577216a34" providerId="LiveId" clId="{BDEEEDDD-FB80-4145-B36F-4D56350B6D4F}" dt="2020-10-21T03:08:10.675" v="433" actId="26606"/>
          <ac:spMkLst>
            <pc:docMk/>
            <pc:sldMk cId="2019791367" sldId="261"/>
            <ac:spMk id="83" creationId="{E7D63BAB-D0DB-4F66-92F9-4D2E0A2E5A47}"/>
          </ac:spMkLst>
        </pc:spChg>
        <pc:spChg chg="add del">
          <ac:chgData name="Umangiben Mistry" userId="9e5caf8577216a34" providerId="LiveId" clId="{BDEEEDDD-FB80-4145-B36F-4D56350B6D4F}" dt="2020-10-21T03:08:13.196" v="435" actId="26606"/>
          <ac:spMkLst>
            <pc:docMk/>
            <pc:sldMk cId="2019791367" sldId="261"/>
            <ac:spMk id="85" creationId="{0B0685DC-0CEE-482C-8A89-7A85EECA3D93}"/>
          </ac:spMkLst>
        </pc:spChg>
        <pc:spChg chg="add del">
          <ac:chgData name="Umangiben Mistry" userId="9e5caf8577216a34" providerId="LiveId" clId="{BDEEEDDD-FB80-4145-B36F-4D56350B6D4F}" dt="2020-10-21T03:08:13.196" v="435" actId="26606"/>
          <ac:spMkLst>
            <pc:docMk/>
            <pc:sldMk cId="2019791367" sldId="261"/>
            <ac:spMk id="86" creationId="{A31628A5-06CF-426B-948A-59ED234C9D1A}"/>
          </ac:spMkLst>
        </pc:spChg>
        <pc:spChg chg="add del">
          <ac:chgData name="Umangiben Mistry" userId="9e5caf8577216a34" providerId="LiveId" clId="{BDEEEDDD-FB80-4145-B36F-4D56350B6D4F}" dt="2020-10-21T03:08:17.199" v="437" actId="26606"/>
          <ac:spMkLst>
            <pc:docMk/>
            <pc:sldMk cId="2019791367" sldId="261"/>
            <ac:spMk id="89" creationId="{0A46F010-D160-4609-8979-FFD8C1EA6C43}"/>
          </ac:spMkLst>
        </pc:spChg>
        <pc:spChg chg="add del">
          <ac:chgData name="Umangiben Mistry" userId="9e5caf8577216a34" providerId="LiveId" clId="{BDEEEDDD-FB80-4145-B36F-4D56350B6D4F}" dt="2020-10-21T03:08:17.199" v="437" actId="26606"/>
          <ac:spMkLst>
            <pc:docMk/>
            <pc:sldMk cId="2019791367" sldId="261"/>
            <ac:spMk id="90" creationId="{81B8C4F6-C3AC-4C94-8EC7-E4F7B7E9CDB6}"/>
          </ac:spMkLst>
        </pc:spChg>
        <pc:spChg chg="add del">
          <ac:chgData name="Umangiben Mistry" userId="9e5caf8577216a34" providerId="LiveId" clId="{BDEEEDDD-FB80-4145-B36F-4D56350B6D4F}" dt="2020-10-21T03:08:17.199" v="437" actId="26606"/>
          <ac:spMkLst>
            <pc:docMk/>
            <pc:sldMk cId="2019791367" sldId="261"/>
            <ac:spMk id="95" creationId="{91328346-8BAD-4616-B50B-5CFDA5648D6A}"/>
          </ac:spMkLst>
        </pc:spChg>
        <pc:spChg chg="add del">
          <ac:chgData name="Umangiben Mistry" userId="9e5caf8577216a34" providerId="LiveId" clId="{BDEEEDDD-FB80-4145-B36F-4D56350B6D4F}" dt="2020-10-21T03:08:18.937" v="439" actId="26606"/>
          <ac:spMkLst>
            <pc:docMk/>
            <pc:sldMk cId="2019791367" sldId="261"/>
            <ac:spMk id="97" creationId="{CD306B45-25EE-434D-ABA9-A27B79320CFF}"/>
          </ac:spMkLst>
        </pc:spChg>
        <pc:spChg chg="add del">
          <ac:chgData name="Umangiben Mistry" userId="9e5caf8577216a34" providerId="LiveId" clId="{BDEEEDDD-FB80-4145-B36F-4D56350B6D4F}" dt="2020-10-21T03:08:18.937" v="439" actId="26606"/>
          <ac:spMkLst>
            <pc:docMk/>
            <pc:sldMk cId="2019791367" sldId="261"/>
            <ac:spMk id="98" creationId="{0A42F85E-4939-431E-8B4A-EC07C8E0AB65}"/>
          </ac:spMkLst>
        </pc:spChg>
        <pc:spChg chg="add">
          <ac:chgData name="Umangiben Mistry" userId="9e5caf8577216a34" providerId="LiveId" clId="{BDEEEDDD-FB80-4145-B36F-4D56350B6D4F}" dt="2020-10-21T03:08:18.960" v="440" actId="26606"/>
          <ac:spMkLst>
            <pc:docMk/>
            <pc:sldMk cId="2019791367" sldId="261"/>
            <ac:spMk id="104" creationId="{0A46F010-D160-4609-8979-FFD8C1EA6C43}"/>
          </ac:spMkLst>
        </pc:spChg>
        <pc:spChg chg="add">
          <ac:chgData name="Umangiben Mistry" userId="9e5caf8577216a34" providerId="LiveId" clId="{BDEEEDDD-FB80-4145-B36F-4D56350B6D4F}" dt="2020-10-21T03:08:18.960" v="440" actId="26606"/>
          <ac:spMkLst>
            <pc:docMk/>
            <pc:sldMk cId="2019791367" sldId="261"/>
            <ac:spMk id="105" creationId="{81B8C4F6-C3AC-4C94-8EC7-E4F7B7E9CDB6}"/>
          </ac:spMkLst>
        </pc:spChg>
        <pc:spChg chg="add">
          <ac:chgData name="Umangiben Mistry" userId="9e5caf8577216a34" providerId="LiveId" clId="{BDEEEDDD-FB80-4145-B36F-4D56350B6D4F}" dt="2020-10-21T03:08:18.960" v="440" actId="26606"/>
          <ac:spMkLst>
            <pc:docMk/>
            <pc:sldMk cId="2019791367" sldId="261"/>
            <ac:spMk id="110" creationId="{91328346-8BAD-4616-B50B-5CFDA5648D6A}"/>
          </ac:spMkLst>
        </pc:spChg>
        <pc:grpChg chg="add del">
          <ac:chgData name="Umangiben Mistry" userId="9e5caf8577216a34" providerId="LiveId" clId="{BDEEEDDD-FB80-4145-B36F-4D56350B6D4F}" dt="2020-10-21T03:07:49.268" v="419" actId="26606"/>
          <ac:grpSpMkLst>
            <pc:docMk/>
            <pc:sldMk cId="2019791367" sldId="261"/>
            <ac:grpSpMk id="27" creationId="{5D2B17EF-74EB-4C33-B2E2-8E727B2E7D68}"/>
          </ac:grpSpMkLst>
        </pc:grpChg>
        <pc:grpChg chg="add del">
          <ac:chgData name="Umangiben Mistry" userId="9e5caf8577216a34" providerId="LiveId" clId="{BDEEEDDD-FB80-4145-B36F-4D56350B6D4F}" dt="2020-10-21T03:07:50.369" v="421" actId="26606"/>
          <ac:grpSpMkLst>
            <pc:docMk/>
            <pc:sldMk cId="2019791367" sldId="261"/>
            <ac:grpSpMk id="39" creationId="{6F1CEC7A-E419-4950-AA57-B00546C29CAF}"/>
          </ac:grpSpMkLst>
        </pc:grpChg>
        <pc:grpChg chg="add del">
          <ac:chgData name="Umangiben Mistry" userId="9e5caf8577216a34" providerId="LiveId" clId="{BDEEEDDD-FB80-4145-B36F-4D56350B6D4F}" dt="2020-10-21T03:07:50.369" v="421" actId="26606"/>
          <ac:grpSpMkLst>
            <pc:docMk/>
            <pc:sldMk cId="2019791367" sldId="261"/>
            <ac:grpSpMk id="55" creationId="{0B789310-9859-4942-98C8-3D2F12AAAE73}"/>
          </ac:grpSpMkLst>
        </pc:grpChg>
        <pc:grpChg chg="add del">
          <ac:chgData name="Umangiben Mistry" userId="9e5caf8577216a34" providerId="LiveId" clId="{BDEEEDDD-FB80-4145-B36F-4D56350B6D4F}" dt="2020-10-21T03:08:01.921" v="431" actId="26606"/>
          <ac:grpSpMkLst>
            <pc:docMk/>
            <pc:sldMk cId="2019791367" sldId="261"/>
            <ac:grpSpMk id="74" creationId="{3C6C0BD2-8B3C-4042-B4EE-5DB7665A3736}"/>
          </ac:grpSpMkLst>
        </pc:grpChg>
        <pc:grpChg chg="add del">
          <ac:chgData name="Umangiben Mistry" userId="9e5caf8577216a34" providerId="LiveId" clId="{BDEEEDDD-FB80-4145-B36F-4D56350B6D4F}" dt="2020-10-21T03:08:10.675" v="433" actId="26606"/>
          <ac:grpSpMkLst>
            <pc:docMk/>
            <pc:sldMk cId="2019791367" sldId="261"/>
            <ac:grpSpMk id="80" creationId="{9711C96E-3D2D-48C8-AAB9-C1CB02D1D51C}"/>
          </ac:grpSpMkLst>
        </pc:grpChg>
        <pc:grpChg chg="add del">
          <ac:chgData name="Umangiben Mistry" userId="9e5caf8577216a34" providerId="LiveId" clId="{BDEEEDDD-FB80-4145-B36F-4D56350B6D4F}" dt="2020-10-21T03:08:17.199" v="437" actId="26606"/>
          <ac:grpSpMkLst>
            <pc:docMk/>
            <pc:sldMk cId="2019791367" sldId="261"/>
            <ac:grpSpMk id="91" creationId="{0B789310-9859-4942-98C8-3D2F12AAAE73}"/>
          </ac:grpSpMkLst>
        </pc:grpChg>
        <pc:grpChg chg="add del">
          <ac:chgData name="Umangiben Mistry" userId="9e5caf8577216a34" providerId="LiveId" clId="{BDEEEDDD-FB80-4145-B36F-4D56350B6D4F}" dt="2020-10-21T03:08:17.199" v="437" actId="26606"/>
          <ac:grpSpMkLst>
            <pc:docMk/>
            <pc:sldMk cId="2019791367" sldId="261"/>
            <ac:grpSpMk id="94" creationId="{6F1CEC7A-E419-4950-AA57-B00546C29CAF}"/>
          </ac:grpSpMkLst>
        </pc:grpChg>
        <pc:grpChg chg="add del">
          <ac:chgData name="Umangiben Mistry" userId="9e5caf8577216a34" providerId="LiveId" clId="{BDEEEDDD-FB80-4145-B36F-4D56350B6D4F}" dt="2020-10-21T03:08:18.937" v="439" actId="26606"/>
          <ac:grpSpMkLst>
            <pc:docMk/>
            <pc:sldMk cId="2019791367" sldId="261"/>
            <ac:grpSpMk id="100" creationId="{5D2B17EF-74EB-4C33-B2E2-8E727B2E7D68}"/>
          </ac:grpSpMkLst>
        </pc:grpChg>
        <pc:grpChg chg="add">
          <ac:chgData name="Umangiben Mistry" userId="9e5caf8577216a34" providerId="LiveId" clId="{BDEEEDDD-FB80-4145-B36F-4D56350B6D4F}" dt="2020-10-21T03:08:18.960" v="440" actId="26606"/>
          <ac:grpSpMkLst>
            <pc:docMk/>
            <pc:sldMk cId="2019791367" sldId="261"/>
            <ac:grpSpMk id="106" creationId="{0B789310-9859-4942-98C8-3D2F12AAAE73}"/>
          </ac:grpSpMkLst>
        </pc:grpChg>
        <pc:grpChg chg="add">
          <ac:chgData name="Umangiben Mistry" userId="9e5caf8577216a34" providerId="LiveId" clId="{BDEEEDDD-FB80-4145-B36F-4D56350B6D4F}" dt="2020-10-21T03:08:18.960" v="440" actId="26606"/>
          <ac:grpSpMkLst>
            <pc:docMk/>
            <pc:sldMk cId="2019791367" sldId="261"/>
            <ac:grpSpMk id="109" creationId="{6F1CEC7A-E419-4950-AA57-B00546C29CAF}"/>
          </ac:grpSpMkLst>
        </pc:grpChg>
        <pc:graphicFrameChg chg="del mod ord modGraphic">
          <ac:chgData name="Umangiben Mistry" userId="9e5caf8577216a34" providerId="LiveId" clId="{BDEEEDDD-FB80-4145-B36F-4D56350B6D4F}" dt="2020-10-21T03:07:43.430" v="417" actId="478"/>
          <ac:graphicFrameMkLst>
            <pc:docMk/>
            <pc:sldMk cId="2019791367" sldId="261"/>
            <ac:graphicFrameMk id="7" creationId="{C2D9F862-E09B-EB40-A8E5-C85A9EE2C691}"/>
          </ac:graphicFrameMkLst>
        </pc:graphicFrameChg>
        <pc:graphicFrameChg chg="del mod">
          <ac:chgData name="Umangiben Mistry" userId="9e5caf8577216a34" providerId="LiveId" clId="{BDEEEDDD-FB80-4145-B36F-4D56350B6D4F}" dt="2020-10-21T03:04:57.483" v="384" actId="478"/>
          <ac:graphicFrameMkLst>
            <pc:docMk/>
            <pc:sldMk cId="2019791367" sldId="261"/>
            <ac:graphicFrameMk id="10" creationId="{D4E2620F-D044-9F46-9E33-5D2131D9311C}"/>
          </ac:graphicFrameMkLst>
        </pc:graphicFrameChg>
        <pc:graphicFrameChg chg="del mod">
          <ac:chgData name="Umangiben Mistry" userId="9e5caf8577216a34" providerId="LiveId" clId="{BDEEEDDD-FB80-4145-B36F-4D56350B6D4F}" dt="2020-10-21T03:05:59.274" v="395" actId="478"/>
          <ac:graphicFrameMkLst>
            <pc:docMk/>
            <pc:sldMk cId="2019791367" sldId="261"/>
            <ac:graphicFrameMk id="11" creationId="{69D00B00-BE33-664A-B976-CA292F6937BD}"/>
          </ac:graphicFrameMkLst>
        </pc:graphicFrameChg>
        <pc:cxnChg chg="add del">
          <ac:chgData name="Umangiben Mistry" userId="9e5caf8577216a34" providerId="LiveId" clId="{BDEEEDDD-FB80-4145-B36F-4D56350B6D4F}" dt="2020-10-21T03:07:49.268" v="419" actId="26606"/>
          <ac:cxnSpMkLst>
            <pc:docMk/>
            <pc:sldMk cId="2019791367" sldId="261"/>
            <ac:cxnSpMk id="25" creationId="{27EBB3F9-D6F7-4F6A-8843-9FEBA15E4969}"/>
          </ac:cxnSpMkLst>
        </pc:cxnChg>
        <pc:cxnChg chg="add del">
          <ac:chgData name="Umangiben Mistry" userId="9e5caf8577216a34" providerId="LiveId" clId="{BDEEEDDD-FB80-4145-B36F-4D56350B6D4F}" dt="2020-10-21T03:07:55.143" v="425" actId="26606"/>
          <ac:cxnSpMkLst>
            <pc:docMk/>
            <pc:sldMk cId="2019791367" sldId="261"/>
            <ac:cxnSpMk id="64" creationId="{2D902729-F83B-46AA-B572-057BD32A6991}"/>
          </ac:cxnSpMkLst>
        </pc:cxnChg>
        <pc:cxnChg chg="add del">
          <ac:chgData name="Umangiben Mistry" userId="9e5caf8577216a34" providerId="LiveId" clId="{BDEEEDDD-FB80-4145-B36F-4D56350B6D4F}" dt="2020-10-21T03:08:13.196" v="435" actId="26606"/>
          <ac:cxnSpMkLst>
            <pc:docMk/>
            <pc:sldMk cId="2019791367" sldId="261"/>
            <ac:cxnSpMk id="87" creationId="{2D902729-F83B-46AA-B572-057BD32A6991}"/>
          </ac:cxnSpMkLst>
        </pc:cxnChg>
        <pc:cxnChg chg="add del">
          <ac:chgData name="Umangiben Mistry" userId="9e5caf8577216a34" providerId="LiveId" clId="{BDEEEDDD-FB80-4145-B36F-4D56350B6D4F}" dt="2020-10-21T03:08:18.937" v="439" actId="26606"/>
          <ac:cxnSpMkLst>
            <pc:docMk/>
            <pc:sldMk cId="2019791367" sldId="261"/>
            <ac:cxnSpMk id="99" creationId="{27EBB3F9-D6F7-4F6A-8843-9FEBA15E4969}"/>
          </ac:cxnSpMkLst>
        </pc:cxnChg>
      </pc:sldChg>
      <pc:sldChg chg="modSp mod setBg modAnim modNotesTx">
        <pc:chgData name="Umangiben Mistry" userId="9e5caf8577216a34" providerId="LiveId" clId="{BDEEEDDD-FB80-4145-B36F-4D56350B6D4F}" dt="2020-10-22T01:39:40.504" v="3050" actId="20577"/>
        <pc:sldMkLst>
          <pc:docMk/>
          <pc:sldMk cId="1961693539" sldId="262"/>
        </pc:sldMkLst>
        <pc:graphicFrameChg chg="modGraphic">
          <ac:chgData name="Umangiben Mistry" userId="9e5caf8577216a34" providerId="LiveId" clId="{BDEEEDDD-FB80-4145-B36F-4D56350B6D4F}" dt="2020-10-21T03:09:02.156" v="441" actId="26606"/>
          <ac:graphicFrameMkLst>
            <pc:docMk/>
            <pc:sldMk cId="1961693539" sldId="262"/>
            <ac:graphicFrameMk id="5" creationId="{38387EE0-F093-4CEF-8B00-7DB36BFE9B0D}"/>
          </ac:graphicFrameMkLst>
        </pc:graphicFrameChg>
      </pc:sldChg>
      <pc:sldChg chg="modSp mod setBg modNotesTx">
        <pc:chgData name="Umangiben Mistry" userId="9e5caf8577216a34" providerId="LiveId" clId="{BDEEEDDD-FB80-4145-B36F-4D56350B6D4F}" dt="2020-10-22T01:39:47.616" v="3051" actId="20577"/>
        <pc:sldMkLst>
          <pc:docMk/>
          <pc:sldMk cId="2762981002" sldId="263"/>
        </pc:sldMkLst>
        <pc:spChg chg="mod">
          <ac:chgData name="Umangiben Mistry" userId="9e5caf8577216a34" providerId="LiveId" clId="{BDEEEDDD-FB80-4145-B36F-4D56350B6D4F}" dt="2020-10-21T22:34:54.974" v="2499" actId="1076"/>
          <ac:spMkLst>
            <pc:docMk/>
            <pc:sldMk cId="2762981002" sldId="263"/>
            <ac:spMk id="2" creationId="{F09C1877-C634-438E-8F53-77B8562A4B9E}"/>
          </ac:spMkLst>
        </pc:spChg>
        <pc:spChg chg="mod">
          <ac:chgData name="Umangiben Mistry" userId="9e5caf8577216a34" providerId="LiveId" clId="{BDEEEDDD-FB80-4145-B36F-4D56350B6D4F}" dt="2020-10-21T22:35:03.515" v="2500" actId="1076"/>
          <ac:spMkLst>
            <pc:docMk/>
            <pc:sldMk cId="2762981002" sldId="263"/>
            <ac:spMk id="3" creationId="{5F6C30D2-A583-448D-832C-DC8456E6BDE5}"/>
          </ac:spMkLst>
        </pc:spChg>
      </pc:sldChg>
      <pc:sldChg chg="setBg">
        <pc:chgData name="Umangiben Mistry" userId="9e5caf8577216a34" providerId="LiveId" clId="{BDEEEDDD-FB80-4145-B36F-4D56350B6D4F}" dt="2020-10-21T02:19:08.662" v="20"/>
        <pc:sldMkLst>
          <pc:docMk/>
          <pc:sldMk cId="3088504130" sldId="265"/>
        </pc:sldMkLst>
      </pc:sldChg>
      <pc:sldChg chg="modSp mod">
        <pc:chgData name="Umangiben Mistry" userId="9e5caf8577216a34" providerId="LiveId" clId="{BDEEEDDD-FB80-4145-B36F-4D56350B6D4F}" dt="2020-10-21T22:35:16.245" v="2501" actId="20577"/>
        <pc:sldMkLst>
          <pc:docMk/>
          <pc:sldMk cId="1723544775" sldId="266"/>
        </pc:sldMkLst>
        <pc:spChg chg="mod">
          <ac:chgData name="Umangiben Mistry" userId="9e5caf8577216a34" providerId="LiveId" clId="{BDEEEDDD-FB80-4145-B36F-4D56350B6D4F}" dt="2020-10-21T19:58:43.565" v="2387" actId="1076"/>
          <ac:spMkLst>
            <pc:docMk/>
            <pc:sldMk cId="1723544775" sldId="266"/>
            <ac:spMk id="2" creationId="{D342D56C-B7EF-4BF8-B596-17EC38FF20A4}"/>
          </ac:spMkLst>
        </pc:spChg>
        <pc:spChg chg="mod">
          <ac:chgData name="Umangiben Mistry" userId="9e5caf8577216a34" providerId="LiveId" clId="{BDEEEDDD-FB80-4145-B36F-4D56350B6D4F}" dt="2020-10-21T22:35:16.245" v="2501" actId="20577"/>
          <ac:spMkLst>
            <pc:docMk/>
            <pc:sldMk cId="1723544775" sldId="266"/>
            <ac:spMk id="3" creationId="{692A58BB-BDC2-440F-BAFD-9DA44DC25ED6}"/>
          </ac:spMkLst>
        </pc:spChg>
      </pc:sldChg>
      <pc:sldChg chg="addSp modSp mod">
        <pc:chgData name="Umangiben Mistry" userId="9e5caf8577216a34" providerId="LiveId" clId="{BDEEEDDD-FB80-4145-B36F-4D56350B6D4F}" dt="2020-10-22T00:21:34.345" v="2558" actId="207"/>
        <pc:sldMkLst>
          <pc:docMk/>
          <pc:sldMk cId="1638097717" sldId="268"/>
        </pc:sldMkLst>
        <pc:spChg chg="mod">
          <ac:chgData name="Umangiben Mistry" userId="9e5caf8577216a34" providerId="LiveId" clId="{BDEEEDDD-FB80-4145-B36F-4D56350B6D4F}" dt="2020-10-21T02:20:07.414" v="38" actId="27636"/>
          <ac:spMkLst>
            <pc:docMk/>
            <pc:sldMk cId="1638097717" sldId="268"/>
            <ac:spMk id="2" creationId="{E94E273D-5C37-409F-83AC-8E30725CE272}"/>
          </ac:spMkLst>
        </pc:spChg>
        <pc:spChg chg="add mod">
          <ac:chgData name="Umangiben Mistry" userId="9e5caf8577216a34" providerId="LiveId" clId="{BDEEEDDD-FB80-4145-B36F-4D56350B6D4F}" dt="2020-10-22T00:21:34.345" v="2558" actId="207"/>
          <ac:spMkLst>
            <pc:docMk/>
            <pc:sldMk cId="1638097717" sldId="268"/>
            <ac:spMk id="3" creationId="{B0BD78B2-07E8-014D-A928-C6EAE3431E6F}"/>
          </ac:spMkLst>
        </pc:spChg>
      </pc:sldChg>
      <pc:sldChg chg="addSp delSp modSp mod setBg">
        <pc:chgData name="Umangiben Mistry" userId="9e5caf8577216a34" providerId="LiveId" clId="{BDEEEDDD-FB80-4145-B36F-4D56350B6D4F}" dt="2020-10-22T01:48:09.609" v="3138" actId="20577"/>
        <pc:sldMkLst>
          <pc:docMk/>
          <pc:sldMk cId="1667811970" sldId="269"/>
        </pc:sldMkLst>
        <pc:spChg chg="mod">
          <ac:chgData name="Umangiben Mistry" userId="9e5caf8577216a34" providerId="LiveId" clId="{BDEEEDDD-FB80-4145-B36F-4D56350B6D4F}" dt="2020-10-22T00:22:47.334" v="2576" actId="26606"/>
          <ac:spMkLst>
            <pc:docMk/>
            <pc:sldMk cId="1667811970" sldId="269"/>
            <ac:spMk id="2" creationId="{41B42A4A-74DB-4F19-859F-36FD00E210F1}"/>
          </ac:spMkLst>
        </pc:spChg>
        <pc:spChg chg="mod">
          <ac:chgData name="Umangiben Mistry" userId="9e5caf8577216a34" providerId="LiveId" clId="{BDEEEDDD-FB80-4145-B36F-4D56350B6D4F}" dt="2020-10-21T02:20:07.447" v="39" actId="27636"/>
          <ac:spMkLst>
            <pc:docMk/>
            <pc:sldMk cId="1667811970" sldId="269"/>
            <ac:spMk id="19" creationId="{C05A7E7E-5C5E-4546-B841-E2A59663CE84}"/>
          </ac:spMkLst>
        </pc:spChg>
        <pc:spChg chg="add del">
          <ac:chgData name="Umangiben Mistry" userId="9e5caf8577216a34" providerId="LiveId" clId="{BDEEEDDD-FB80-4145-B36F-4D56350B6D4F}" dt="2020-10-22T00:22:47.415" v="2577" actId="26606"/>
          <ac:spMkLst>
            <pc:docMk/>
            <pc:sldMk cId="1667811970" sldId="269"/>
            <ac:spMk id="24" creationId="{31DBE429-8660-4D88-BC47-B159B7251BBE}"/>
          </ac:spMkLst>
        </pc:spChg>
        <pc:spChg chg="add del">
          <ac:chgData name="Umangiben Mistry" userId="9e5caf8577216a34" providerId="LiveId" clId="{BDEEEDDD-FB80-4145-B36F-4D56350B6D4F}" dt="2020-10-22T00:22:47.415" v="2577" actId="26606"/>
          <ac:spMkLst>
            <pc:docMk/>
            <pc:sldMk cId="1667811970" sldId="269"/>
            <ac:spMk id="26" creationId="{BB7DF222-98CD-4513-8AEA-F83CF2A118FB}"/>
          </ac:spMkLst>
        </pc:spChg>
        <pc:spChg chg="add del">
          <ac:chgData name="Umangiben Mistry" userId="9e5caf8577216a34" providerId="LiveId" clId="{BDEEEDDD-FB80-4145-B36F-4D56350B6D4F}" dt="2020-10-22T00:22:47.415" v="2577" actId="26606"/>
          <ac:spMkLst>
            <pc:docMk/>
            <pc:sldMk cId="1667811970" sldId="269"/>
            <ac:spMk id="28" creationId="{92C98781-DD9B-44BA-B873-BD5060A9C4EF}"/>
          </ac:spMkLst>
        </pc:spChg>
        <pc:spChg chg="add del">
          <ac:chgData name="Umangiben Mistry" userId="9e5caf8577216a34" providerId="LiveId" clId="{BDEEEDDD-FB80-4145-B36F-4D56350B6D4F}" dt="2020-10-22T00:22:33.973" v="2570" actId="26606"/>
          <ac:spMkLst>
            <pc:docMk/>
            <pc:sldMk cId="1667811970" sldId="269"/>
            <ac:spMk id="33" creationId="{1BB01FB5-37B9-4EBD-AF40-DE68D3CA46A6}"/>
          </ac:spMkLst>
        </pc:spChg>
        <pc:spChg chg="add del">
          <ac:chgData name="Umangiben Mistry" userId="9e5caf8577216a34" providerId="LiveId" clId="{BDEEEDDD-FB80-4145-B36F-4D56350B6D4F}" dt="2020-10-22T00:22:33.973" v="2570" actId="26606"/>
          <ac:spMkLst>
            <pc:docMk/>
            <pc:sldMk cId="1667811970" sldId="269"/>
            <ac:spMk id="35" creationId="{06AF6A9A-0638-4916-AD29-9FC8FC07AE5F}"/>
          </ac:spMkLst>
        </pc:spChg>
        <pc:spChg chg="add del">
          <ac:chgData name="Umangiben Mistry" userId="9e5caf8577216a34" providerId="LiveId" clId="{BDEEEDDD-FB80-4145-B36F-4D56350B6D4F}" dt="2020-10-22T00:22:33.973" v="2570" actId="26606"/>
          <ac:spMkLst>
            <pc:docMk/>
            <pc:sldMk cId="1667811970" sldId="269"/>
            <ac:spMk id="37" creationId="{79057B2B-0D8C-47F2-836B-2E7DD462150A}"/>
          </ac:spMkLst>
        </pc:spChg>
        <pc:spChg chg="add del">
          <ac:chgData name="Umangiben Mistry" userId="9e5caf8577216a34" providerId="LiveId" clId="{BDEEEDDD-FB80-4145-B36F-4D56350B6D4F}" dt="2020-10-22T00:22:39.539" v="2572" actId="26606"/>
          <ac:spMkLst>
            <pc:docMk/>
            <pc:sldMk cId="1667811970" sldId="269"/>
            <ac:spMk id="39" creationId="{31DBE429-8660-4D88-BC47-B159B7251BBE}"/>
          </ac:spMkLst>
        </pc:spChg>
        <pc:spChg chg="add del">
          <ac:chgData name="Umangiben Mistry" userId="9e5caf8577216a34" providerId="LiveId" clId="{BDEEEDDD-FB80-4145-B36F-4D56350B6D4F}" dt="2020-10-22T00:22:39.539" v="2572" actId="26606"/>
          <ac:spMkLst>
            <pc:docMk/>
            <pc:sldMk cId="1667811970" sldId="269"/>
            <ac:spMk id="40" creationId="{BB7DF222-98CD-4513-8AEA-F83CF2A118FB}"/>
          </ac:spMkLst>
        </pc:spChg>
        <pc:spChg chg="add del">
          <ac:chgData name="Umangiben Mistry" userId="9e5caf8577216a34" providerId="LiveId" clId="{BDEEEDDD-FB80-4145-B36F-4D56350B6D4F}" dt="2020-10-22T00:22:39.539" v="2572" actId="26606"/>
          <ac:spMkLst>
            <pc:docMk/>
            <pc:sldMk cId="1667811970" sldId="269"/>
            <ac:spMk id="41" creationId="{92C98781-DD9B-44BA-B873-BD5060A9C4EF}"/>
          </ac:spMkLst>
        </pc:spChg>
        <pc:spChg chg="add del">
          <ac:chgData name="Umangiben Mistry" userId="9e5caf8577216a34" providerId="LiveId" clId="{BDEEEDDD-FB80-4145-B36F-4D56350B6D4F}" dt="2020-10-22T00:22:43.394" v="2574" actId="26606"/>
          <ac:spMkLst>
            <pc:docMk/>
            <pc:sldMk cId="1667811970" sldId="269"/>
            <ac:spMk id="43" creationId="{531E8EFF-9847-4CB4-9471-E26FF132BAED}"/>
          </ac:spMkLst>
        </pc:spChg>
        <pc:spChg chg="add del">
          <ac:chgData name="Umangiben Mistry" userId="9e5caf8577216a34" providerId="LiveId" clId="{BDEEEDDD-FB80-4145-B36F-4D56350B6D4F}" dt="2020-10-22T00:22:43.394" v="2574" actId="26606"/>
          <ac:spMkLst>
            <pc:docMk/>
            <pc:sldMk cId="1667811970" sldId="269"/>
            <ac:spMk id="44" creationId="{8ABCA228-CE68-4A47-BBE7-831947D51A1D}"/>
          </ac:spMkLst>
        </pc:spChg>
        <pc:spChg chg="add del">
          <ac:chgData name="Umangiben Mistry" userId="9e5caf8577216a34" providerId="LiveId" clId="{BDEEEDDD-FB80-4145-B36F-4D56350B6D4F}" dt="2020-10-22T00:22:43.394" v="2574" actId="26606"/>
          <ac:spMkLst>
            <pc:docMk/>
            <pc:sldMk cId="1667811970" sldId="269"/>
            <ac:spMk id="45" creationId="{261BAD88-17FB-40F9-8E71-FAF08820AA1F}"/>
          </ac:spMkLst>
        </pc:spChg>
        <pc:spChg chg="add del">
          <ac:chgData name="Umangiben Mistry" userId="9e5caf8577216a34" providerId="LiveId" clId="{BDEEEDDD-FB80-4145-B36F-4D56350B6D4F}" dt="2020-10-22T00:22:43.394" v="2574" actId="26606"/>
          <ac:spMkLst>
            <pc:docMk/>
            <pc:sldMk cId="1667811970" sldId="269"/>
            <ac:spMk id="46" creationId="{660B7CD1-5C7F-4FF4-9B0A-36FD1B61CD40}"/>
          </ac:spMkLst>
        </pc:spChg>
        <pc:spChg chg="add del">
          <ac:chgData name="Umangiben Mistry" userId="9e5caf8577216a34" providerId="LiveId" clId="{BDEEEDDD-FB80-4145-B36F-4D56350B6D4F}" dt="2020-10-22T00:22:47.334" v="2576" actId="26606"/>
          <ac:spMkLst>
            <pc:docMk/>
            <pc:sldMk cId="1667811970" sldId="269"/>
            <ac:spMk id="48" creationId="{51BE15AD-74D9-4540-AECA-6A338D3028BB}"/>
          </ac:spMkLst>
        </pc:spChg>
        <pc:spChg chg="add del">
          <ac:chgData name="Umangiben Mistry" userId="9e5caf8577216a34" providerId="LiveId" clId="{BDEEEDDD-FB80-4145-B36F-4D56350B6D4F}" dt="2020-10-22T00:22:47.334" v="2576" actId="26606"/>
          <ac:spMkLst>
            <pc:docMk/>
            <pc:sldMk cId="1667811970" sldId="269"/>
            <ac:spMk id="49" creationId="{5E2E47D1-2C32-4FB7-A5F0-F31C8F390B83}"/>
          </ac:spMkLst>
        </pc:spChg>
        <pc:spChg chg="add del">
          <ac:chgData name="Umangiben Mistry" userId="9e5caf8577216a34" providerId="LiveId" clId="{BDEEEDDD-FB80-4145-B36F-4D56350B6D4F}" dt="2020-10-22T00:22:47.334" v="2576" actId="26606"/>
          <ac:spMkLst>
            <pc:docMk/>
            <pc:sldMk cId="1667811970" sldId="269"/>
            <ac:spMk id="50" creationId="{884C5A90-A356-4F6E-92BE-AA6527470833}"/>
          </ac:spMkLst>
        </pc:spChg>
        <pc:spChg chg="add">
          <ac:chgData name="Umangiben Mistry" userId="9e5caf8577216a34" providerId="LiveId" clId="{BDEEEDDD-FB80-4145-B36F-4D56350B6D4F}" dt="2020-10-22T00:22:47.415" v="2577" actId="26606"/>
          <ac:spMkLst>
            <pc:docMk/>
            <pc:sldMk cId="1667811970" sldId="269"/>
            <ac:spMk id="52" creationId="{31DBE429-8660-4D88-BC47-B159B7251BBE}"/>
          </ac:spMkLst>
        </pc:spChg>
        <pc:spChg chg="add">
          <ac:chgData name="Umangiben Mistry" userId="9e5caf8577216a34" providerId="LiveId" clId="{BDEEEDDD-FB80-4145-B36F-4D56350B6D4F}" dt="2020-10-22T00:22:47.415" v="2577" actId="26606"/>
          <ac:spMkLst>
            <pc:docMk/>
            <pc:sldMk cId="1667811970" sldId="269"/>
            <ac:spMk id="53" creationId="{BB7DF222-98CD-4513-8AEA-F83CF2A118FB}"/>
          </ac:spMkLst>
        </pc:spChg>
        <pc:spChg chg="add">
          <ac:chgData name="Umangiben Mistry" userId="9e5caf8577216a34" providerId="LiveId" clId="{BDEEEDDD-FB80-4145-B36F-4D56350B6D4F}" dt="2020-10-22T00:22:47.415" v="2577" actId="26606"/>
          <ac:spMkLst>
            <pc:docMk/>
            <pc:sldMk cId="1667811970" sldId="269"/>
            <ac:spMk id="54" creationId="{92C98781-DD9B-44BA-B873-BD5060A9C4EF}"/>
          </ac:spMkLst>
        </pc:spChg>
        <pc:graphicFrameChg chg="mod modGraphic">
          <ac:chgData name="Umangiben Mistry" userId="9e5caf8577216a34" providerId="LiveId" clId="{BDEEEDDD-FB80-4145-B36F-4D56350B6D4F}" dt="2020-10-22T01:48:09.609" v="3138" actId="20577"/>
          <ac:graphicFrameMkLst>
            <pc:docMk/>
            <pc:sldMk cId="1667811970" sldId="269"/>
            <ac:graphicFrameMk id="5" creationId="{6642F423-5637-F34A-AB46-95ADD307D371}"/>
          </ac:graphicFrameMkLst>
        </pc:graphicFrameChg>
      </pc:sldChg>
      <pc:sldChg chg="addSp delSp modSp mod setBg">
        <pc:chgData name="Umangiben Mistry" userId="9e5caf8577216a34" providerId="LiveId" clId="{BDEEEDDD-FB80-4145-B36F-4D56350B6D4F}" dt="2020-10-22T01:03:15.041" v="2652" actId="1076"/>
        <pc:sldMkLst>
          <pc:docMk/>
          <pc:sldMk cId="2548942337" sldId="270"/>
        </pc:sldMkLst>
        <pc:spChg chg="mod ord">
          <ac:chgData name="Umangiben Mistry" userId="9e5caf8577216a34" providerId="LiveId" clId="{BDEEEDDD-FB80-4145-B36F-4D56350B6D4F}" dt="2020-10-22T01:02:41.410" v="2648" actId="26606"/>
          <ac:spMkLst>
            <pc:docMk/>
            <pc:sldMk cId="2548942337" sldId="270"/>
            <ac:spMk id="2" creationId="{EC405227-D6A1-DE4E-9F0D-AA7E7814E4EC}"/>
          </ac:spMkLst>
        </pc:spChg>
        <pc:spChg chg="add del mod">
          <ac:chgData name="Umangiben Mistry" userId="9e5caf8577216a34" providerId="LiveId" clId="{BDEEEDDD-FB80-4145-B36F-4D56350B6D4F}" dt="2020-10-22T01:02:41.410" v="2648" actId="26606"/>
          <ac:spMkLst>
            <pc:docMk/>
            <pc:sldMk cId="2548942337" sldId="270"/>
            <ac:spMk id="3" creationId="{24A2FD60-54F8-5844-AB20-A780635F764C}"/>
          </ac:spMkLst>
        </pc:spChg>
        <pc:spChg chg="add del">
          <ac:chgData name="Umangiben Mistry" userId="9e5caf8577216a34" providerId="LiveId" clId="{BDEEEDDD-FB80-4145-B36F-4D56350B6D4F}" dt="2020-10-22T01:02:41.410" v="2648" actId="26606"/>
          <ac:spMkLst>
            <pc:docMk/>
            <pc:sldMk cId="2548942337" sldId="270"/>
            <ac:spMk id="71" creationId="{93262980-E907-4930-9E6E-3DC2025CE757}"/>
          </ac:spMkLst>
        </pc:spChg>
        <pc:spChg chg="add del">
          <ac:chgData name="Umangiben Mistry" userId="9e5caf8577216a34" providerId="LiveId" clId="{BDEEEDDD-FB80-4145-B36F-4D56350B6D4F}" dt="2020-10-22T01:02:41.410" v="2648" actId="26606"/>
          <ac:spMkLst>
            <pc:docMk/>
            <pc:sldMk cId="2548942337" sldId="270"/>
            <ac:spMk id="73" creationId="{AFD53EBD-B361-45AD-8ABF-9270B20B4AFE}"/>
          </ac:spMkLst>
        </pc:spChg>
        <pc:spChg chg="add del">
          <ac:chgData name="Umangiben Mistry" userId="9e5caf8577216a34" providerId="LiveId" clId="{BDEEEDDD-FB80-4145-B36F-4D56350B6D4F}" dt="2020-10-22T01:02:41.410" v="2648" actId="26606"/>
          <ac:spMkLst>
            <pc:docMk/>
            <pc:sldMk cId="2548942337" sldId="270"/>
            <ac:spMk id="75" creationId="{DA1A4CE7-6399-4B37-ACE2-CFC4B4077B51}"/>
          </ac:spMkLst>
        </pc:spChg>
        <pc:spChg chg="add del">
          <ac:chgData name="Umangiben Mistry" userId="9e5caf8577216a34" providerId="LiveId" clId="{BDEEEDDD-FB80-4145-B36F-4D56350B6D4F}" dt="2020-10-22T01:02:07.024" v="2631" actId="26606"/>
          <ac:spMkLst>
            <pc:docMk/>
            <pc:sldMk cId="2548942337" sldId="270"/>
            <ac:spMk id="135" creationId="{2B258D2B-6AC3-4B3A-A87C-FD7E6517826E}"/>
          </ac:spMkLst>
        </pc:spChg>
        <pc:spChg chg="add del">
          <ac:chgData name="Umangiben Mistry" userId="9e5caf8577216a34" providerId="LiveId" clId="{BDEEEDDD-FB80-4145-B36F-4D56350B6D4F}" dt="2020-10-22T01:02:07.024" v="2631" actId="26606"/>
          <ac:spMkLst>
            <pc:docMk/>
            <pc:sldMk cId="2548942337" sldId="270"/>
            <ac:spMk id="137" creationId="{AA22AB8F-8672-4CA8-8E57-FDB5A32F1A34}"/>
          </ac:spMkLst>
        </pc:spChg>
        <pc:spChg chg="add del">
          <ac:chgData name="Umangiben Mistry" userId="9e5caf8577216a34" providerId="LiveId" clId="{BDEEEDDD-FB80-4145-B36F-4D56350B6D4F}" dt="2020-10-22T01:02:07.024" v="2631" actId="26606"/>
          <ac:spMkLst>
            <pc:docMk/>
            <pc:sldMk cId="2548942337" sldId="270"/>
            <ac:spMk id="139" creationId="{8D55DD8B-9BF9-4B91-A22D-2D3F2AEFF189}"/>
          </ac:spMkLst>
        </pc:spChg>
        <pc:spChg chg="add del">
          <ac:chgData name="Umangiben Mistry" userId="9e5caf8577216a34" providerId="LiveId" clId="{BDEEEDDD-FB80-4145-B36F-4D56350B6D4F}" dt="2020-10-22T01:02:21.156" v="2639" actId="26606"/>
          <ac:spMkLst>
            <pc:docMk/>
            <pc:sldMk cId="2548942337" sldId="270"/>
            <ac:spMk id="165" creationId="{911A4BE3-B040-48E2-8AC0-783C1FA59F86}"/>
          </ac:spMkLst>
        </pc:spChg>
        <pc:spChg chg="add del">
          <ac:chgData name="Umangiben Mistry" userId="9e5caf8577216a34" providerId="LiveId" clId="{BDEEEDDD-FB80-4145-B36F-4D56350B6D4F}" dt="2020-10-22T01:02:21.156" v="2639" actId="26606"/>
          <ac:spMkLst>
            <pc:docMk/>
            <pc:sldMk cId="2548942337" sldId="270"/>
            <ac:spMk id="167" creationId="{2B22D258-32DB-4A09-A867-02C497F2BF2E}"/>
          </ac:spMkLst>
        </pc:spChg>
        <pc:spChg chg="add del">
          <ac:chgData name="Umangiben Mistry" userId="9e5caf8577216a34" providerId="LiveId" clId="{BDEEEDDD-FB80-4145-B36F-4D56350B6D4F}" dt="2020-10-22T01:02:15.819" v="2635" actId="26606"/>
          <ac:spMkLst>
            <pc:docMk/>
            <pc:sldMk cId="2548942337" sldId="270"/>
            <ac:spMk id="1030" creationId="{93262980-E907-4930-9E6E-3DC2025CE757}"/>
          </ac:spMkLst>
        </pc:spChg>
        <pc:spChg chg="add del">
          <ac:chgData name="Umangiben Mistry" userId="9e5caf8577216a34" providerId="LiveId" clId="{BDEEEDDD-FB80-4145-B36F-4D56350B6D4F}" dt="2020-10-22T01:02:15.819" v="2635" actId="26606"/>
          <ac:spMkLst>
            <pc:docMk/>
            <pc:sldMk cId="2548942337" sldId="270"/>
            <ac:spMk id="1031" creationId="{AFD53EBD-B361-45AD-8ABF-9270B20B4AFE}"/>
          </ac:spMkLst>
        </pc:spChg>
        <pc:spChg chg="add del">
          <ac:chgData name="Umangiben Mistry" userId="9e5caf8577216a34" providerId="LiveId" clId="{BDEEEDDD-FB80-4145-B36F-4D56350B6D4F}" dt="2020-10-22T01:02:15.819" v="2635" actId="26606"/>
          <ac:spMkLst>
            <pc:docMk/>
            <pc:sldMk cId="2548942337" sldId="270"/>
            <ac:spMk id="1032" creationId="{24A2FD60-54F8-5844-AB20-A780635F764C}"/>
          </ac:spMkLst>
        </pc:spChg>
        <pc:spChg chg="add del">
          <ac:chgData name="Umangiben Mistry" userId="9e5caf8577216a34" providerId="LiveId" clId="{BDEEEDDD-FB80-4145-B36F-4D56350B6D4F}" dt="2020-10-22T01:02:15.819" v="2635" actId="26606"/>
          <ac:spMkLst>
            <pc:docMk/>
            <pc:sldMk cId="2548942337" sldId="270"/>
            <ac:spMk id="1033" creationId="{DA1A4CE7-6399-4B37-ACE2-CFC4B4077B51}"/>
          </ac:spMkLst>
        </pc:spChg>
        <pc:spChg chg="add del">
          <ac:chgData name="Umangiben Mistry" userId="9e5caf8577216a34" providerId="LiveId" clId="{BDEEEDDD-FB80-4145-B36F-4D56350B6D4F}" dt="2020-10-22T01:02:18.083" v="2637" actId="26606"/>
          <ac:spMkLst>
            <pc:docMk/>
            <pc:sldMk cId="2548942337" sldId="270"/>
            <ac:spMk id="1035" creationId="{A5A47686-9FEE-4CF5-850A-81E28E6AA48D}"/>
          </ac:spMkLst>
        </pc:spChg>
        <pc:spChg chg="add del">
          <ac:chgData name="Umangiben Mistry" userId="9e5caf8577216a34" providerId="LiveId" clId="{BDEEEDDD-FB80-4145-B36F-4D56350B6D4F}" dt="2020-10-22T01:02:18.083" v="2637" actId="26606"/>
          <ac:spMkLst>
            <pc:docMk/>
            <pc:sldMk cId="2548942337" sldId="270"/>
            <ac:spMk id="1036" creationId="{24A2FD60-54F8-5844-AB20-A780635F764C}"/>
          </ac:spMkLst>
        </pc:spChg>
        <pc:spChg chg="add del">
          <ac:chgData name="Umangiben Mistry" userId="9e5caf8577216a34" providerId="LiveId" clId="{BDEEEDDD-FB80-4145-B36F-4D56350B6D4F}" dt="2020-10-22T01:02:21.156" v="2639" actId="26606"/>
          <ac:spMkLst>
            <pc:docMk/>
            <pc:sldMk cId="2548942337" sldId="270"/>
            <ac:spMk id="1038" creationId="{04341DEF-81B7-4EEC-8909-6F2B6087D172}"/>
          </ac:spMkLst>
        </pc:spChg>
        <pc:spChg chg="add del">
          <ac:chgData name="Umangiben Mistry" userId="9e5caf8577216a34" providerId="LiveId" clId="{BDEEEDDD-FB80-4145-B36F-4D56350B6D4F}" dt="2020-10-22T01:02:21.156" v="2639" actId="26606"/>
          <ac:spMkLst>
            <pc:docMk/>
            <pc:sldMk cId="2548942337" sldId="270"/>
            <ac:spMk id="1041" creationId="{24A2FD60-54F8-5844-AB20-A780635F764C}"/>
          </ac:spMkLst>
        </pc:spChg>
        <pc:spChg chg="add del">
          <ac:chgData name="Umangiben Mistry" userId="9e5caf8577216a34" providerId="LiveId" clId="{BDEEEDDD-FB80-4145-B36F-4D56350B6D4F}" dt="2020-10-22T01:02:24.278" v="2641" actId="26606"/>
          <ac:spMkLst>
            <pc:docMk/>
            <pc:sldMk cId="2548942337" sldId="270"/>
            <ac:spMk id="1043" creationId="{2B258D2B-6AC3-4B3A-A87C-FD7E6517826E}"/>
          </ac:spMkLst>
        </pc:spChg>
        <pc:spChg chg="add del">
          <ac:chgData name="Umangiben Mistry" userId="9e5caf8577216a34" providerId="LiveId" clId="{BDEEEDDD-FB80-4145-B36F-4D56350B6D4F}" dt="2020-10-22T01:02:24.278" v="2641" actId="26606"/>
          <ac:spMkLst>
            <pc:docMk/>
            <pc:sldMk cId="2548942337" sldId="270"/>
            <ac:spMk id="1044" creationId="{8D55DD8B-9BF9-4B91-A22D-2D3F2AEFF189}"/>
          </ac:spMkLst>
        </pc:spChg>
        <pc:spChg chg="add del">
          <ac:chgData name="Umangiben Mistry" userId="9e5caf8577216a34" providerId="LiveId" clId="{BDEEEDDD-FB80-4145-B36F-4D56350B6D4F}" dt="2020-10-22T01:02:24.278" v="2641" actId="26606"/>
          <ac:spMkLst>
            <pc:docMk/>
            <pc:sldMk cId="2548942337" sldId="270"/>
            <ac:spMk id="1045" creationId="{24A2FD60-54F8-5844-AB20-A780635F764C}"/>
          </ac:spMkLst>
        </pc:spChg>
        <pc:spChg chg="add del">
          <ac:chgData name="Umangiben Mistry" userId="9e5caf8577216a34" providerId="LiveId" clId="{BDEEEDDD-FB80-4145-B36F-4D56350B6D4F}" dt="2020-10-22T01:02:27.281" v="2643" actId="26606"/>
          <ac:spMkLst>
            <pc:docMk/>
            <pc:sldMk cId="2548942337" sldId="270"/>
            <ac:spMk id="1047" creationId="{24A2FD60-54F8-5844-AB20-A780635F764C}"/>
          </ac:spMkLst>
        </pc:spChg>
        <pc:spChg chg="add del">
          <ac:chgData name="Umangiben Mistry" userId="9e5caf8577216a34" providerId="LiveId" clId="{BDEEEDDD-FB80-4145-B36F-4D56350B6D4F}" dt="2020-10-22T01:02:29.253" v="2645" actId="26606"/>
          <ac:spMkLst>
            <pc:docMk/>
            <pc:sldMk cId="2548942337" sldId="270"/>
            <ac:spMk id="1049" creationId="{712B9179-46D7-411D-B420-9553D51591A8}"/>
          </ac:spMkLst>
        </pc:spChg>
        <pc:spChg chg="add del">
          <ac:chgData name="Umangiben Mistry" userId="9e5caf8577216a34" providerId="LiveId" clId="{BDEEEDDD-FB80-4145-B36F-4D56350B6D4F}" dt="2020-10-22T01:02:29.253" v="2645" actId="26606"/>
          <ac:spMkLst>
            <pc:docMk/>
            <pc:sldMk cId="2548942337" sldId="270"/>
            <ac:spMk id="1050" creationId="{24A2FD60-54F8-5844-AB20-A780635F764C}"/>
          </ac:spMkLst>
        </pc:spChg>
        <pc:spChg chg="add del">
          <ac:chgData name="Umangiben Mistry" userId="9e5caf8577216a34" providerId="LiveId" clId="{BDEEEDDD-FB80-4145-B36F-4D56350B6D4F}" dt="2020-10-22T01:02:41.369" v="2647" actId="26606"/>
          <ac:spMkLst>
            <pc:docMk/>
            <pc:sldMk cId="2548942337" sldId="270"/>
            <ac:spMk id="1052" creationId="{24A2FD60-54F8-5844-AB20-A780635F764C}"/>
          </ac:spMkLst>
        </pc:spChg>
        <pc:spChg chg="add">
          <ac:chgData name="Umangiben Mistry" userId="9e5caf8577216a34" providerId="LiveId" clId="{BDEEEDDD-FB80-4145-B36F-4D56350B6D4F}" dt="2020-10-22T01:02:41.410" v="2648" actId="26606"/>
          <ac:spMkLst>
            <pc:docMk/>
            <pc:sldMk cId="2548942337" sldId="270"/>
            <ac:spMk id="1054" creationId="{7A5FC171-5EF1-470A-B19B-DB937973D2A7}"/>
          </ac:spMkLst>
        </pc:spChg>
        <pc:spChg chg="add">
          <ac:chgData name="Umangiben Mistry" userId="9e5caf8577216a34" providerId="LiveId" clId="{BDEEEDDD-FB80-4145-B36F-4D56350B6D4F}" dt="2020-10-22T01:02:41.410" v="2648" actId="26606"/>
          <ac:spMkLst>
            <pc:docMk/>
            <pc:sldMk cId="2548942337" sldId="270"/>
            <ac:spMk id="1058" creationId="{685D77DF-610F-4D0F-A3D2-4FBBC96640E4}"/>
          </ac:spMkLst>
        </pc:spChg>
        <pc:spChg chg="add">
          <ac:chgData name="Umangiben Mistry" userId="9e5caf8577216a34" providerId="LiveId" clId="{BDEEEDDD-FB80-4145-B36F-4D56350B6D4F}" dt="2020-10-22T01:02:41.410" v="2648" actId="26606"/>
          <ac:spMkLst>
            <pc:docMk/>
            <pc:sldMk cId="2548942337" sldId="270"/>
            <ac:spMk id="1059" creationId="{2513384B-399F-47B1-9ABD-172607AA4E6E}"/>
          </ac:spMkLst>
        </pc:spChg>
        <pc:spChg chg="add mod">
          <ac:chgData name="Umangiben Mistry" userId="9e5caf8577216a34" providerId="LiveId" clId="{BDEEEDDD-FB80-4145-B36F-4D56350B6D4F}" dt="2020-10-22T01:03:15.041" v="2652" actId="1076"/>
          <ac:spMkLst>
            <pc:docMk/>
            <pc:sldMk cId="2548942337" sldId="270"/>
            <ac:spMk id="1060" creationId="{24A2FD60-54F8-5844-AB20-A780635F764C}"/>
          </ac:spMkLst>
        </pc:spChg>
        <pc:grpChg chg="add del">
          <ac:chgData name="Umangiben Mistry" userId="9e5caf8577216a34" providerId="LiveId" clId="{BDEEEDDD-FB80-4145-B36F-4D56350B6D4F}" dt="2020-10-22T01:02:21.156" v="2639" actId="26606"/>
          <ac:grpSpMkLst>
            <pc:docMk/>
            <pc:sldMk cId="2548942337" sldId="270"/>
            <ac:grpSpMk id="151" creationId="{A49E48F8-A2B8-4478-8AC8-5E209D09AB25}"/>
          </ac:grpSpMkLst>
        </pc:grpChg>
        <pc:grpChg chg="add del">
          <ac:chgData name="Umangiben Mistry" userId="9e5caf8577216a34" providerId="LiveId" clId="{BDEEEDDD-FB80-4145-B36F-4D56350B6D4F}" dt="2020-10-22T01:02:21.156" v="2639" actId="26606"/>
          <ac:grpSpMkLst>
            <pc:docMk/>
            <pc:sldMk cId="2548942337" sldId="270"/>
            <ac:grpSpMk id="1039" creationId="{9A5AC064-ADE7-4B0C-8245-B2F1EB5B8B36}"/>
          </ac:grpSpMkLst>
        </pc:grpChg>
        <pc:grpChg chg="add">
          <ac:chgData name="Umangiben Mistry" userId="9e5caf8577216a34" providerId="LiveId" clId="{BDEEEDDD-FB80-4145-B36F-4D56350B6D4F}" dt="2020-10-22T01:02:41.410" v="2648" actId="26606"/>
          <ac:grpSpMkLst>
            <pc:docMk/>
            <pc:sldMk cId="2548942337" sldId="270"/>
            <ac:grpSpMk id="1055" creationId="{AAD68EE7-6E6F-4168-83FE-BCDDC20F569D}"/>
          </ac:grpSpMkLst>
        </pc:grpChg>
        <pc:grpChg chg="add">
          <ac:chgData name="Umangiben Mistry" userId="9e5caf8577216a34" providerId="LiveId" clId="{BDEEEDDD-FB80-4145-B36F-4D56350B6D4F}" dt="2020-10-22T01:02:41.410" v="2648" actId="26606"/>
          <ac:grpSpMkLst>
            <pc:docMk/>
            <pc:sldMk cId="2548942337" sldId="270"/>
            <ac:grpSpMk id="1057" creationId="{4D8D5B2B-7539-4692-96C7-956FDD481D65}"/>
          </ac:grpSpMkLst>
        </pc:grpChg>
        <pc:graphicFrameChg chg="add del modGraphic">
          <ac:chgData name="Umangiben Mistry" userId="9e5caf8577216a34" providerId="LiveId" clId="{BDEEEDDD-FB80-4145-B36F-4D56350B6D4F}" dt="2020-10-22T01:01:55.363" v="2629" actId="478"/>
          <ac:graphicFrameMkLst>
            <pc:docMk/>
            <pc:sldMk cId="2548942337" sldId="270"/>
            <ac:graphicFrameMk id="4" creationId="{2A7148DA-D807-3548-9DE2-E88F9DA4635E}"/>
          </ac:graphicFrameMkLst>
        </pc:graphicFrameChg>
        <pc:graphicFrameChg chg="add del">
          <ac:chgData name="Umangiben Mistry" userId="9e5caf8577216a34" providerId="LiveId" clId="{BDEEEDDD-FB80-4145-B36F-4D56350B6D4F}" dt="2020-10-22T01:02:12.822" v="2633" actId="26606"/>
          <ac:graphicFrameMkLst>
            <pc:docMk/>
            <pc:sldMk cId="2548942337" sldId="270"/>
            <ac:graphicFrameMk id="1028" creationId="{F69BBFA7-86BC-4138-80C8-591E108DF9DE}"/>
          </ac:graphicFrameMkLst>
        </pc:graphicFrameChg>
        <pc:picChg chg="mod ord">
          <ac:chgData name="Umangiben Mistry" userId="9e5caf8577216a34" providerId="LiveId" clId="{BDEEEDDD-FB80-4145-B36F-4D56350B6D4F}" dt="2020-10-22T01:03:06.875" v="2651" actId="1076"/>
          <ac:picMkLst>
            <pc:docMk/>
            <pc:sldMk cId="2548942337" sldId="270"/>
            <ac:picMk id="1026" creationId="{64AEB43B-2B33-504D-9982-66B579E1D8EE}"/>
          </ac:picMkLst>
        </pc:picChg>
      </pc:sldChg>
      <pc:sldChg chg="addSp delSp modSp mod setBg modClrScheme modAnim delDesignElem chgLayout">
        <pc:chgData name="Umangiben Mistry" userId="9e5caf8577216a34" providerId="LiveId" clId="{BDEEEDDD-FB80-4145-B36F-4D56350B6D4F}" dt="2020-10-22T01:35:15.239" v="3038"/>
        <pc:sldMkLst>
          <pc:docMk/>
          <pc:sldMk cId="2596847908" sldId="271"/>
        </pc:sldMkLst>
        <pc:spChg chg="mod ord">
          <ac:chgData name="Umangiben Mistry" userId="9e5caf8577216a34" providerId="LiveId" clId="{BDEEEDDD-FB80-4145-B36F-4D56350B6D4F}" dt="2020-10-22T01:33:35.690" v="2990" actId="700"/>
          <ac:spMkLst>
            <pc:docMk/>
            <pc:sldMk cId="2596847908" sldId="271"/>
            <ac:spMk id="2" creationId="{57106591-C847-D542-BF9F-CACD516073AA}"/>
          </ac:spMkLst>
        </pc:spChg>
        <pc:spChg chg="del mod">
          <ac:chgData name="Umangiben Mistry" userId="9e5caf8577216a34" providerId="LiveId" clId="{BDEEEDDD-FB80-4145-B36F-4D56350B6D4F}" dt="2020-10-22T01:13:27.325" v="2676" actId="1032"/>
          <ac:spMkLst>
            <pc:docMk/>
            <pc:sldMk cId="2596847908" sldId="271"/>
            <ac:spMk id="3" creationId="{12EE62AF-856B-AA47-85DD-367A21995DB4}"/>
          </ac:spMkLst>
        </pc:spChg>
        <pc:spChg chg="add del mod">
          <ac:chgData name="Umangiben Mistry" userId="9e5caf8577216a34" providerId="LiveId" clId="{BDEEEDDD-FB80-4145-B36F-4D56350B6D4F}" dt="2020-10-22T01:15:56.432" v="2737"/>
          <ac:spMkLst>
            <pc:docMk/>
            <pc:sldMk cId="2596847908" sldId="271"/>
            <ac:spMk id="4" creationId="{4D36D461-C38E-7A4A-A887-5E095E1746AD}"/>
          </ac:spMkLst>
        </pc:spChg>
        <pc:spChg chg="add del mod">
          <ac:chgData name="Umangiben Mistry" userId="9e5caf8577216a34" providerId="LiveId" clId="{BDEEEDDD-FB80-4145-B36F-4D56350B6D4F}" dt="2020-10-22T01:21:05.630" v="2917" actId="26606"/>
          <ac:spMkLst>
            <pc:docMk/>
            <pc:sldMk cId="2596847908" sldId="271"/>
            <ac:spMk id="7" creationId="{3CD541D6-4D9F-C04D-B4D3-F1F1433ED17C}"/>
          </ac:spMkLst>
        </pc:spChg>
        <pc:spChg chg="add del">
          <ac:chgData name="Umangiben Mistry" userId="9e5caf8577216a34" providerId="LiveId" clId="{BDEEEDDD-FB80-4145-B36F-4D56350B6D4F}" dt="2020-10-22T01:21:05.630" v="2917" actId="26606"/>
          <ac:spMkLst>
            <pc:docMk/>
            <pc:sldMk cId="2596847908" sldId="271"/>
            <ac:spMk id="12" creationId="{CD306B45-25EE-434D-ABA9-A27B79320CFF}"/>
          </ac:spMkLst>
        </pc:spChg>
        <pc:spChg chg="add del">
          <ac:chgData name="Umangiben Mistry" userId="9e5caf8577216a34" providerId="LiveId" clId="{BDEEEDDD-FB80-4145-B36F-4D56350B6D4F}" dt="2020-10-22T01:21:05.630" v="2917" actId="26606"/>
          <ac:spMkLst>
            <pc:docMk/>
            <pc:sldMk cId="2596847908" sldId="271"/>
            <ac:spMk id="14" creationId="{0A42F85E-4939-431E-8B4A-EC07C8E0AB65}"/>
          </ac:spMkLst>
        </pc:spChg>
        <pc:spChg chg="add del">
          <ac:chgData name="Umangiben Mistry" userId="9e5caf8577216a34" providerId="LiveId" clId="{BDEEEDDD-FB80-4145-B36F-4D56350B6D4F}" dt="2020-10-22T01:33:35.690" v="2990" actId="700"/>
          <ac:spMkLst>
            <pc:docMk/>
            <pc:sldMk cId="2596847908" sldId="271"/>
            <ac:spMk id="36" creationId="{531E8EFF-9847-4CB4-9471-E26FF132BAED}"/>
          </ac:spMkLst>
        </pc:spChg>
        <pc:spChg chg="add del">
          <ac:chgData name="Umangiben Mistry" userId="9e5caf8577216a34" providerId="LiveId" clId="{BDEEEDDD-FB80-4145-B36F-4D56350B6D4F}" dt="2020-10-22T01:33:35.690" v="2990" actId="700"/>
          <ac:spMkLst>
            <pc:docMk/>
            <pc:sldMk cId="2596847908" sldId="271"/>
            <ac:spMk id="38" creationId="{8ABCA228-CE68-4A47-BBE7-831947D51A1D}"/>
          </ac:spMkLst>
        </pc:spChg>
        <pc:spChg chg="add del">
          <ac:chgData name="Umangiben Mistry" userId="9e5caf8577216a34" providerId="LiveId" clId="{BDEEEDDD-FB80-4145-B36F-4D56350B6D4F}" dt="2020-10-22T01:33:35.690" v="2990" actId="700"/>
          <ac:spMkLst>
            <pc:docMk/>
            <pc:sldMk cId="2596847908" sldId="271"/>
            <ac:spMk id="40" creationId="{261BAD88-17FB-40F9-8E71-FAF08820AA1F}"/>
          </ac:spMkLst>
        </pc:spChg>
        <pc:spChg chg="add del">
          <ac:chgData name="Umangiben Mistry" userId="9e5caf8577216a34" providerId="LiveId" clId="{BDEEEDDD-FB80-4145-B36F-4D56350B6D4F}" dt="2020-10-22T01:33:35.690" v="2990" actId="700"/>
          <ac:spMkLst>
            <pc:docMk/>
            <pc:sldMk cId="2596847908" sldId="271"/>
            <ac:spMk id="42" creationId="{660B7CD1-5C7F-4FF4-9B0A-36FD1B61CD40}"/>
          </ac:spMkLst>
        </pc:spChg>
        <pc:spChg chg="add del">
          <ac:chgData name="Umangiben Mistry" userId="9e5caf8577216a34" providerId="LiveId" clId="{BDEEEDDD-FB80-4145-B36F-4D56350B6D4F}" dt="2020-10-22T01:22:53.093" v="2951" actId="26606"/>
          <ac:spMkLst>
            <pc:docMk/>
            <pc:sldMk cId="2596847908" sldId="271"/>
            <ac:spMk id="47" creationId="{6CD86849-E2E1-4C25-8432-AFF77CA9C443}"/>
          </ac:spMkLst>
        </pc:spChg>
        <pc:spChg chg="add del">
          <ac:chgData name="Umangiben Mistry" userId="9e5caf8577216a34" providerId="LiveId" clId="{BDEEEDDD-FB80-4145-B36F-4D56350B6D4F}" dt="2020-10-22T01:22:53.093" v="2951" actId="26606"/>
          <ac:spMkLst>
            <pc:docMk/>
            <pc:sldMk cId="2596847908" sldId="271"/>
            <ac:spMk id="49" creationId="{3E11B8DB-3AB0-4325-BE39-AD33C1B62DFE}"/>
          </ac:spMkLst>
        </pc:spChg>
        <pc:spChg chg="add del">
          <ac:chgData name="Umangiben Mistry" userId="9e5caf8577216a34" providerId="LiveId" clId="{BDEEEDDD-FB80-4145-B36F-4D56350B6D4F}" dt="2020-10-22T01:22:53.093" v="2951" actId="26606"/>
          <ac:spMkLst>
            <pc:docMk/>
            <pc:sldMk cId="2596847908" sldId="271"/>
            <ac:spMk id="51" creationId="{DCB7B493-FC37-46EB-8ABD-1196C2E071D3}"/>
          </ac:spMkLst>
        </pc:spChg>
        <pc:spChg chg="add del">
          <ac:chgData name="Umangiben Mistry" userId="9e5caf8577216a34" providerId="LiveId" clId="{BDEEEDDD-FB80-4145-B36F-4D56350B6D4F}" dt="2020-10-22T01:22:53.093" v="2951" actId="26606"/>
          <ac:spMkLst>
            <pc:docMk/>
            <pc:sldMk cId="2596847908" sldId="271"/>
            <ac:spMk id="53" creationId="{0D80F8D8-4F61-4BB0-8DE6-E1FA976587A6}"/>
          </ac:spMkLst>
        </pc:spChg>
        <pc:spChg chg="add del">
          <ac:chgData name="Umangiben Mistry" userId="9e5caf8577216a34" providerId="LiveId" clId="{BDEEEDDD-FB80-4145-B36F-4D56350B6D4F}" dt="2020-10-22T01:22:54.931" v="2953" actId="26606"/>
          <ac:spMkLst>
            <pc:docMk/>
            <pc:sldMk cId="2596847908" sldId="271"/>
            <ac:spMk id="55" creationId="{341901B5-54FD-4B44-A07E-D651282DFC4F}"/>
          </ac:spMkLst>
        </pc:spChg>
        <pc:spChg chg="add del">
          <ac:chgData name="Umangiben Mistry" userId="9e5caf8577216a34" providerId="LiveId" clId="{BDEEEDDD-FB80-4145-B36F-4D56350B6D4F}" dt="2020-10-22T01:22:54.931" v="2953" actId="26606"/>
          <ac:spMkLst>
            <pc:docMk/>
            <pc:sldMk cId="2596847908" sldId="271"/>
            <ac:spMk id="56" creationId="{27405D71-C37E-449D-A61C-11064F760AFF}"/>
          </ac:spMkLst>
        </pc:spChg>
        <pc:spChg chg="add del">
          <ac:chgData name="Umangiben Mistry" userId="9e5caf8577216a34" providerId="LiveId" clId="{BDEEEDDD-FB80-4145-B36F-4D56350B6D4F}" dt="2020-10-22T01:22:54.931" v="2953" actId="26606"/>
          <ac:spMkLst>
            <pc:docMk/>
            <pc:sldMk cId="2596847908" sldId="271"/>
            <ac:spMk id="57" creationId="{6C97661C-87C2-4FD2-AE84-0FA740CF5B27}"/>
          </ac:spMkLst>
        </pc:spChg>
        <pc:spChg chg="add del">
          <ac:chgData name="Umangiben Mistry" userId="9e5caf8577216a34" providerId="LiveId" clId="{BDEEEDDD-FB80-4145-B36F-4D56350B6D4F}" dt="2020-10-22T01:22:55.578" v="2955" actId="26606"/>
          <ac:spMkLst>
            <pc:docMk/>
            <pc:sldMk cId="2596847908" sldId="271"/>
            <ac:spMk id="59" creationId="{1BB01FB5-37B9-4EBD-AF40-DE68D3CA46A6}"/>
          </ac:spMkLst>
        </pc:spChg>
        <pc:spChg chg="add del">
          <ac:chgData name="Umangiben Mistry" userId="9e5caf8577216a34" providerId="LiveId" clId="{BDEEEDDD-FB80-4145-B36F-4D56350B6D4F}" dt="2020-10-22T01:22:55.578" v="2955" actId="26606"/>
          <ac:spMkLst>
            <pc:docMk/>
            <pc:sldMk cId="2596847908" sldId="271"/>
            <ac:spMk id="60" creationId="{06AF6A9A-0638-4916-AD29-9FC8FC07AE5F}"/>
          </ac:spMkLst>
        </pc:spChg>
        <pc:spChg chg="add del">
          <ac:chgData name="Umangiben Mistry" userId="9e5caf8577216a34" providerId="LiveId" clId="{BDEEEDDD-FB80-4145-B36F-4D56350B6D4F}" dt="2020-10-22T01:22:55.578" v="2955" actId="26606"/>
          <ac:spMkLst>
            <pc:docMk/>
            <pc:sldMk cId="2596847908" sldId="271"/>
            <ac:spMk id="61" creationId="{79057B2B-0D8C-47F2-836B-2E7DD462150A}"/>
          </ac:spMkLst>
        </pc:spChg>
        <pc:spChg chg="add del">
          <ac:chgData name="Umangiben Mistry" userId="9e5caf8577216a34" providerId="LiveId" clId="{BDEEEDDD-FB80-4145-B36F-4D56350B6D4F}" dt="2020-10-22T01:22:57.386" v="2957" actId="26606"/>
          <ac:spMkLst>
            <pc:docMk/>
            <pc:sldMk cId="2596847908" sldId="271"/>
            <ac:spMk id="63" creationId="{341901B5-54FD-4B44-A07E-D651282DFC4F}"/>
          </ac:spMkLst>
        </pc:spChg>
        <pc:spChg chg="add del">
          <ac:chgData name="Umangiben Mistry" userId="9e5caf8577216a34" providerId="LiveId" clId="{BDEEEDDD-FB80-4145-B36F-4D56350B6D4F}" dt="2020-10-22T01:22:57.386" v="2957" actId="26606"/>
          <ac:spMkLst>
            <pc:docMk/>
            <pc:sldMk cId="2596847908" sldId="271"/>
            <ac:spMk id="64" creationId="{27405D71-C37E-449D-A61C-11064F760AFF}"/>
          </ac:spMkLst>
        </pc:spChg>
        <pc:spChg chg="add del">
          <ac:chgData name="Umangiben Mistry" userId="9e5caf8577216a34" providerId="LiveId" clId="{BDEEEDDD-FB80-4145-B36F-4D56350B6D4F}" dt="2020-10-22T01:22:57.386" v="2957" actId="26606"/>
          <ac:spMkLst>
            <pc:docMk/>
            <pc:sldMk cId="2596847908" sldId="271"/>
            <ac:spMk id="65" creationId="{6C97661C-87C2-4FD2-AE84-0FA740CF5B27}"/>
          </ac:spMkLst>
        </pc:spChg>
        <pc:spChg chg="add del">
          <ac:chgData name="Umangiben Mistry" userId="9e5caf8577216a34" providerId="LiveId" clId="{BDEEEDDD-FB80-4145-B36F-4D56350B6D4F}" dt="2020-10-22T01:23:01.047" v="2959" actId="26606"/>
          <ac:spMkLst>
            <pc:docMk/>
            <pc:sldMk cId="2596847908" sldId="271"/>
            <ac:spMk id="67" creationId="{51BE15AD-74D9-4540-AECA-6A338D3028BB}"/>
          </ac:spMkLst>
        </pc:spChg>
        <pc:spChg chg="add del">
          <ac:chgData name="Umangiben Mistry" userId="9e5caf8577216a34" providerId="LiveId" clId="{BDEEEDDD-FB80-4145-B36F-4D56350B6D4F}" dt="2020-10-22T01:23:01.047" v="2959" actId="26606"/>
          <ac:spMkLst>
            <pc:docMk/>
            <pc:sldMk cId="2596847908" sldId="271"/>
            <ac:spMk id="68" creationId="{5E2E47D1-2C32-4FB7-A5F0-F31C8F390B83}"/>
          </ac:spMkLst>
        </pc:spChg>
        <pc:spChg chg="add del">
          <ac:chgData name="Umangiben Mistry" userId="9e5caf8577216a34" providerId="LiveId" clId="{BDEEEDDD-FB80-4145-B36F-4D56350B6D4F}" dt="2020-10-22T01:23:01.047" v="2959" actId="26606"/>
          <ac:spMkLst>
            <pc:docMk/>
            <pc:sldMk cId="2596847908" sldId="271"/>
            <ac:spMk id="69" creationId="{884C5A90-A356-4F6E-92BE-AA6527470833}"/>
          </ac:spMkLst>
        </pc:spChg>
        <pc:grpChg chg="add del">
          <ac:chgData name="Umangiben Mistry" userId="9e5caf8577216a34" providerId="LiveId" clId="{BDEEEDDD-FB80-4145-B36F-4D56350B6D4F}" dt="2020-10-22T01:21:05.630" v="2917" actId="26606"/>
          <ac:grpSpMkLst>
            <pc:docMk/>
            <pc:sldMk cId="2596847908" sldId="271"/>
            <ac:grpSpMk id="18" creationId="{5D2B17EF-74EB-4C33-B2E2-8E727B2E7D68}"/>
          </ac:grpSpMkLst>
        </pc:grpChg>
        <pc:graphicFrameChg chg="add del mod modGraphic">
          <ac:chgData name="Umangiben Mistry" userId="9e5caf8577216a34" providerId="LiveId" clId="{BDEEEDDD-FB80-4145-B36F-4D56350B6D4F}" dt="2020-10-22T01:14:26.294" v="2678" actId="478"/>
          <ac:graphicFrameMkLst>
            <pc:docMk/>
            <pc:sldMk cId="2596847908" sldId="271"/>
            <ac:graphicFrameMk id="5" creationId="{A24FF8E6-54BC-F748-9503-3D7FB118D11F}"/>
          </ac:graphicFrameMkLst>
        </pc:graphicFrameChg>
        <pc:graphicFrameChg chg="add mod ord modGraphic">
          <ac:chgData name="Umangiben Mistry" userId="9e5caf8577216a34" providerId="LiveId" clId="{BDEEEDDD-FB80-4145-B36F-4D56350B6D4F}" dt="2020-10-22T01:33:35.690" v="2990" actId="700"/>
          <ac:graphicFrameMkLst>
            <pc:docMk/>
            <pc:sldMk cId="2596847908" sldId="271"/>
            <ac:graphicFrameMk id="32" creationId="{C045B522-E475-46C9-A612-E9591843F2EB}"/>
          </ac:graphicFrameMkLst>
        </pc:graphicFrameChg>
        <pc:cxnChg chg="add del">
          <ac:chgData name="Umangiben Mistry" userId="9e5caf8577216a34" providerId="LiveId" clId="{BDEEEDDD-FB80-4145-B36F-4D56350B6D4F}" dt="2020-10-22T01:21:05.630" v="2917" actId="26606"/>
          <ac:cxnSpMkLst>
            <pc:docMk/>
            <pc:sldMk cId="2596847908" sldId="271"/>
            <ac:cxnSpMk id="16" creationId="{27EBB3F9-D6F7-4F6A-8843-9FEBA15E4969}"/>
          </ac:cxnSpMkLst>
        </pc:cxnChg>
      </pc:sldChg>
      <pc:sldChg chg="addSp delSp modSp mod setBg setClrOvrMap">
        <pc:chgData name="Umangiben Mistry" userId="9e5caf8577216a34" providerId="LiveId" clId="{BDEEEDDD-FB80-4145-B36F-4D56350B6D4F}" dt="2020-10-21T20:05:27.256" v="2498" actId="20577"/>
        <pc:sldMkLst>
          <pc:docMk/>
          <pc:sldMk cId="2460833759" sldId="273"/>
        </pc:sldMkLst>
        <pc:spChg chg="mod">
          <ac:chgData name="Umangiben Mistry" userId="9e5caf8577216a34" providerId="LiveId" clId="{BDEEEDDD-FB80-4145-B36F-4D56350B6D4F}" dt="2020-10-21T03:15:03.493" v="474" actId="26606"/>
          <ac:spMkLst>
            <pc:docMk/>
            <pc:sldMk cId="2460833759" sldId="273"/>
            <ac:spMk id="2" creationId="{81ACDF5C-26E1-EC4D-9CC0-77EE1048E82F}"/>
          </ac:spMkLst>
        </pc:spChg>
        <pc:spChg chg="ord">
          <ac:chgData name="Umangiben Mistry" userId="9e5caf8577216a34" providerId="LiveId" clId="{BDEEEDDD-FB80-4145-B36F-4D56350B6D4F}" dt="2020-10-21T03:15:03.531" v="475" actId="26606"/>
          <ac:spMkLst>
            <pc:docMk/>
            <pc:sldMk cId="2460833759" sldId="273"/>
            <ac:spMk id="3" creationId="{C19A04DB-2231-CB47-80B9-7546D617647E}"/>
          </ac:spMkLst>
        </pc:spChg>
        <pc:spChg chg="add del">
          <ac:chgData name="Umangiben Mistry" userId="9e5caf8577216a34" providerId="LiveId" clId="{BDEEEDDD-FB80-4145-B36F-4D56350B6D4F}" dt="2020-10-21T03:14:09.985" v="448" actId="26606"/>
          <ac:spMkLst>
            <pc:docMk/>
            <pc:sldMk cId="2460833759" sldId="273"/>
            <ac:spMk id="71" creationId="{E9D11FD5-487C-4A6B-836F-3831DC830FB7}"/>
          </ac:spMkLst>
        </pc:spChg>
        <pc:spChg chg="add del">
          <ac:chgData name="Umangiben Mistry" userId="9e5caf8577216a34" providerId="LiveId" clId="{BDEEEDDD-FB80-4145-B36F-4D56350B6D4F}" dt="2020-10-21T03:14:09.985" v="448" actId="26606"/>
          <ac:spMkLst>
            <pc:docMk/>
            <pc:sldMk cId="2460833759" sldId="273"/>
            <ac:spMk id="73" creationId="{99765169-F70D-4841-BE65-62E10CBED84D}"/>
          </ac:spMkLst>
        </pc:spChg>
        <pc:spChg chg="add del">
          <ac:chgData name="Umangiben Mistry" userId="9e5caf8577216a34" providerId="LiveId" clId="{BDEEEDDD-FB80-4145-B36F-4D56350B6D4F}" dt="2020-10-21T03:14:09.985" v="448" actId="26606"/>
          <ac:spMkLst>
            <pc:docMk/>
            <pc:sldMk cId="2460833759" sldId="273"/>
            <ac:spMk id="75" creationId="{2A2CC818-8106-45C0-93D5-7051F99F2C81}"/>
          </ac:spMkLst>
        </pc:spChg>
        <pc:spChg chg="add del">
          <ac:chgData name="Umangiben Mistry" userId="9e5caf8577216a34" providerId="LiveId" clId="{BDEEEDDD-FB80-4145-B36F-4D56350B6D4F}" dt="2020-10-21T03:14:30.540" v="456" actId="26606"/>
          <ac:spMkLst>
            <pc:docMk/>
            <pc:sldMk cId="2460833759" sldId="273"/>
            <ac:spMk id="101" creationId="{C5E0C91A-3F1D-43D7-9AB4-5D0A17D5C46F}"/>
          </ac:spMkLst>
        </pc:spChg>
        <pc:spChg chg="add del">
          <ac:chgData name="Umangiben Mistry" userId="9e5caf8577216a34" providerId="LiveId" clId="{BDEEEDDD-FB80-4145-B36F-4D56350B6D4F}" dt="2020-10-21T03:14:30.540" v="456" actId="26606"/>
          <ac:spMkLst>
            <pc:docMk/>
            <pc:sldMk cId="2460833759" sldId="273"/>
            <ac:spMk id="103" creationId="{3A6C27A1-A438-4EC6-93BF-EC26F29BBF0E}"/>
          </ac:spMkLst>
        </pc:spChg>
        <pc:spChg chg="add del">
          <ac:chgData name="Umangiben Mistry" userId="9e5caf8577216a34" providerId="LiveId" clId="{BDEEEDDD-FB80-4145-B36F-4D56350B6D4F}" dt="2020-10-21T03:14:15.524" v="452" actId="26606"/>
          <ac:spMkLst>
            <pc:docMk/>
            <pc:sldMk cId="2460833759" sldId="273"/>
            <ac:spMk id="2052" creationId="{2B258D2B-6AC3-4B3A-A87C-FD7E6517826E}"/>
          </ac:spMkLst>
        </pc:spChg>
        <pc:spChg chg="add del">
          <ac:chgData name="Umangiben Mistry" userId="9e5caf8577216a34" providerId="LiveId" clId="{BDEEEDDD-FB80-4145-B36F-4D56350B6D4F}" dt="2020-10-21T03:14:15.524" v="452" actId="26606"/>
          <ac:spMkLst>
            <pc:docMk/>
            <pc:sldMk cId="2460833759" sldId="273"/>
            <ac:spMk id="2053" creationId="{AA22AB8F-8672-4CA8-8E57-FDB5A32F1A34}"/>
          </ac:spMkLst>
        </pc:spChg>
        <pc:spChg chg="add del">
          <ac:chgData name="Umangiben Mistry" userId="9e5caf8577216a34" providerId="LiveId" clId="{BDEEEDDD-FB80-4145-B36F-4D56350B6D4F}" dt="2020-10-21T03:14:15.524" v="452" actId="26606"/>
          <ac:spMkLst>
            <pc:docMk/>
            <pc:sldMk cId="2460833759" sldId="273"/>
            <ac:spMk id="2054" creationId="{8D55DD8B-9BF9-4B91-A22D-2D3F2AEFF189}"/>
          </ac:spMkLst>
        </pc:spChg>
        <pc:spChg chg="add del">
          <ac:chgData name="Umangiben Mistry" userId="9e5caf8577216a34" providerId="LiveId" clId="{BDEEEDDD-FB80-4145-B36F-4D56350B6D4F}" dt="2020-10-21T03:14:40.050" v="460" actId="26606"/>
          <ac:spMkLst>
            <pc:docMk/>
            <pc:sldMk cId="2460833759" sldId="273"/>
            <ac:spMk id="2055" creationId="{584FD149-94B6-4257-AB5B-C478E6038F9E}"/>
          </ac:spMkLst>
        </pc:spChg>
        <pc:spChg chg="add del">
          <ac:chgData name="Umangiben Mistry" userId="9e5caf8577216a34" providerId="LiveId" clId="{BDEEEDDD-FB80-4145-B36F-4D56350B6D4F}" dt="2020-10-21T03:14:23.816" v="454" actId="26606"/>
          <ac:spMkLst>
            <pc:docMk/>
            <pc:sldMk cId="2460833759" sldId="273"/>
            <ac:spMk id="2056" creationId="{93262980-E907-4930-9E6E-3DC2025CE757}"/>
          </ac:spMkLst>
        </pc:spChg>
        <pc:spChg chg="add del">
          <ac:chgData name="Umangiben Mistry" userId="9e5caf8577216a34" providerId="LiveId" clId="{BDEEEDDD-FB80-4145-B36F-4D56350B6D4F}" dt="2020-10-21T03:14:23.816" v="454" actId="26606"/>
          <ac:spMkLst>
            <pc:docMk/>
            <pc:sldMk cId="2460833759" sldId="273"/>
            <ac:spMk id="2057" creationId="{AFD53EBD-B361-45AD-8ABF-9270B20B4AFE}"/>
          </ac:spMkLst>
        </pc:spChg>
        <pc:spChg chg="add del">
          <ac:chgData name="Umangiben Mistry" userId="9e5caf8577216a34" providerId="LiveId" clId="{BDEEEDDD-FB80-4145-B36F-4D56350B6D4F}" dt="2020-10-21T03:14:23.816" v="454" actId="26606"/>
          <ac:spMkLst>
            <pc:docMk/>
            <pc:sldMk cId="2460833759" sldId="273"/>
            <ac:spMk id="2058" creationId="{DA1A4CE7-6399-4B37-ACE2-CFC4B4077B51}"/>
          </ac:spMkLst>
        </pc:spChg>
        <pc:spChg chg="add del">
          <ac:chgData name="Umangiben Mistry" userId="9e5caf8577216a34" providerId="LiveId" clId="{BDEEEDDD-FB80-4145-B36F-4D56350B6D4F}" dt="2020-10-21T03:14:40.050" v="460" actId="26606"/>
          <ac:spMkLst>
            <pc:docMk/>
            <pc:sldMk cId="2460833759" sldId="273"/>
            <ac:spMk id="2059" creationId="{4743F4F4-276D-4A4D-930A-0530386F9820}"/>
          </ac:spMkLst>
        </pc:spChg>
        <pc:spChg chg="add del">
          <ac:chgData name="Umangiben Mistry" userId="9e5caf8577216a34" providerId="LiveId" clId="{BDEEEDDD-FB80-4145-B36F-4D56350B6D4F}" dt="2020-10-21T03:14:30.540" v="456" actId="26606"/>
          <ac:spMkLst>
            <pc:docMk/>
            <pc:sldMk cId="2460833759" sldId="273"/>
            <ac:spMk id="2060" creationId="{5F305C72-8769-4E0F-B31D-F4B1C9DC933F}"/>
          </ac:spMkLst>
        </pc:spChg>
        <pc:spChg chg="add del">
          <ac:chgData name="Umangiben Mistry" userId="9e5caf8577216a34" providerId="LiveId" clId="{BDEEEDDD-FB80-4145-B36F-4D56350B6D4F}" dt="2020-10-21T03:14:40.050" v="460" actId="26606"/>
          <ac:spMkLst>
            <pc:docMk/>
            <pc:sldMk cId="2460833759" sldId="273"/>
            <ac:spMk id="2062" creationId="{AA1386B8-14BD-4682-B537-BC9027D6EDCB}"/>
          </ac:spMkLst>
        </pc:spChg>
        <pc:spChg chg="add del">
          <ac:chgData name="Umangiben Mistry" userId="9e5caf8577216a34" providerId="LiveId" clId="{BDEEEDDD-FB80-4145-B36F-4D56350B6D4F}" dt="2020-10-21T03:14:59.403" v="472" actId="26606"/>
          <ac:spMkLst>
            <pc:docMk/>
            <pc:sldMk cId="2460833759" sldId="273"/>
            <ac:spMk id="2063" creationId="{2B258D2B-6AC3-4B3A-A87C-FD7E6517826E}"/>
          </ac:spMkLst>
        </pc:spChg>
        <pc:spChg chg="add del">
          <ac:chgData name="Umangiben Mistry" userId="9e5caf8577216a34" providerId="LiveId" clId="{BDEEEDDD-FB80-4145-B36F-4D56350B6D4F}" dt="2020-10-21T03:14:43.585" v="462" actId="26606"/>
          <ac:spMkLst>
            <pc:docMk/>
            <pc:sldMk cId="2460833759" sldId="273"/>
            <ac:spMk id="2064" creationId="{93262980-E907-4930-9E6E-3DC2025CE757}"/>
          </ac:spMkLst>
        </pc:spChg>
        <pc:spChg chg="add del">
          <ac:chgData name="Umangiben Mistry" userId="9e5caf8577216a34" providerId="LiveId" clId="{BDEEEDDD-FB80-4145-B36F-4D56350B6D4F}" dt="2020-10-21T03:14:43.585" v="462" actId="26606"/>
          <ac:spMkLst>
            <pc:docMk/>
            <pc:sldMk cId="2460833759" sldId="273"/>
            <ac:spMk id="2065" creationId="{AFD53EBD-B361-45AD-8ABF-9270B20B4AFE}"/>
          </ac:spMkLst>
        </pc:spChg>
        <pc:spChg chg="add del">
          <ac:chgData name="Umangiben Mistry" userId="9e5caf8577216a34" providerId="LiveId" clId="{BDEEEDDD-FB80-4145-B36F-4D56350B6D4F}" dt="2020-10-21T03:14:43.585" v="462" actId="26606"/>
          <ac:spMkLst>
            <pc:docMk/>
            <pc:sldMk cId="2460833759" sldId="273"/>
            <ac:spMk id="2066" creationId="{DA1A4CE7-6399-4B37-ACE2-CFC4B4077B51}"/>
          </ac:spMkLst>
        </pc:spChg>
        <pc:spChg chg="add del">
          <ac:chgData name="Umangiben Mistry" userId="9e5caf8577216a34" providerId="LiveId" clId="{BDEEEDDD-FB80-4145-B36F-4D56350B6D4F}" dt="2020-10-21T03:14:59.403" v="472" actId="26606"/>
          <ac:spMkLst>
            <pc:docMk/>
            <pc:sldMk cId="2460833759" sldId="273"/>
            <ac:spMk id="2067" creationId="{8D55DD8B-9BF9-4B91-A22D-2D3F2AEFF189}"/>
          </ac:spMkLst>
        </pc:spChg>
        <pc:spChg chg="add del">
          <ac:chgData name="Umangiben Mistry" userId="9e5caf8577216a34" providerId="LiveId" clId="{BDEEEDDD-FB80-4145-B36F-4D56350B6D4F}" dt="2020-10-21T03:14:46.786" v="464" actId="26606"/>
          <ac:spMkLst>
            <pc:docMk/>
            <pc:sldMk cId="2460833759" sldId="273"/>
            <ac:spMk id="2068" creationId="{35879851-1A1D-4246-AAA1-C484E858337D}"/>
          </ac:spMkLst>
        </pc:spChg>
        <pc:spChg chg="add del">
          <ac:chgData name="Umangiben Mistry" userId="9e5caf8577216a34" providerId="LiveId" clId="{BDEEEDDD-FB80-4145-B36F-4D56350B6D4F}" dt="2020-10-21T03:15:03.493" v="474" actId="26606"/>
          <ac:spMkLst>
            <pc:docMk/>
            <pc:sldMk cId="2460833759" sldId="273"/>
            <ac:spMk id="2069" creationId="{E9D11FD5-487C-4A6B-836F-3831DC830FB7}"/>
          </ac:spMkLst>
        </pc:spChg>
        <pc:spChg chg="add del">
          <ac:chgData name="Umangiben Mistry" userId="9e5caf8577216a34" providerId="LiveId" clId="{BDEEEDDD-FB80-4145-B36F-4D56350B6D4F}" dt="2020-10-21T03:14:48.860" v="466" actId="26606"/>
          <ac:spMkLst>
            <pc:docMk/>
            <pc:sldMk cId="2460833759" sldId="273"/>
            <ac:spMk id="2070" creationId="{7A5FC171-5EF1-470A-B19B-DB937973D2A7}"/>
          </ac:spMkLst>
        </pc:spChg>
        <pc:spChg chg="add del">
          <ac:chgData name="Umangiben Mistry" userId="9e5caf8577216a34" providerId="LiveId" clId="{BDEEEDDD-FB80-4145-B36F-4D56350B6D4F}" dt="2020-10-21T03:14:48.860" v="466" actId="26606"/>
          <ac:spMkLst>
            <pc:docMk/>
            <pc:sldMk cId="2460833759" sldId="273"/>
            <ac:spMk id="2071" creationId="{685D77DF-610F-4D0F-A3D2-4FBBC96640E4}"/>
          </ac:spMkLst>
        </pc:spChg>
        <pc:spChg chg="add del">
          <ac:chgData name="Umangiben Mistry" userId="9e5caf8577216a34" providerId="LiveId" clId="{BDEEEDDD-FB80-4145-B36F-4D56350B6D4F}" dt="2020-10-21T03:14:48.860" v="466" actId="26606"/>
          <ac:spMkLst>
            <pc:docMk/>
            <pc:sldMk cId="2460833759" sldId="273"/>
            <ac:spMk id="2072" creationId="{2513384B-399F-47B1-9ABD-172607AA4E6E}"/>
          </ac:spMkLst>
        </pc:spChg>
        <pc:spChg chg="add del">
          <ac:chgData name="Umangiben Mistry" userId="9e5caf8577216a34" providerId="LiveId" clId="{BDEEEDDD-FB80-4145-B36F-4D56350B6D4F}" dt="2020-10-21T03:15:03.493" v="474" actId="26606"/>
          <ac:spMkLst>
            <pc:docMk/>
            <pc:sldMk cId="2460833759" sldId="273"/>
            <ac:spMk id="2073" creationId="{99765169-F70D-4841-BE65-62E10CBED84D}"/>
          </ac:spMkLst>
        </pc:spChg>
        <pc:spChg chg="add del">
          <ac:chgData name="Umangiben Mistry" userId="9e5caf8577216a34" providerId="LiveId" clId="{BDEEEDDD-FB80-4145-B36F-4D56350B6D4F}" dt="2020-10-21T03:14:50.827" v="468" actId="26606"/>
          <ac:spMkLst>
            <pc:docMk/>
            <pc:sldMk cId="2460833759" sldId="273"/>
            <ac:spMk id="2074" creationId="{2B258D2B-6AC3-4B3A-A87C-FD7E6517826E}"/>
          </ac:spMkLst>
        </pc:spChg>
        <pc:spChg chg="add del">
          <ac:chgData name="Umangiben Mistry" userId="9e5caf8577216a34" providerId="LiveId" clId="{BDEEEDDD-FB80-4145-B36F-4D56350B6D4F}" dt="2020-10-21T03:14:50.827" v="468" actId="26606"/>
          <ac:spMkLst>
            <pc:docMk/>
            <pc:sldMk cId="2460833759" sldId="273"/>
            <ac:spMk id="2075" creationId="{AA22AB8F-8672-4CA8-8E57-FDB5A32F1A34}"/>
          </ac:spMkLst>
        </pc:spChg>
        <pc:spChg chg="add del">
          <ac:chgData name="Umangiben Mistry" userId="9e5caf8577216a34" providerId="LiveId" clId="{BDEEEDDD-FB80-4145-B36F-4D56350B6D4F}" dt="2020-10-21T03:14:50.827" v="468" actId="26606"/>
          <ac:spMkLst>
            <pc:docMk/>
            <pc:sldMk cId="2460833759" sldId="273"/>
            <ac:spMk id="2076" creationId="{8D55DD8B-9BF9-4B91-A22D-2D3F2AEFF189}"/>
          </ac:spMkLst>
        </pc:spChg>
        <pc:spChg chg="add del">
          <ac:chgData name="Umangiben Mistry" userId="9e5caf8577216a34" providerId="LiveId" clId="{BDEEEDDD-FB80-4145-B36F-4D56350B6D4F}" dt="2020-10-21T03:15:03.493" v="474" actId="26606"/>
          <ac:spMkLst>
            <pc:docMk/>
            <pc:sldMk cId="2460833759" sldId="273"/>
            <ac:spMk id="2077" creationId="{2A2CC818-8106-45C0-93D5-7051F99F2C81}"/>
          </ac:spMkLst>
        </pc:spChg>
        <pc:grpChg chg="add del">
          <ac:chgData name="Umangiben Mistry" userId="9e5caf8577216a34" providerId="LiveId" clId="{BDEEEDDD-FB80-4145-B36F-4D56350B6D4F}" dt="2020-10-21T03:14:30.540" v="456" actId="26606"/>
          <ac:grpSpMkLst>
            <pc:docMk/>
            <pc:sldMk cId="2460833759" sldId="273"/>
            <ac:grpSpMk id="87" creationId="{506F0A57-55BB-457C-9C8C-3DEE71009ADC}"/>
          </ac:grpSpMkLst>
        </pc:grpChg>
        <pc:grpChg chg="add del">
          <ac:chgData name="Umangiben Mistry" userId="9e5caf8577216a34" providerId="LiveId" clId="{BDEEEDDD-FB80-4145-B36F-4D56350B6D4F}" dt="2020-10-21T03:14:30.540" v="456" actId="26606"/>
          <ac:grpSpMkLst>
            <pc:docMk/>
            <pc:sldMk cId="2460833759" sldId="273"/>
            <ac:grpSpMk id="2061" creationId="{72583CFC-05A3-4743-9A2E-7C2095B8D4CD}"/>
          </ac:grpSpMkLst>
        </pc:grpChg>
        <pc:graphicFrameChg chg="mod modGraphic">
          <ac:chgData name="Umangiben Mistry" userId="9e5caf8577216a34" providerId="LiveId" clId="{BDEEEDDD-FB80-4145-B36F-4D56350B6D4F}" dt="2020-10-21T20:05:27.256" v="2498" actId="20577"/>
          <ac:graphicFrameMkLst>
            <pc:docMk/>
            <pc:sldMk cId="2460833759" sldId="273"/>
            <ac:graphicFrameMk id="4" creationId="{AFB91B70-1F13-C143-AB2F-F6BA7B0ED2FC}"/>
          </ac:graphicFrameMkLst>
        </pc:graphicFrameChg>
        <pc:picChg chg="mod ord">
          <ac:chgData name="Umangiben Mistry" userId="9e5caf8577216a34" providerId="LiveId" clId="{BDEEEDDD-FB80-4145-B36F-4D56350B6D4F}" dt="2020-10-21T03:15:03.531" v="475" actId="26606"/>
          <ac:picMkLst>
            <pc:docMk/>
            <pc:sldMk cId="2460833759" sldId="273"/>
            <ac:picMk id="2050" creationId="{BC1E52C1-DB6D-3540-8FC5-CE38C3830471}"/>
          </ac:picMkLst>
        </pc:picChg>
      </pc:sldChg>
      <pc:sldChg chg="addSp modSp del mod">
        <pc:chgData name="Umangiben Mistry" userId="9e5caf8577216a34" providerId="LiveId" clId="{BDEEEDDD-FB80-4145-B36F-4D56350B6D4F}" dt="2020-10-22T01:33:20.789" v="2988" actId="2696"/>
        <pc:sldMkLst>
          <pc:docMk/>
          <pc:sldMk cId="3744252624" sldId="274"/>
        </pc:sldMkLst>
        <pc:spChg chg="mod">
          <ac:chgData name="Umangiben Mistry" userId="9e5caf8577216a34" providerId="LiveId" clId="{BDEEEDDD-FB80-4145-B36F-4D56350B6D4F}" dt="2020-10-22T01:32:11.704" v="2980" actId="20577"/>
          <ac:spMkLst>
            <pc:docMk/>
            <pc:sldMk cId="3744252624" sldId="274"/>
            <ac:spMk id="2" creationId="{9096A24F-C99D-CE4C-871D-6D56792E1494}"/>
          </ac:spMkLst>
        </pc:spChg>
        <pc:spChg chg="mod">
          <ac:chgData name="Umangiben Mistry" userId="9e5caf8577216a34" providerId="LiveId" clId="{BDEEEDDD-FB80-4145-B36F-4D56350B6D4F}" dt="2020-10-22T01:32:14.959" v="2983" actId="20577"/>
          <ac:spMkLst>
            <pc:docMk/>
            <pc:sldMk cId="3744252624" sldId="274"/>
            <ac:spMk id="3" creationId="{FDA1126E-2F77-274D-B7A7-C0F7DD15761B}"/>
          </ac:spMkLst>
        </pc:spChg>
        <pc:spChg chg="add mod">
          <ac:chgData name="Umangiben Mistry" userId="9e5caf8577216a34" providerId="LiveId" clId="{BDEEEDDD-FB80-4145-B36F-4D56350B6D4F}" dt="2020-10-22T01:33:10.306" v="2987" actId="20577"/>
          <ac:spMkLst>
            <pc:docMk/>
            <pc:sldMk cId="3744252624" sldId="274"/>
            <ac:spMk id="4" creationId="{236939B3-7626-B14A-9F8C-41B57239D593}"/>
          </ac:spMkLst>
        </pc:spChg>
      </pc:sldChg>
      <pc:sldChg chg="addSp delSp modSp mod setBg modAnim setClrOvrMap">
        <pc:chgData name="Umangiben Mistry" userId="9e5caf8577216a34" providerId="LiveId" clId="{BDEEEDDD-FB80-4145-B36F-4D56350B6D4F}" dt="2020-10-21T03:45:28.121" v="586" actId="20577"/>
        <pc:sldMkLst>
          <pc:docMk/>
          <pc:sldMk cId="1711304509" sldId="275"/>
        </pc:sldMkLst>
        <pc:spChg chg="mod">
          <ac:chgData name="Umangiben Mistry" userId="9e5caf8577216a34" providerId="LiveId" clId="{BDEEEDDD-FB80-4145-B36F-4D56350B6D4F}" dt="2020-10-21T03:44:57.096" v="572" actId="26606"/>
          <ac:spMkLst>
            <pc:docMk/>
            <pc:sldMk cId="1711304509" sldId="275"/>
            <ac:spMk id="4" creationId="{D33967BA-3B11-E744-8264-50C6DF7B253B}"/>
          </ac:spMkLst>
        </pc:spChg>
        <pc:spChg chg="mod">
          <ac:chgData name="Umangiben Mistry" userId="9e5caf8577216a34" providerId="LiveId" clId="{BDEEEDDD-FB80-4145-B36F-4D56350B6D4F}" dt="2020-10-21T03:45:28.121" v="586" actId="20577"/>
          <ac:spMkLst>
            <pc:docMk/>
            <pc:sldMk cId="1711304509" sldId="275"/>
            <ac:spMk id="5" creationId="{1B7D7BD4-4392-6946-A1DD-7D15B954464B}"/>
          </ac:spMkLst>
        </pc:spChg>
        <pc:spChg chg="add del">
          <ac:chgData name="Umangiben Mistry" userId="9e5caf8577216a34" providerId="LiveId" clId="{BDEEEDDD-FB80-4145-B36F-4D56350B6D4F}" dt="2020-10-21T03:44:57.069" v="571" actId="26606"/>
          <ac:spMkLst>
            <pc:docMk/>
            <pc:sldMk cId="1711304509" sldId="275"/>
            <ac:spMk id="11" creationId="{0B0685DC-0CEE-482C-8A89-7A85EECA3D93}"/>
          </ac:spMkLst>
        </pc:spChg>
        <pc:spChg chg="add del">
          <ac:chgData name="Umangiben Mistry" userId="9e5caf8577216a34" providerId="LiveId" clId="{BDEEEDDD-FB80-4145-B36F-4D56350B6D4F}" dt="2020-10-21T03:44:57.069" v="571" actId="26606"/>
          <ac:spMkLst>
            <pc:docMk/>
            <pc:sldMk cId="1711304509" sldId="275"/>
            <ac:spMk id="13" creationId="{A31628A5-06CF-426B-948A-59ED234C9D1A}"/>
          </ac:spMkLst>
        </pc:spChg>
        <pc:spChg chg="add">
          <ac:chgData name="Umangiben Mistry" userId="9e5caf8577216a34" providerId="LiveId" clId="{BDEEEDDD-FB80-4145-B36F-4D56350B6D4F}" dt="2020-10-21T03:44:57.096" v="572" actId="26606"/>
          <ac:spMkLst>
            <pc:docMk/>
            <pc:sldMk cId="1711304509" sldId="275"/>
            <ac:spMk id="26" creationId="{66AFD431-09B7-42CA-BF39-9FE5DBE53797}"/>
          </ac:spMkLst>
        </pc:spChg>
        <pc:spChg chg="add">
          <ac:chgData name="Umangiben Mistry" userId="9e5caf8577216a34" providerId="LiveId" clId="{BDEEEDDD-FB80-4145-B36F-4D56350B6D4F}" dt="2020-10-21T03:44:57.096" v="572" actId="26606"/>
          <ac:spMkLst>
            <pc:docMk/>
            <pc:sldMk cId="1711304509" sldId="275"/>
            <ac:spMk id="27" creationId="{E7D63BAB-D0DB-4F66-92F9-4D2E0A2E5A47}"/>
          </ac:spMkLst>
        </pc:spChg>
        <pc:grpChg chg="add">
          <ac:chgData name="Umangiben Mistry" userId="9e5caf8577216a34" providerId="LiveId" clId="{BDEEEDDD-FB80-4145-B36F-4D56350B6D4F}" dt="2020-10-21T03:44:57.096" v="572" actId="26606"/>
          <ac:grpSpMkLst>
            <pc:docMk/>
            <pc:sldMk cId="1711304509" sldId="275"/>
            <ac:grpSpMk id="28" creationId="{9711C96E-3D2D-48C8-AAB9-C1CB02D1D51C}"/>
          </ac:grpSpMkLst>
        </pc:grpChg>
        <pc:cxnChg chg="add del">
          <ac:chgData name="Umangiben Mistry" userId="9e5caf8577216a34" providerId="LiveId" clId="{BDEEEDDD-FB80-4145-B36F-4D56350B6D4F}" dt="2020-10-21T03:44:57.069" v="571" actId="26606"/>
          <ac:cxnSpMkLst>
            <pc:docMk/>
            <pc:sldMk cId="1711304509" sldId="275"/>
            <ac:cxnSpMk id="15" creationId="{2D902729-F83B-46AA-B572-057BD32A6991}"/>
          </ac:cxnSpMkLst>
        </pc:cxnChg>
      </pc:sldChg>
      <pc:sldChg chg="addSp delSp modSp add mod setBg">
        <pc:chgData name="Umangiben Mistry" userId="9e5caf8577216a34" providerId="LiveId" clId="{BDEEEDDD-FB80-4145-B36F-4D56350B6D4F}" dt="2020-10-22T01:40:16.281" v="3053" actId="1076"/>
        <pc:sldMkLst>
          <pc:docMk/>
          <pc:sldMk cId="1928087383" sldId="276"/>
        </pc:sldMkLst>
        <pc:spChg chg="mod">
          <ac:chgData name="Umangiben Mistry" userId="9e5caf8577216a34" providerId="LiveId" clId="{BDEEEDDD-FB80-4145-B36F-4D56350B6D4F}" dt="2020-10-21T20:00:53.193" v="2434" actId="20577"/>
          <ac:spMkLst>
            <pc:docMk/>
            <pc:sldMk cId="1928087383" sldId="276"/>
            <ac:spMk id="2" creationId="{FF860C45-6C0C-CD4E-A371-79EE1B0C415E}"/>
          </ac:spMkLst>
        </pc:spChg>
        <pc:spChg chg="mod">
          <ac:chgData name="Umangiben Mistry" userId="9e5caf8577216a34" providerId="LiveId" clId="{BDEEEDDD-FB80-4145-B36F-4D56350B6D4F}" dt="2020-10-22T01:40:16.281" v="3053" actId="1076"/>
          <ac:spMkLst>
            <pc:docMk/>
            <pc:sldMk cId="1928087383" sldId="276"/>
            <ac:spMk id="3" creationId="{5CA7B709-6BCD-D847-B79F-500A84FBDF61}"/>
          </ac:spMkLst>
        </pc:spChg>
        <pc:spChg chg="add">
          <ac:chgData name="Umangiben Mistry" userId="9e5caf8577216a34" providerId="LiveId" clId="{BDEEEDDD-FB80-4145-B36F-4D56350B6D4F}" dt="2020-10-21T03:38:18.518" v="486" actId="26606"/>
          <ac:spMkLst>
            <pc:docMk/>
            <pc:sldMk cId="1928087383" sldId="276"/>
            <ac:spMk id="10" creationId="{93262980-E907-4930-9E6E-3DC2025CE757}"/>
          </ac:spMkLst>
        </pc:spChg>
        <pc:spChg chg="add">
          <ac:chgData name="Umangiben Mistry" userId="9e5caf8577216a34" providerId="LiveId" clId="{BDEEEDDD-FB80-4145-B36F-4D56350B6D4F}" dt="2020-10-21T03:38:18.518" v="486" actId="26606"/>
          <ac:spMkLst>
            <pc:docMk/>
            <pc:sldMk cId="1928087383" sldId="276"/>
            <ac:spMk id="12" creationId="{AFD53EBD-B361-45AD-8ABF-9270B20B4AFE}"/>
          </ac:spMkLst>
        </pc:spChg>
        <pc:spChg chg="add">
          <ac:chgData name="Umangiben Mistry" userId="9e5caf8577216a34" providerId="LiveId" clId="{BDEEEDDD-FB80-4145-B36F-4D56350B6D4F}" dt="2020-10-21T03:38:18.518" v="486" actId="26606"/>
          <ac:spMkLst>
            <pc:docMk/>
            <pc:sldMk cId="1928087383" sldId="276"/>
            <ac:spMk id="14" creationId="{DA1A4CE7-6399-4B37-ACE2-CFC4B4077B51}"/>
          </ac:spMkLst>
        </pc:spChg>
        <pc:picChg chg="add del mod">
          <ac:chgData name="Umangiben Mistry" userId="9e5caf8577216a34" providerId="LiveId" clId="{BDEEEDDD-FB80-4145-B36F-4D56350B6D4F}" dt="2020-10-21T03:47:56.464" v="590" actId="478"/>
          <ac:picMkLst>
            <pc:docMk/>
            <pc:sldMk cId="1928087383" sldId="276"/>
            <ac:picMk id="5" creationId="{DF999003-B151-3E4E-A699-C4E3AF58783B}"/>
          </ac:picMkLst>
        </pc:picChg>
        <pc:picChg chg="add mod">
          <ac:chgData name="Umangiben Mistry" userId="9e5caf8577216a34" providerId="LiveId" clId="{BDEEEDDD-FB80-4145-B36F-4D56350B6D4F}" dt="2020-10-22T00:19:54.924" v="2534" actId="1076"/>
          <ac:picMkLst>
            <pc:docMk/>
            <pc:sldMk cId="1928087383" sldId="276"/>
            <ac:picMk id="2050" creationId="{156417E9-D7EA-E743-A8B0-9E6F03493147}"/>
          </ac:picMkLst>
        </pc:picChg>
      </pc:sldChg>
      <pc:sldChg chg="addSp delSp modSp add mod modClrScheme modAnim chgLayout">
        <pc:chgData name="Umangiben Mistry" userId="9e5caf8577216a34" providerId="LiveId" clId="{BDEEEDDD-FB80-4145-B36F-4D56350B6D4F}" dt="2020-10-22T01:34:52.806" v="3034"/>
        <pc:sldMkLst>
          <pc:docMk/>
          <pc:sldMk cId="230812782" sldId="277"/>
        </pc:sldMkLst>
        <pc:spChg chg="del">
          <ac:chgData name="Umangiben Mistry" userId="9e5caf8577216a34" providerId="LiveId" clId="{BDEEEDDD-FB80-4145-B36F-4D56350B6D4F}" dt="2020-10-22T01:33:42.303" v="2992" actId="700"/>
          <ac:spMkLst>
            <pc:docMk/>
            <pc:sldMk cId="230812782" sldId="277"/>
            <ac:spMk id="2" creationId="{15744D69-3EDD-154C-BC9C-BF535A25E24E}"/>
          </ac:spMkLst>
        </pc:spChg>
        <pc:spChg chg="del">
          <ac:chgData name="Umangiben Mistry" userId="9e5caf8577216a34" providerId="LiveId" clId="{BDEEEDDD-FB80-4145-B36F-4D56350B6D4F}" dt="2020-10-22T01:33:42.303" v="2992" actId="700"/>
          <ac:spMkLst>
            <pc:docMk/>
            <pc:sldMk cId="230812782" sldId="277"/>
            <ac:spMk id="3" creationId="{30D241A3-3471-5943-BDCA-E93712CCCB45}"/>
          </ac:spMkLst>
        </pc:spChg>
        <pc:spChg chg="add mod">
          <ac:chgData name="Umangiben Mistry" userId="9e5caf8577216a34" providerId="LiveId" clId="{BDEEEDDD-FB80-4145-B36F-4D56350B6D4F}" dt="2020-10-22T01:33:59.074" v="3016" actId="20577"/>
          <ac:spMkLst>
            <pc:docMk/>
            <pc:sldMk cId="230812782" sldId="277"/>
            <ac:spMk id="4" creationId="{F309211C-C53E-D947-8AC8-1177EFCD7194}"/>
          </ac:spMkLst>
        </pc:spChg>
      </pc:sldChg>
      <pc:sldChg chg="addSp modSp add mod setBg">
        <pc:chgData name="Umangiben Mistry" userId="9e5caf8577216a34" providerId="LiveId" clId="{BDEEEDDD-FB80-4145-B36F-4D56350B6D4F}" dt="2020-10-22T01:49:02.034" v="3151" actId="26606"/>
        <pc:sldMkLst>
          <pc:docMk/>
          <pc:sldMk cId="3796640644" sldId="278"/>
        </pc:sldMkLst>
        <pc:spChg chg="mod">
          <ac:chgData name="Umangiben Mistry" userId="9e5caf8577216a34" providerId="LiveId" clId="{BDEEEDDD-FB80-4145-B36F-4D56350B6D4F}" dt="2020-10-22T01:49:02.034" v="3151" actId="26606"/>
          <ac:spMkLst>
            <pc:docMk/>
            <pc:sldMk cId="3796640644" sldId="278"/>
            <ac:spMk id="2" creationId="{9F14656B-47A0-404F-8CBD-79E3C3506A30}"/>
          </ac:spMkLst>
        </pc:spChg>
        <pc:spChg chg="mod">
          <ac:chgData name="Umangiben Mistry" userId="9e5caf8577216a34" providerId="LiveId" clId="{BDEEEDDD-FB80-4145-B36F-4D56350B6D4F}" dt="2020-10-22T01:49:02.034" v="3151" actId="26606"/>
          <ac:spMkLst>
            <pc:docMk/>
            <pc:sldMk cId="3796640644" sldId="278"/>
            <ac:spMk id="3" creationId="{21B7708B-DB69-E049-A838-FDDF038061E3}"/>
          </ac:spMkLst>
        </pc:spChg>
        <pc:picChg chg="add">
          <ac:chgData name="Umangiben Mistry" userId="9e5caf8577216a34" providerId="LiveId" clId="{BDEEEDDD-FB80-4145-B36F-4D56350B6D4F}" dt="2020-10-22T01:49:02.034" v="3151" actId="26606"/>
          <ac:picMkLst>
            <pc:docMk/>
            <pc:sldMk cId="3796640644" sldId="278"/>
            <ac:picMk id="7" creationId="{131FF318-044B-4122-B001-86779D40CBA0}"/>
          </ac:picMkLst>
        </pc:picChg>
      </pc:sldChg>
      <pc:sldMasterChg chg="modSldLayout">
        <pc:chgData name="Umangiben Mistry" userId="9e5caf8577216a34" providerId="LiveId" clId="{BDEEEDDD-FB80-4145-B36F-4D56350B6D4F}" dt="2020-10-21T02:16:51.987" v="9"/>
        <pc:sldMasterMkLst>
          <pc:docMk/>
          <pc:sldMasterMk cId="2943589660" sldId="2147484997"/>
        </pc:sldMasterMkLst>
        <pc:sldLayoutChg chg="delSp">
          <pc:chgData name="Umangiben Mistry" userId="9e5caf8577216a34" providerId="LiveId" clId="{BDEEEDDD-FB80-4145-B36F-4D56350B6D4F}" dt="2020-10-21T02:16:51.987" v="9"/>
          <pc:sldLayoutMkLst>
            <pc:docMk/>
            <pc:sldMasterMk cId="2943589660" sldId="2147484997"/>
            <pc:sldLayoutMk cId="2018221656" sldId="2147485015"/>
          </pc:sldLayoutMkLst>
          <pc:cxnChg chg="del">
            <ac:chgData name="Umangiben Mistry" userId="9e5caf8577216a34" providerId="LiveId" clId="{BDEEEDDD-FB80-4145-B36F-4D56350B6D4F}" dt="2020-10-21T02:16:51.987" v="9"/>
            <ac:cxnSpMkLst>
              <pc:docMk/>
              <pc:sldMasterMk cId="2943589660" sldId="2147484997"/>
              <pc:sldLayoutMk cId="2018221656" sldId="2147485015"/>
              <ac:cxnSpMk id="7" creationId="{00000000-0000-0000-0000-000000000000}"/>
            </ac:cxnSpMkLst>
          </pc:cxnChg>
        </pc:sldLayoutChg>
      </pc:sldMasterChg>
      <pc:sldMasterChg chg="setBg">
        <pc:chgData name="Umangiben Mistry" userId="9e5caf8577216a34" providerId="LiveId" clId="{BDEEEDDD-FB80-4145-B36F-4D56350B6D4F}" dt="2020-10-21T02:19:08.662" v="20"/>
        <pc:sldMasterMkLst>
          <pc:docMk/>
          <pc:sldMasterMk cId="3657731052" sldId="2147485054"/>
        </pc:sldMasterMkLst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EA6BF8-09A3-485D-9E99-ECCA00DE7D62}" type="doc">
      <dgm:prSet loTypeId="urn:microsoft.com/office/officeart/2005/8/layout/list1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2F0E56A-9C13-4A96-A2EC-CD8404E355AE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Billing services and equipment that you never got</a:t>
          </a:r>
          <a:endParaRPr lang="en-US" b="0" i="0" u="none" strike="noStrike" cap="none" baseline="0" noProof="0" dirty="0">
            <a:latin typeface="Century Gothic"/>
          </a:endParaRPr>
        </a:p>
      </dgm:t>
    </dgm:pt>
    <dgm:pt modelId="{AA5A0BB6-5DC8-4FBF-BA28-B35982771B9F}" type="parTrans" cxnId="{3CE2563C-5E21-4498-B571-70B4517C7AE8}">
      <dgm:prSet/>
      <dgm:spPr/>
      <dgm:t>
        <a:bodyPr/>
        <a:lstStyle/>
        <a:p>
          <a:endParaRPr lang="en-US"/>
        </a:p>
      </dgm:t>
    </dgm:pt>
    <dgm:pt modelId="{4BDCC910-C8BB-4642-869C-9EE98CAA91AB}" type="sibTrans" cxnId="{3CE2563C-5E21-4498-B571-70B4517C7AE8}">
      <dgm:prSet/>
      <dgm:spPr/>
      <dgm:t>
        <a:bodyPr/>
        <a:lstStyle/>
        <a:p>
          <a:endParaRPr lang="en-US"/>
        </a:p>
      </dgm:t>
    </dgm:pt>
    <dgm:pt modelId="{EAC70DD0-0F45-4743-9DB9-0C8FEBFEE38B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Billing for excessive medical supplies</a:t>
          </a:r>
          <a:endParaRPr lang="en-US" dirty="0"/>
        </a:p>
      </dgm:t>
    </dgm:pt>
    <dgm:pt modelId="{C89C6463-AE75-408F-810F-B1203BF9FA96}" type="parTrans" cxnId="{815A4358-7057-4114-92E0-9A105E559537}">
      <dgm:prSet/>
      <dgm:spPr/>
      <dgm:t>
        <a:bodyPr/>
        <a:lstStyle/>
        <a:p>
          <a:endParaRPr lang="en-US"/>
        </a:p>
      </dgm:t>
    </dgm:pt>
    <dgm:pt modelId="{CE4CF895-50CB-408B-B129-9C981136C43D}" type="sibTrans" cxnId="{815A4358-7057-4114-92E0-9A105E559537}">
      <dgm:prSet/>
      <dgm:spPr/>
      <dgm:t>
        <a:bodyPr/>
        <a:lstStyle/>
        <a:p>
          <a:endParaRPr lang="en-US"/>
        </a:p>
      </dgm:t>
    </dgm:pt>
    <dgm:pt modelId="{13CA2FA0-B895-4ED5-A063-B6F39466C048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Giving Medicare number for "Free" services</a:t>
          </a:r>
          <a:endParaRPr lang="en-US" dirty="0"/>
        </a:p>
      </dgm:t>
    </dgm:pt>
    <dgm:pt modelId="{E870155B-63A5-426C-819B-FD18354F6F59}" type="parTrans" cxnId="{BBB7EA32-9ED0-47F1-9B61-F6ED398F677E}">
      <dgm:prSet/>
      <dgm:spPr/>
      <dgm:t>
        <a:bodyPr/>
        <a:lstStyle/>
        <a:p>
          <a:endParaRPr lang="en-US"/>
        </a:p>
      </dgm:t>
    </dgm:pt>
    <dgm:pt modelId="{49196BED-D99D-4F12-92D2-3EA842B50AEF}" type="sibTrans" cxnId="{BBB7EA32-9ED0-47F1-9B61-F6ED398F677E}">
      <dgm:prSet/>
      <dgm:spPr/>
      <dgm:t>
        <a:bodyPr/>
        <a:lstStyle/>
        <a:p>
          <a:endParaRPr lang="en-US"/>
        </a:p>
      </dgm:t>
    </dgm:pt>
    <dgm:pt modelId="{ADC22166-AC3A-4BB9-B415-5E330806CAFB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Alteration of documents</a:t>
          </a:r>
        </a:p>
      </dgm:t>
    </dgm:pt>
    <dgm:pt modelId="{E3D42F2C-A95C-4CD8-83FD-D5B33BE1A0EE}" type="sibTrans" cxnId="{D250CEB6-9D93-416E-803C-2C530F044BEE}">
      <dgm:prSet/>
      <dgm:spPr/>
      <dgm:t>
        <a:bodyPr/>
        <a:lstStyle/>
        <a:p>
          <a:endParaRPr lang="en-US"/>
        </a:p>
      </dgm:t>
    </dgm:pt>
    <dgm:pt modelId="{7261CE09-81E4-4447-BA8C-878C23319545}" type="parTrans" cxnId="{D250CEB6-9D93-416E-803C-2C530F044BEE}">
      <dgm:prSet/>
      <dgm:spPr/>
      <dgm:t>
        <a:bodyPr/>
        <a:lstStyle/>
        <a:p>
          <a:endParaRPr lang="en-US"/>
        </a:p>
      </dgm:t>
    </dgm:pt>
    <dgm:pt modelId="{A1FFEA31-B2C9-4360-9725-3746AFD56F66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Unnecessary claims services </a:t>
          </a:r>
        </a:p>
      </dgm:t>
    </dgm:pt>
    <dgm:pt modelId="{AB03CC19-7003-4126-8DA2-1A06A203D8D4}" type="sibTrans" cxnId="{D2885A7B-B553-4DFB-B6D6-6DD659C8A472}">
      <dgm:prSet/>
      <dgm:spPr/>
      <dgm:t>
        <a:bodyPr/>
        <a:lstStyle/>
        <a:p>
          <a:endParaRPr lang="en-US"/>
        </a:p>
      </dgm:t>
    </dgm:pt>
    <dgm:pt modelId="{8E5BACBA-1068-4381-A353-67E405AE4542}" type="parTrans" cxnId="{D2885A7B-B553-4DFB-B6D6-6DD659C8A472}">
      <dgm:prSet/>
      <dgm:spPr/>
      <dgm:t>
        <a:bodyPr/>
        <a:lstStyle/>
        <a:p>
          <a:endParaRPr lang="en-US"/>
        </a:p>
      </dgm:t>
    </dgm:pt>
    <dgm:pt modelId="{0959B05E-9B63-4F9D-89ED-28A92CE30BF8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Excessive x-rays and lab tests</a:t>
          </a:r>
        </a:p>
      </dgm:t>
    </dgm:pt>
    <dgm:pt modelId="{024970E6-24D6-4B57-90C6-36CD8E93A3F5}" type="sibTrans" cxnId="{88B09574-4DF6-4C76-9E97-A882E7774291}">
      <dgm:prSet/>
      <dgm:spPr/>
      <dgm:t>
        <a:bodyPr/>
        <a:lstStyle/>
        <a:p>
          <a:endParaRPr lang="en-US"/>
        </a:p>
      </dgm:t>
    </dgm:pt>
    <dgm:pt modelId="{89B6DC9B-CE0F-44BC-A4F1-8D2C6D5778D1}" type="parTrans" cxnId="{88B09574-4DF6-4C76-9E97-A882E7774291}">
      <dgm:prSet/>
      <dgm:spPr/>
      <dgm:t>
        <a:bodyPr/>
        <a:lstStyle/>
        <a:p>
          <a:endParaRPr lang="en-US"/>
        </a:p>
      </dgm:t>
    </dgm:pt>
    <dgm:pt modelId="{CB3A6410-24BD-5D41-B3DD-87E5FD8657D0}" type="pres">
      <dgm:prSet presAssocID="{72EA6BF8-09A3-485D-9E99-ECCA00DE7D62}" presName="linear" presStyleCnt="0">
        <dgm:presLayoutVars>
          <dgm:dir/>
          <dgm:animLvl val="lvl"/>
          <dgm:resizeHandles val="exact"/>
        </dgm:presLayoutVars>
      </dgm:prSet>
      <dgm:spPr/>
    </dgm:pt>
    <dgm:pt modelId="{D7028C55-006E-F249-A12F-7467BA8B60BA}" type="pres">
      <dgm:prSet presAssocID="{62F0E56A-9C13-4A96-A2EC-CD8404E355AE}" presName="parentLin" presStyleCnt="0"/>
      <dgm:spPr/>
    </dgm:pt>
    <dgm:pt modelId="{89BFB16A-00C9-AF4E-8B8E-A03DE2184450}" type="pres">
      <dgm:prSet presAssocID="{62F0E56A-9C13-4A96-A2EC-CD8404E355AE}" presName="parentLeftMargin" presStyleLbl="node1" presStyleIdx="0" presStyleCnt="6"/>
      <dgm:spPr/>
    </dgm:pt>
    <dgm:pt modelId="{F15FA54C-3E4C-DC42-A1FE-F42E53A1DC73}" type="pres">
      <dgm:prSet presAssocID="{62F0E56A-9C13-4A96-A2EC-CD8404E355A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0A464AE-44FA-A44D-BAA3-DF0A699DF907}" type="pres">
      <dgm:prSet presAssocID="{62F0E56A-9C13-4A96-A2EC-CD8404E355AE}" presName="negativeSpace" presStyleCnt="0"/>
      <dgm:spPr/>
    </dgm:pt>
    <dgm:pt modelId="{F287DD50-7B54-A945-B5B3-E898D9309D26}" type="pres">
      <dgm:prSet presAssocID="{62F0E56A-9C13-4A96-A2EC-CD8404E355AE}" presName="childText" presStyleLbl="conFgAcc1" presStyleIdx="0" presStyleCnt="6">
        <dgm:presLayoutVars>
          <dgm:bulletEnabled val="1"/>
        </dgm:presLayoutVars>
      </dgm:prSet>
      <dgm:spPr/>
    </dgm:pt>
    <dgm:pt modelId="{7BE7DD03-32EA-3245-B88D-8EB1C15FE6A9}" type="pres">
      <dgm:prSet presAssocID="{4BDCC910-C8BB-4642-869C-9EE98CAA91AB}" presName="spaceBetweenRectangles" presStyleCnt="0"/>
      <dgm:spPr/>
    </dgm:pt>
    <dgm:pt modelId="{DC623AB4-21F5-D04F-BF62-633403B5B961}" type="pres">
      <dgm:prSet presAssocID="{EAC70DD0-0F45-4743-9DB9-0C8FEBFEE38B}" presName="parentLin" presStyleCnt="0"/>
      <dgm:spPr/>
    </dgm:pt>
    <dgm:pt modelId="{D41834C4-E303-7245-A7D3-C8E7CB9F219F}" type="pres">
      <dgm:prSet presAssocID="{EAC70DD0-0F45-4743-9DB9-0C8FEBFEE38B}" presName="parentLeftMargin" presStyleLbl="node1" presStyleIdx="0" presStyleCnt="6"/>
      <dgm:spPr/>
    </dgm:pt>
    <dgm:pt modelId="{FEFCF501-0699-FF47-B2CB-55B6971BD7A1}" type="pres">
      <dgm:prSet presAssocID="{EAC70DD0-0F45-4743-9DB9-0C8FEBFEE38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5388230-6CA9-3844-B452-934EF3643673}" type="pres">
      <dgm:prSet presAssocID="{EAC70DD0-0F45-4743-9DB9-0C8FEBFEE38B}" presName="negativeSpace" presStyleCnt="0"/>
      <dgm:spPr/>
    </dgm:pt>
    <dgm:pt modelId="{26855498-9299-A64B-81DF-F752B63625CE}" type="pres">
      <dgm:prSet presAssocID="{EAC70DD0-0F45-4743-9DB9-0C8FEBFEE38B}" presName="childText" presStyleLbl="conFgAcc1" presStyleIdx="1" presStyleCnt="6">
        <dgm:presLayoutVars>
          <dgm:bulletEnabled val="1"/>
        </dgm:presLayoutVars>
      </dgm:prSet>
      <dgm:spPr/>
    </dgm:pt>
    <dgm:pt modelId="{7AE58D13-4788-C24D-B718-2930ACC15E72}" type="pres">
      <dgm:prSet presAssocID="{CE4CF895-50CB-408B-B129-9C981136C43D}" presName="spaceBetweenRectangles" presStyleCnt="0"/>
      <dgm:spPr/>
    </dgm:pt>
    <dgm:pt modelId="{A708A9F0-F5C7-5B49-9729-3532D7FD7921}" type="pres">
      <dgm:prSet presAssocID="{13CA2FA0-B895-4ED5-A063-B6F39466C048}" presName="parentLin" presStyleCnt="0"/>
      <dgm:spPr/>
    </dgm:pt>
    <dgm:pt modelId="{766C669B-9C07-BC4C-A411-FBA8ABA9D918}" type="pres">
      <dgm:prSet presAssocID="{13CA2FA0-B895-4ED5-A063-B6F39466C048}" presName="parentLeftMargin" presStyleLbl="node1" presStyleIdx="1" presStyleCnt="6"/>
      <dgm:spPr/>
    </dgm:pt>
    <dgm:pt modelId="{D912659E-BE45-FB44-96F5-B518306F1E3D}" type="pres">
      <dgm:prSet presAssocID="{13CA2FA0-B895-4ED5-A063-B6F39466C04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BB006F6-1E5E-484B-8D1A-DD2AC1F667D4}" type="pres">
      <dgm:prSet presAssocID="{13CA2FA0-B895-4ED5-A063-B6F39466C048}" presName="negativeSpace" presStyleCnt="0"/>
      <dgm:spPr/>
    </dgm:pt>
    <dgm:pt modelId="{CCC8C280-0E90-524B-88FD-511E53257A81}" type="pres">
      <dgm:prSet presAssocID="{13CA2FA0-B895-4ED5-A063-B6F39466C048}" presName="childText" presStyleLbl="conFgAcc1" presStyleIdx="2" presStyleCnt="6">
        <dgm:presLayoutVars>
          <dgm:bulletEnabled val="1"/>
        </dgm:presLayoutVars>
      </dgm:prSet>
      <dgm:spPr/>
    </dgm:pt>
    <dgm:pt modelId="{0EA52DD6-1261-AF41-A422-0FD7FB9F936C}" type="pres">
      <dgm:prSet presAssocID="{49196BED-D99D-4F12-92D2-3EA842B50AEF}" presName="spaceBetweenRectangles" presStyleCnt="0"/>
      <dgm:spPr/>
    </dgm:pt>
    <dgm:pt modelId="{8D8A8D7C-BF26-3D45-A6FE-AC208B53BED0}" type="pres">
      <dgm:prSet presAssocID="{0959B05E-9B63-4F9D-89ED-28A92CE30BF8}" presName="parentLin" presStyleCnt="0"/>
      <dgm:spPr/>
    </dgm:pt>
    <dgm:pt modelId="{50969DD3-B297-9643-8CAF-AEFC50C1707C}" type="pres">
      <dgm:prSet presAssocID="{0959B05E-9B63-4F9D-89ED-28A92CE30BF8}" presName="parentLeftMargin" presStyleLbl="node1" presStyleIdx="2" presStyleCnt="6"/>
      <dgm:spPr/>
    </dgm:pt>
    <dgm:pt modelId="{8445CAC3-6861-C340-AF9D-F78077153EBF}" type="pres">
      <dgm:prSet presAssocID="{0959B05E-9B63-4F9D-89ED-28A92CE30BF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230A911-B1D0-4342-B543-6B49EA6C8C73}" type="pres">
      <dgm:prSet presAssocID="{0959B05E-9B63-4F9D-89ED-28A92CE30BF8}" presName="negativeSpace" presStyleCnt="0"/>
      <dgm:spPr/>
    </dgm:pt>
    <dgm:pt modelId="{BA05282A-D290-A844-891B-6689E9DC0A7C}" type="pres">
      <dgm:prSet presAssocID="{0959B05E-9B63-4F9D-89ED-28A92CE30BF8}" presName="childText" presStyleLbl="conFgAcc1" presStyleIdx="3" presStyleCnt="6">
        <dgm:presLayoutVars>
          <dgm:bulletEnabled val="1"/>
        </dgm:presLayoutVars>
      </dgm:prSet>
      <dgm:spPr/>
    </dgm:pt>
    <dgm:pt modelId="{7908FD02-701E-2A41-9CCC-8EFA8D00C107}" type="pres">
      <dgm:prSet presAssocID="{024970E6-24D6-4B57-90C6-36CD8E93A3F5}" presName="spaceBetweenRectangles" presStyleCnt="0"/>
      <dgm:spPr/>
    </dgm:pt>
    <dgm:pt modelId="{6F922AB5-8A2E-E746-9A30-459D91A6FF71}" type="pres">
      <dgm:prSet presAssocID="{A1FFEA31-B2C9-4360-9725-3746AFD56F66}" presName="parentLin" presStyleCnt="0"/>
      <dgm:spPr/>
    </dgm:pt>
    <dgm:pt modelId="{8DEA49CA-D495-EB48-B55A-7962877453B5}" type="pres">
      <dgm:prSet presAssocID="{A1FFEA31-B2C9-4360-9725-3746AFD56F66}" presName="parentLeftMargin" presStyleLbl="node1" presStyleIdx="3" presStyleCnt="6"/>
      <dgm:spPr/>
    </dgm:pt>
    <dgm:pt modelId="{8F9C6908-DEA4-FF42-AB06-198682B8BC11}" type="pres">
      <dgm:prSet presAssocID="{A1FFEA31-B2C9-4360-9725-3746AFD56F6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C8E1E76-923E-CF4B-AD4B-873ADA88A3DE}" type="pres">
      <dgm:prSet presAssocID="{A1FFEA31-B2C9-4360-9725-3746AFD56F66}" presName="negativeSpace" presStyleCnt="0"/>
      <dgm:spPr/>
    </dgm:pt>
    <dgm:pt modelId="{4CCF25D1-1621-BD45-A6C6-2A8D47C8D05B}" type="pres">
      <dgm:prSet presAssocID="{A1FFEA31-B2C9-4360-9725-3746AFD56F66}" presName="childText" presStyleLbl="conFgAcc1" presStyleIdx="4" presStyleCnt="6">
        <dgm:presLayoutVars>
          <dgm:bulletEnabled val="1"/>
        </dgm:presLayoutVars>
      </dgm:prSet>
      <dgm:spPr/>
    </dgm:pt>
    <dgm:pt modelId="{CB152DCD-B93F-0D41-A328-F503764A21B3}" type="pres">
      <dgm:prSet presAssocID="{AB03CC19-7003-4126-8DA2-1A06A203D8D4}" presName="spaceBetweenRectangles" presStyleCnt="0"/>
      <dgm:spPr/>
    </dgm:pt>
    <dgm:pt modelId="{C0DE14AD-B1E0-0046-9F63-382D560802C6}" type="pres">
      <dgm:prSet presAssocID="{ADC22166-AC3A-4BB9-B415-5E330806CAFB}" presName="parentLin" presStyleCnt="0"/>
      <dgm:spPr/>
    </dgm:pt>
    <dgm:pt modelId="{7500424D-7A08-904B-93A7-D2E7546D84B5}" type="pres">
      <dgm:prSet presAssocID="{ADC22166-AC3A-4BB9-B415-5E330806CAFB}" presName="parentLeftMargin" presStyleLbl="node1" presStyleIdx="4" presStyleCnt="6"/>
      <dgm:spPr/>
    </dgm:pt>
    <dgm:pt modelId="{CEB559DE-20BA-C246-A6D7-23D7F9665DD6}" type="pres">
      <dgm:prSet presAssocID="{ADC22166-AC3A-4BB9-B415-5E330806CAFB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23D627A-3814-1A46-BDCF-D711B8378F22}" type="pres">
      <dgm:prSet presAssocID="{ADC22166-AC3A-4BB9-B415-5E330806CAFB}" presName="negativeSpace" presStyleCnt="0"/>
      <dgm:spPr/>
    </dgm:pt>
    <dgm:pt modelId="{DA82822F-82A2-AC4B-8DC5-25D60B76CD61}" type="pres">
      <dgm:prSet presAssocID="{ADC22166-AC3A-4BB9-B415-5E330806CAFB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434C3114-0303-724E-B11E-41EDFF899A80}" type="presOf" srcId="{72EA6BF8-09A3-485D-9E99-ECCA00DE7D62}" destId="{CB3A6410-24BD-5D41-B3DD-87E5FD8657D0}" srcOrd="0" destOrd="0" presId="urn:microsoft.com/office/officeart/2005/8/layout/list1"/>
    <dgm:cxn modelId="{BBB7EA32-9ED0-47F1-9B61-F6ED398F677E}" srcId="{72EA6BF8-09A3-485D-9E99-ECCA00DE7D62}" destId="{13CA2FA0-B895-4ED5-A063-B6F39466C048}" srcOrd="2" destOrd="0" parTransId="{E870155B-63A5-426C-819B-FD18354F6F59}" sibTransId="{49196BED-D99D-4F12-92D2-3EA842B50AEF}"/>
    <dgm:cxn modelId="{3CE2563C-5E21-4498-B571-70B4517C7AE8}" srcId="{72EA6BF8-09A3-485D-9E99-ECCA00DE7D62}" destId="{62F0E56A-9C13-4A96-A2EC-CD8404E355AE}" srcOrd="0" destOrd="0" parTransId="{AA5A0BB6-5DC8-4FBF-BA28-B35982771B9F}" sibTransId="{4BDCC910-C8BB-4642-869C-9EE98CAA91AB}"/>
    <dgm:cxn modelId="{7D3BF548-75AE-E94A-A9FF-CA326AC588E4}" type="presOf" srcId="{0959B05E-9B63-4F9D-89ED-28A92CE30BF8}" destId="{50969DD3-B297-9643-8CAF-AEFC50C1707C}" srcOrd="0" destOrd="0" presId="urn:microsoft.com/office/officeart/2005/8/layout/list1"/>
    <dgm:cxn modelId="{B3DB6254-9FCC-B748-AC94-4A4EBF7CEC13}" type="presOf" srcId="{EAC70DD0-0F45-4743-9DB9-0C8FEBFEE38B}" destId="{D41834C4-E303-7245-A7D3-C8E7CB9F219F}" srcOrd="0" destOrd="0" presId="urn:microsoft.com/office/officeart/2005/8/layout/list1"/>
    <dgm:cxn modelId="{4806C256-60A1-C44E-B26A-3476AB0E025A}" type="presOf" srcId="{ADC22166-AC3A-4BB9-B415-5E330806CAFB}" destId="{CEB559DE-20BA-C246-A6D7-23D7F9665DD6}" srcOrd="1" destOrd="0" presId="urn:microsoft.com/office/officeart/2005/8/layout/list1"/>
    <dgm:cxn modelId="{263E4B57-87BA-4F40-96D5-D28E81FC0821}" type="presOf" srcId="{A1FFEA31-B2C9-4360-9725-3746AFD56F66}" destId="{8F9C6908-DEA4-FF42-AB06-198682B8BC11}" srcOrd="1" destOrd="0" presId="urn:microsoft.com/office/officeart/2005/8/layout/list1"/>
    <dgm:cxn modelId="{815A4358-7057-4114-92E0-9A105E559537}" srcId="{72EA6BF8-09A3-485D-9E99-ECCA00DE7D62}" destId="{EAC70DD0-0F45-4743-9DB9-0C8FEBFEE38B}" srcOrd="1" destOrd="0" parTransId="{C89C6463-AE75-408F-810F-B1203BF9FA96}" sibTransId="{CE4CF895-50CB-408B-B129-9C981136C43D}"/>
    <dgm:cxn modelId="{C7331A6E-BA14-D44B-84D8-0B76157F65F2}" type="presOf" srcId="{ADC22166-AC3A-4BB9-B415-5E330806CAFB}" destId="{7500424D-7A08-904B-93A7-D2E7546D84B5}" srcOrd="0" destOrd="0" presId="urn:microsoft.com/office/officeart/2005/8/layout/list1"/>
    <dgm:cxn modelId="{95D15E70-6DB6-7347-9F15-39AF543D1A48}" type="presOf" srcId="{A1FFEA31-B2C9-4360-9725-3746AFD56F66}" destId="{8DEA49CA-D495-EB48-B55A-7962877453B5}" srcOrd="0" destOrd="0" presId="urn:microsoft.com/office/officeart/2005/8/layout/list1"/>
    <dgm:cxn modelId="{673AB173-358B-9E4E-8F6A-A5CDF2DA58B0}" type="presOf" srcId="{62F0E56A-9C13-4A96-A2EC-CD8404E355AE}" destId="{F15FA54C-3E4C-DC42-A1FE-F42E53A1DC73}" srcOrd="1" destOrd="0" presId="urn:microsoft.com/office/officeart/2005/8/layout/list1"/>
    <dgm:cxn modelId="{88B09574-4DF6-4C76-9E97-A882E7774291}" srcId="{72EA6BF8-09A3-485D-9E99-ECCA00DE7D62}" destId="{0959B05E-9B63-4F9D-89ED-28A92CE30BF8}" srcOrd="3" destOrd="0" parTransId="{89B6DC9B-CE0F-44BC-A4F1-8D2C6D5778D1}" sibTransId="{024970E6-24D6-4B57-90C6-36CD8E93A3F5}"/>
    <dgm:cxn modelId="{D2885A7B-B553-4DFB-B6D6-6DD659C8A472}" srcId="{72EA6BF8-09A3-485D-9E99-ECCA00DE7D62}" destId="{A1FFEA31-B2C9-4360-9725-3746AFD56F66}" srcOrd="4" destOrd="0" parTransId="{8E5BACBA-1068-4381-A353-67E405AE4542}" sibTransId="{AB03CC19-7003-4126-8DA2-1A06A203D8D4}"/>
    <dgm:cxn modelId="{5CBFC69A-54EF-0245-81E8-4178AC36F04E}" type="presOf" srcId="{13CA2FA0-B895-4ED5-A063-B6F39466C048}" destId="{766C669B-9C07-BC4C-A411-FBA8ABA9D918}" srcOrd="0" destOrd="0" presId="urn:microsoft.com/office/officeart/2005/8/layout/list1"/>
    <dgm:cxn modelId="{F31333B2-4CCE-A848-8D80-7CB7930BCBCF}" type="presOf" srcId="{EAC70DD0-0F45-4743-9DB9-0C8FEBFEE38B}" destId="{FEFCF501-0699-FF47-B2CB-55B6971BD7A1}" srcOrd="1" destOrd="0" presId="urn:microsoft.com/office/officeart/2005/8/layout/list1"/>
    <dgm:cxn modelId="{D250CEB6-9D93-416E-803C-2C530F044BEE}" srcId="{72EA6BF8-09A3-485D-9E99-ECCA00DE7D62}" destId="{ADC22166-AC3A-4BB9-B415-5E330806CAFB}" srcOrd="5" destOrd="0" parTransId="{7261CE09-81E4-4447-BA8C-878C23319545}" sibTransId="{E3D42F2C-A95C-4CD8-83FD-D5B33BE1A0EE}"/>
    <dgm:cxn modelId="{F4C96BB9-2EDB-734D-A155-714555A9A4E9}" type="presOf" srcId="{62F0E56A-9C13-4A96-A2EC-CD8404E355AE}" destId="{89BFB16A-00C9-AF4E-8B8E-A03DE2184450}" srcOrd="0" destOrd="0" presId="urn:microsoft.com/office/officeart/2005/8/layout/list1"/>
    <dgm:cxn modelId="{9EDD10E3-9688-014B-B7A7-C3CFAC171896}" type="presOf" srcId="{13CA2FA0-B895-4ED5-A063-B6F39466C048}" destId="{D912659E-BE45-FB44-96F5-B518306F1E3D}" srcOrd="1" destOrd="0" presId="urn:microsoft.com/office/officeart/2005/8/layout/list1"/>
    <dgm:cxn modelId="{730A04F3-9CFC-254F-B8E1-38AE021E10BA}" type="presOf" srcId="{0959B05E-9B63-4F9D-89ED-28A92CE30BF8}" destId="{8445CAC3-6861-C340-AF9D-F78077153EBF}" srcOrd="1" destOrd="0" presId="urn:microsoft.com/office/officeart/2005/8/layout/list1"/>
    <dgm:cxn modelId="{10AAC44B-761F-D245-AD14-7DF61CA69F22}" type="presParOf" srcId="{CB3A6410-24BD-5D41-B3DD-87E5FD8657D0}" destId="{D7028C55-006E-F249-A12F-7467BA8B60BA}" srcOrd="0" destOrd="0" presId="urn:microsoft.com/office/officeart/2005/8/layout/list1"/>
    <dgm:cxn modelId="{BEE13B7F-5DB5-204E-96F7-66C5F8F360FD}" type="presParOf" srcId="{D7028C55-006E-F249-A12F-7467BA8B60BA}" destId="{89BFB16A-00C9-AF4E-8B8E-A03DE2184450}" srcOrd="0" destOrd="0" presId="urn:microsoft.com/office/officeart/2005/8/layout/list1"/>
    <dgm:cxn modelId="{1E192AB7-24BD-2842-AA24-D65A70C8A980}" type="presParOf" srcId="{D7028C55-006E-F249-A12F-7467BA8B60BA}" destId="{F15FA54C-3E4C-DC42-A1FE-F42E53A1DC73}" srcOrd="1" destOrd="0" presId="urn:microsoft.com/office/officeart/2005/8/layout/list1"/>
    <dgm:cxn modelId="{2066BF58-ADB1-9F4A-8CF1-B7600715CFF7}" type="presParOf" srcId="{CB3A6410-24BD-5D41-B3DD-87E5FD8657D0}" destId="{D0A464AE-44FA-A44D-BAA3-DF0A699DF907}" srcOrd="1" destOrd="0" presId="urn:microsoft.com/office/officeart/2005/8/layout/list1"/>
    <dgm:cxn modelId="{221BAE4C-618B-6446-9E30-66FDC0DDFDB5}" type="presParOf" srcId="{CB3A6410-24BD-5D41-B3DD-87E5FD8657D0}" destId="{F287DD50-7B54-A945-B5B3-E898D9309D26}" srcOrd="2" destOrd="0" presId="urn:microsoft.com/office/officeart/2005/8/layout/list1"/>
    <dgm:cxn modelId="{35110410-84AF-B845-854E-C85455B7E22F}" type="presParOf" srcId="{CB3A6410-24BD-5D41-B3DD-87E5FD8657D0}" destId="{7BE7DD03-32EA-3245-B88D-8EB1C15FE6A9}" srcOrd="3" destOrd="0" presId="urn:microsoft.com/office/officeart/2005/8/layout/list1"/>
    <dgm:cxn modelId="{B545F580-FFD1-4B4A-9675-0F7F6A2F4150}" type="presParOf" srcId="{CB3A6410-24BD-5D41-B3DD-87E5FD8657D0}" destId="{DC623AB4-21F5-D04F-BF62-633403B5B961}" srcOrd="4" destOrd="0" presId="urn:microsoft.com/office/officeart/2005/8/layout/list1"/>
    <dgm:cxn modelId="{678ADDAC-F169-0C4D-92F3-48A2F12869DB}" type="presParOf" srcId="{DC623AB4-21F5-D04F-BF62-633403B5B961}" destId="{D41834C4-E303-7245-A7D3-C8E7CB9F219F}" srcOrd="0" destOrd="0" presId="urn:microsoft.com/office/officeart/2005/8/layout/list1"/>
    <dgm:cxn modelId="{7DEAC389-7106-6944-98E8-B6911E775DE0}" type="presParOf" srcId="{DC623AB4-21F5-D04F-BF62-633403B5B961}" destId="{FEFCF501-0699-FF47-B2CB-55B6971BD7A1}" srcOrd="1" destOrd="0" presId="urn:microsoft.com/office/officeart/2005/8/layout/list1"/>
    <dgm:cxn modelId="{C6217852-2D7A-6E49-BC4E-40D5A6BE9403}" type="presParOf" srcId="{CB3A6410-24BD-5D41-B3DD-87E5FD8657D0}" destId="{15388230-6CA9-3844-B452-934EF3643673}" srcOrd="5" destOrd="0" presId="urn:microsoft.com/office/officeart/2005/8/layout/list1"/>
    <dgm:cxn modelId="{C3B38A87-9E64-C64E-8A26-71324901F575}" type="presParOf" srcId="{CB3A6410-24BD-5D41-B3DD-87E5FD8657D0}" destId="{26855498-9299-A64B-81DF-F752B63625CE}" srcOrd="6" destOrd="0" presId="urn:microsoft.com/office/officeart/2005/8/layout/list1"/>
    <dgm:cxn modelId="{8C271078-FDAC-854F-836D-771AACFE1CF8}" type="presParOf" srcId="{CB3A6410-24BD-5D41-B3DD-87E5FD8657D0}" destId="{7AE58D13-4788-C24D-B718-2930ACC15E72}" srcOrd="7" destOrd="0" presId="urn:microsoft.com/office/officeart/2005/8/layout/list1"/>
    <dgm:cxn modelId="{E509A3FB-BA5F-2744-AB5E-0D3DA6A7C1E8}" type="presParOf" srcId="{CB3A6410-24BD-5D41-B3DD-87E5FD8657D0}" destId="{A708A9F0-F5C7-5B49-9729-3532D7FD7921}" srcOrd="8" destOrd="0" presId="urn:microsoft.com/office/officeart/2005/8/layout/list1"/>
    <dgm:cxn modelId="{A3544EEA-1638-0948-AD1E-01D519918E40}" type="presParOf" srcId="{A708A9F0-F5C7-5B49-9729-3532D7FD7921}" destId="{766C669B-9C07-BC4C-A411-FBA8ABA9D918}" srcOrd="0" destOrd="0" presId="urn:microsoft.com/office/officeart/2005/8/layout/list1"/>
    <dgm:cxn modelId="{59DD75D6-E151-0F47-9B27-DC4E40D81E77}" type="presParOf" srcId="{A708A9F0-F5C7-5B49-9729-3532D7FD7921}" destId="{D912659E-BE45-FB44-96F5-B518306F1E3D}" srcOrd="1" destOrd="0" presId="urn:microsoft.com/office/officeart/2005/8/layout/list1"/>
    <dgm:cxn modelId="{2FBC11F0-3024-6343-BD50-A1DF729040AB}" type="presParOf" srcId="{CB3A6410-24BD-5D41-B3DD-87E5FD8657D0}" destId="{0BB006F6-1E5E-484B-8D1A-DD2AC1F667D4}" srcOrd="9" destOrd="0" presId="urn:microsoft.com/office/officeart/2005/8/layout/list1"/>
    <dgm:cxn modelId="{E5F5EFAA-B457-B54D-B3C5-E1045C8A867F}" type="presParOf" srcId="{CB3A6410-24BD-5D41-B3DD-87E5FD8657D0}" destId="{CCC8C280-0E90-524B-88FD-511E53257A81}" srcOrd="10" destOrd="0" presId="urn:microsoft.com/office/officeart/2005/8/layout/list1"/>
    <dgm:cxn modelId="{A4F26EB0-288A-2A48-A150-A7DEA3D76B64}" type="presParOf" srcId="{CB3A6410-24BD-5D41-B3DD-87E5FD8657D0}" destId="{0EA52DD6-1261-AF41-A422-0FD7FB9F936C}" srcOrd="11" destOrd="0" presId="urn:microsoft.com/office/officeart/2005/8/layout/list1"/>
    <dgm:cxn modelId="{2D19B17B-E40E-9E45-A698-B831B178D995}" type="presParOf" srcId="{CB3A6410-24BD-5D41-B3DD-87E5FD8657D0}" destId="{8D8A8D7C-BF26-3D45-A6FE-AC208B53BED0}" srcOrd="12" destOrd="0" presId="urn:microsoft.com/office/officeart/2005/8/layout/list1"/>
    <dgm:cxn modelId="{4F1785B0-2115-E540-925B-502380A29899}" type="presParOf" srcId="{8D8A8D7C-BF26-3D45-A6FE-AC208B53BED0}" destId="{50969DD3-B297-9643-8CAF-AEFC50C1707C}" srcOrd="0" destOrd="0" presId="urn:microsoft.com/office/officeart/2005/8/layout/list1"/>
    <dgm:cxn modelId="{E87AAA4A-F719-2644-8B3A-E1D3B6324B57}" type="presParOf" srcId="{8D8A8D7C-BF26-3D45-A6FE-AC208B53BED0}" destId="{8445CAC3-6861-C340-AF9D-F78077153EBF}" srcOrd="1" destOrd="0" presId="urn:microsoft.com/office/officeart/2005/8/layout/list1"/>
    <dgm:cxn modelId="{EA556D3A-E955-DF48-A651-98C5D96C534C}" type="presParOf" srcId="{CB3A6410-24BD-5D41-B3DD-87E5FD8657D0}" destId="{A230A911-B1D0-4342-B543-6B49EA6C8C73}" srcOrd="13" destOrd="0" presId="urn:microsoft.com/office/officeart/2005/8/layout/list1"/>
    <dgm:cxn modelId="{CDF0A18C-6016-2C4D-8F04-89188EDE69F4}" type="presParOf" srcId="{CB3A6410-24BD-5D41-B3DD-87E5FD8657D0}" destId="{BA05282A-D290-A844-891B-6689E9DC0A7C}" srcOrd="14" destOrd="0" presId="urn:microsoft.com/office/officeart/2005/8/layout/list1"/>
    <dgm:cxn modelId="{B378DDB6-27A2-CC45-94A1-D0CF45280617}" type="presParOf" srcId="{CB3A6410-24BD-5D41-B3DD-87E5FD8657D0}" destId="{7908FD02-701E-2A41-9CCC-8EFA8D00C107}" srcOrd="15" destOrd="0" presId="urn:microsoft.com/office/officeart/2005/8/layout/list1"/>
    <dgm:cxn modelId="{C3958D44-A9E8-3E49-A53C-EBDE5089DC97}" type="presParOf" srcId="{CB3A6410-24BD-5D41-B3DD-87E5FD8657D0}" destId="{6F922AB5-8A2E-E746-9A30-459D91A6FF71}" srcOrd="16" destOrd="0" presId="urn:microsoft.com/office/officeart/2005/8/layout/list1"/>
    <dgm:cxn modelId="{FEC3AE12-37D9-C143-AEAB-DE5EC1A09B10}" type="presParOf" srcId="{6F922AB5-8A2E-E746-9A30-459D91A6FF71}" destId="{8DEA49CA-D495-EB48-B55A-7962877453B5}" srcOrd="0" destOrd="0" presId="urn:microsoft.com/office/officeart/2005/8/layout/list1"/>
    <dgm:cxn modelId="{9767AD36-8562-714F-AD6C-C9E996132921}" type="presParOf" srcId="{6F922AB5-8A2E-E746-9A30-459D91A6FF71}" destId="{8F9C6908-DEA4-FF42-AB06-198682B8BC11}" srcOrd="1" destOrd="0" presId="urn:microsoft.com/office/officeart/2005/8/layout/list1"/>
    <dgm:cxn modelId="{D40C2054-6D9E-F344-B26B-8FF7101E082B}" type="presParOf" srcId="{CB3A6410-24BD-5D41-B3DD-87E5FD8657D0}" destId="{3C8E1E76-923E-CF4B-AD4B-873ADA88A3DE}" srcOrd="17" destOrd="0" presId="urn:microsoft.com/office/officeart/2005/8/layout/list1"/>
    <dgm:cxn modelId="{9F3C1105-C1BE-A943-BB80-1F10897027C5}" type="presParOf" srcId="{CB3A6410-24BD-5D41-B3DD-87E5FD8657D0}" destId="{4CCF25D1-1621-BD45-A6C6-2A8D47C8D05B}" srcOrd="18" destOrd="0" presId="urn:microsoft.com/office/officeart/2005/8/layout/list1"/>
    <dgm:cxn modelId="{B905B2EB-7B24-E94B-9A62-74A9D10D72C3}" type="presParOf" srcId="{CB3A6410-24BD-5D41-B3DD-87E5FD8657D0}" destId="{CB152DCD-B93F-0D41-A328-F503764A21B3}" srcOrd="19" destOrd="0" presId="urn:microsoft.com/office/officeart/2005/8/layout/list1"/>
    <dgm:cxn modelId="{8BCBB17D-0BFF-8247-BDFC-DD825BAF0FD4}" type="presParOf" srcId="{CB3A6410-24BD-5D41-B3DD-87E5FD8657D0}" destId="{C0DE14AD-B1E0-0046-9F63-382D560802C6}" srcOrd="20" destOrd="0" presId="urn:microsoft.com/office/officeart/2005/8/layout/list1"/>
    <dgm:cxn modelId="{AEB40029-21C6-D147-9674-7FBD8A7C35BD}" type="presParOf" srcId="{C0DE14AD-B1E0-0046-9F63-382D560802C6}" destId="{7500424D-7A08-904B-93A7-D2E7546D84B5}" srcOrd="0" destOrd="0" presId="urn:microsoft.com/office/officeart/2005/8/layout/list1"/>
    <dgm:cxn modelId="{CA1F1B60-FB5A-034A-B589-5F44F744EFC2}" type="presParOf" srcId="{C0DE14AD-B1E0-0046-9F63-382D560802C6}" destId="{CEB559DE-20BA-C246-A6D7-23D7F9665DD6}" srcOrd="1" destOrd="0" presId="urn:microsoft.com/office/officeart/2005/8/layout/list1"/>
    <dgm:cxn modelId="{E718113D-BF9F-8F4A-AB0D-16CFB5DFF609}" type="presParOf" srcId="{CB3A6410-24BD-5D41-B3DD-87E5FD8657D0}" destId="{123D627A-3814-1A46-BDCF-D711B8378F22}" srcOrd="21" destOrd="0" presId="urn:microsoft.com/office/officeart/2005/8/layout/list1"/>
    <dgm:cxn modelId="{F5728DA5-6677-574F-B0CE-AE3B89D3B743}" type="presParOf" srcId="{CB3A6410-24BD-5D41-B3DD-87E5FD8657D0}" destId="{DA82822F-82A2-AC4B-8DC5-25D60B76CD61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1EAD3F-4961-4808-9241-F7CDDBE99EE0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5B4776-1A14-4C3B-97CB-636F15B5BD20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Problem</a:t>
          </a:r>
          <a:r>
            <a:rPr lang="en-US" b="0" i="0" u="none" strike="noStrike" cap="none" baseline="0" noProof="0" dirty="0">
              <a:latin typeface="Century Gothic"/>
            </a:rPr>
            <a:t> Definition</a:t>
          </a:r>
          <a:endParaRPr lang="en-US" dirty="0"/>
        </a:p>
      </dgm:t>
    </dgm:pt>
    <dgm:pt modelId="{6E46DAA4-2193-4F91-9CA9-87D5128DE4B3}" type="parTrans" cxnId="{F8085A7E-4A92-481A-9F90-ABEC308A9798}">
      <dgm:prSet/>
      <dgm:spPr/>
      <dgm:t>
        <a:bodyPr/>
        <a:lstStyle/>
        <a:p>
          <a:endParaRPr lang="en-US"/>
        </a:p>
      </dgm:t>
    </dgm:pt>
    <dgm:pt modelId="{1FB1C760-2932-45B0-A5E6-5977211EE607}" type="sibTrans" cxnId="{F8085A7E-4A92-481A-9F90-ABEC308A9798}">
      <dgm:prSet/>
      <dgm:spPr/>
      <dgm:t>
        <a:bodyPr/>
        <a:lstStyle/>
        <a:p>
          <a:endParaRPr lang="en-US"/>
        </a:p>
      </dgm:t>
    </dgm:pt>
    <dgm:pt modelId="{B7F2E92B-87D3-498F-A2B7-374BDCEECA1A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Gothic" panose="020B0502020202020204"/>
            </a:rPr>
            <a:t>Data Collection</a:t>
          </a:r>
          <a:endParaRPr lang="en-US"/>
        </a:p>
      </dgm:t>
    </dgm:pt>
    <dgm:pt modelId="{8C223116-BD34-4979-B163-83F0A475BB9B}" type="parTrans" cxnId="{5A9CD207-F92A-42D4-B738-F6C03C4D82A6}">
      <dgm:prSet/>
      <dgm:spPr/>
      <dgm:t>
        <a:bodyPr/>
        <a:lstStyle/>
        <a:p>
          <a:endParaRPr lang="en-US"/>
        </a:p>
      </dgm:t>
    </dgm:pt>
    <dgm:pt modelId="{3C1432C3-F087-40E9-9C7B-D634EBF22C9A}" type="sibTrans" cxnId="{5A9CD207-F92A-42D4-B738-F6C03C4D82A6}">
      <dgm:prSet/>
      <dgm:spPr/>
      <dgm:t>
        <a:bodyPr/>
        <a:lstStyle/>
        <a:p>
          <a:endParaRPr lang="en-US"/>
        </a:p>
      </dgm:t>
    </dgm:pt>
    <dgm:pt modelId="{0054242A-6E47-4925-A99E-FB43CAD9331B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Gothic" panose="020B0502020202020204"/>
            </a:rPr>
            <a:t>Data Preparation</a:t>
          </a:r>
          <a:endParaRPr lang="en-US"/>
        </a:p>
      </dgm:t>
    </dgm:pt>
    <dgm:pt modelId="{447ED3FA-C9E0-44E9-9638-6889BEE7FB8B}" type="parTrans" cxnId="{2284563F-51D5-45A5-B085-62E1C0EBAE3D}">
      <dgm:prSet/>
      <dgm:spPr/>
      <dgm:t>
        <a:bodyPr/>
        <a:lstStyle/>
        <a:p>
          <a:endParaRPr lang="en-US"/>
        </a:p>
      </dgm:t>
    </dgm:pt>
    <dgm:pt modelId="{1B7D2E1B-6CA6-4314-A628-A97E8FA148FC}" type="sibTrans" cxnId="{2284563F-51D5-45A5-B085-62E1C0EBAE3D}">
      <dgm:prSet/>
      <dgm:spPr/>
      <dgm:t>
        <a:bodyPr/>
        <a:lstStyle/>
        <a:p>
          <a:endParaRPr lang="en-US"/>
        </a:p>
      </dgm:t>
    </dgm:pt>
    <dgm:pt modelId="{9BB6D55B-CD99-4A07-B1C9-E17C0CCA9BCB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Gothic" panose="020B0502020202020204"/>
            </a:rPr>
            <a:t>Model Creation</a:t>
          </a:r>
          <a:endParaRPr lang="en-US"/>
        </a:p>
      </dgm:t>
    </dgm:pt>
    <dgm:pt modelId="{56B47AB6-3227-41AA-85BE-A61AC0A14E8C}" type="parTrans" cxnId="{42D5FA6A-FFE8-468E-84F2-6B0E6AD26303}">
      <dgm:prSet/>
      <dgm:spPr/>
      <dgm:t>
        <a:bodyPr/>
        <a:lstStyle/>
        <a:p>
          <a:endParaRPr lang="en-US"/>
        </a:p>
      </dgm:t>
    </dgm:pt>
    <dgm:pt modelId="{A82A9781-056B-411E-A910-A37D00C60D90}" type="sibTrans" cxnId="{42D5FA6A-FFE8-468E-84F2-6B0E6AD26303}">
      <dgm:prSet/>
      <dgm:spPr/>
      <dgm:t>
        <a:bodyPr/>
        <a:lstStyle/>
        <a:p>
          <a:endParaRPr lang="en-US"/>
        </a:p>
      </dgm:t>
    </dgm:pt>
    <dgm:pt modelId="{F10FCA6C-43B0-4E08-BE54-BB0D93B6E8DC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Gothic" panose="020B0502020202020204"/>
            </a:rPr>
            <a:t>Model Evaluation</a:t>
          </a:r>
          <a:endParaRPr lang="en-US"/>
        </a:p>
      </dgm:t>
    </dgm:pt>
    <dgm:pt modelId="{A3168149-3B5C-4020-B04E-8B6F355AA564}" type="parTrans" cxnId="{76987D6E-995B-4626-854B-F0BA3B2CB12E}">
      <dgm:prSet/>
      <dgm:spPr/>
      <dgm:t>
        <a:bodyPr/>
        <a:lstStyle/>
        <a:p>
          <a:endParaRPr lang="en-US"/>
        </a:p>
      </dgm:t>
    </dgm:pt>
    <dgm:pt modelId="{E060B360-60D0-463E-9E11-37D26238C25E}" type="sibTrans" cxnId="{76987D6E-995B-4626-854B-F0BA3B2CB12E}">
      <dgm:prSet/>
      <dgm:spPr/>
      <dgm:t>
        <a:bodyPr/>
        <a:lstStyle/>
        <a:p>
          <a:endParaRPr lang="en-US"/>
        </a:p>
      </dgm:t>
    </dgm:pt>
    <dgm:pt modelId="{59D3D7E8-CEA8-495E-B71D-24E4F149ACEE}" type="pres">
      <dgm:prSet presAssocID="{0E1EAD3F-4961-4808-9241-F7CDDBE99EE0}" presName="root" presStyleCnt="0">
        <dgm:presLayoutVars>
          <dgm:dir/>
          <dgm:resizeHandles val="exact"/>
        </dgm:presLayoutVars>
      </dgm:prSet>
      <dgm:spPr/>
    </dgm:pt>
    <dgm:pt modelId="{D7039D37-D079-4730-9A34-5653E77D77B4}" type="pres">
      <dgm:prSet presAssocID="{7D5B4776-1A14-4C3B-97CB-636F15B5BD20}" presName="compNode" presStyleCnt="0"/>
      <dgm:spPr/>
    </dgm:pt>
    <dgm:pt modelId="{46E51E68-014D-4853-96EB-85F75D987E42}" type="pres">
      <dgm:prSet presAssocID="{7D5B4776-1A14-4C3B-97CB-636F15B5BD2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C3EDAA-CFE5-466E-99CE-BD21E719E701}" type="pres">
      <dgm:prSet presAssocID="{7D5B4776-1A14-4C3B-97CB-636F15B5BD20}" presName="spaceRect" presStyleCnt="0"/>
      <dgm:spPr/>
    </dgm:pt>
    <dgm:pt modelId="{5117CFF5-AA32-49F1-8797-A04B44DBB42F}" type="pres">
      <dgm:prSet presAssocID="{7D5B4776-1A14-4C3B-97CB-636F15B5BD20}" presName="textRect" presStyleLbl="revTx" presStyleIdx="0" presStyleCnt="5">
        <dgm:presLayoutVars>
          <dgm:chMax val="1"/>
          <dgm:chPref val="1"/>
        </dgm:presLayoutVars>
      </dgm:prSet>
      <dgm:spPr/>
    </dgm:pt>
    <dgm:pt modelId="{5E21E33D-B689-4C7C-8287-73539B36ED57}" type="pres">
      <dgm:prSet presAssocID="{1FB1C760-2932-45B0-A5E6-5977211EE607}" presName="sibTrans" presStyleCnt="0"/>
      <dgm:spPr/>
    </dgm:pt>
    <dgm:pt modelId="{B106D802-8162-40FB-B40E-6077AEAB96BF}" type="pres">
      <dgm:prSet presAssocID="{B7F2E92B-87D3-498F-A2B7-374BDCEECA1A}" presName="compNode" presStyleCnt="0"/>
      <dgm:spPr/>
    </dgm:pt>
    <dgm:pt modelId="{AB028B3F-E38E-43DF-A943-F6FF0ECF4BEE}" type="pres">
      <dgm:prSet presAssocID="{B7F2E92B-87D3-498F-A2B7-374BDCEECA1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5F69D3A-EA42-489B-BC3E-9A2AE09B622E}" type="pres">
      <dgm:prSet presAssocID="{B7F2E92B-87D3-498F-A2B7-374BDCEECA1A}" presName="spaceRect" presStyleCnt="0"/>
      <dgm:spPr/>
    </dgm:pt>
    <dgm:pt modelId="{DEF6556F-EFDD-4DEC-AB1A-26DF4CCAF684}" type="pres">
      <dgm:prSet presAssocID="{B7F2E92B-87D3-498F-A2B7-374BDCEECA1A}" presName="textRect" presStyleLbl="revTx" presStyleIdx="1" presStyleCnt="5">
        <dgm:presLayoutVars>
          <dgm:chMax val="1"/>
          <dgm:chPref val="1"/>
        </dgm:presLayoutVars>
      </dgm:prSet>
      <dgm:spPr/>
    </dgm:pt>
    <dgm:pt modelId="{447E5BE9-0A0E-4C95-8688-27B260FCA30E}" type="pres">
      <dgm:prSet presAssocID="{3C1432C3-F087-40E9-9C7B-D634EBF22C9A}" presName="sibTrans" presStyleCnt="0"/>
      <dgm:spPr/>
    </dgm:pt>
    <dgm:pt modelId="{EE310F28-8EE0-450A-BDB5-51D0E0FA74E3}" type="pres">
      <dgm:prSet presAssocID="{0054242A-6E47-4925-A99E-FB43CAD9331B}" presName="compNode" presStyleCnt="0"/>
      <dgm:spPr/>
    </dgm:pt>
    <dgm:pt modelId="{4C877C5C-4FDA-4BA1-B4FE-86C30C47DF5B}" type="pres">
      <dgm:prSet presAssocID="{0054242A-6E47-4925-A99E-FB43CAD9331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3D89930-BFB6-48F8-9A9B-71D991E26AC3}" type="pres">
      <dgm:prSet presAssocID="{0054242A-6E47-4925-A99E-FB43CAD9331B}" presName="spaceRect" presStyleCnt="0"/>
      <dgm:spPr/>
    </dgm:pt>
    <dgm:pt modelId="{3B7B1CBC-3450-4173-83EF-1694FFA11960}" type="pres">
      <dgm:prSet presAssocID="{0054242A-6E47-4925-A99E-FB43CAD9331B}" presName="textRect" presStyleLbl="revTx" presStyleIdx="2" presStyleCnt="5">
        <dgm:presLayoutVars>
          <dgm:chMax val="1"/>
          <dgm:chPref val="1"/>
        </dgm:presLayoutVars>
      </dgm:prSet>
      <dgm:spPr/>
    </dgm:pt>
    <dgm:pt modelId="{522243E7-0510-4E6F-AECB-5580011F3F39}" type="pres">
      <dgm:prSet presAssocID="{1B7D2E1B-6CA6-4314-A628-A97E8FA148FC}" presName="sibTrans" presStyleCnt="0"/>
      <dgm:spPr/>
    </dgm:pt>
    <dgm:pt modelId="{D44F07EC-AA49-46FE-A957-D334D37FC934}" type="pres">
      <dgm:prSet presAssocID="{9BB6D55B-CD99-4A07-B1C9-E17C0CCA9BCB}" presName="compNode" presStyleCnt="0"/>
      <dgm:spPr/>
    </dgm:pt>
    <dgm:pt modelId="{44E880E9-4D7D-4B5C-A0E6-1BBEC613207A}" type="pres">
      <dgm:prSet presAssocID="{9BB6D55B-CD99-4A07-B1C9-E17C0CCA9B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2AABEE4-526A-4855-89C6-FFB9E246BFD0}" type="pres">
      <dgm:prSet presAssocID="{9BB6D55B-CD99-4A07-B1C9-E17C0CCA9BCB}" presName="spaceRect" presStyleCnt="0"/>
      <dgm:spPr/>
    </dgm:pt>
    <dgm:pt modelId="{4FBB7B6C-DCF1-4D2A-B398-F2C57E156E76}" type="pres">
      <dgm:prSet presAssocID="{9BB6D55B-CD99-4A07-B1C9-E17C0CCA9BCB}" presName="textRect" presStyleLbl="revTx" presStyleIdx="3" presStyleCnt="5">
        <dgm:presLayoutVars>
          <dgm:chMax val="1"/>
          <dgm:chPref val="1"/>
        </dgm:presLayoutVars>
      </dgm:prSet>
      <dgm:spPr/>
    </dgm:pt>
    <dgm:pt modelId="{EF934351-B7FC-4B6E-A14C-21CC4B2CCBFA}" type="pres">
      <dgm:prSet presAssocID="{A82A9781-056B-411E-A910-A37D00C60D90}" presName="sibTrans" presStyleCnt="0"/>
      <dgm:spPr/>
    </dgm:pt>
    <dgm:pt modelId="{8CEE6E1B-B491-47EA-9F7D-626660E034E2}" type="pres">
      <dgm:prSet presAssocID="{F10FCA6C-43B0-4E08-BE54-BB0D93B6E8DC}" presName="compNode" presStyleCnt="0"/>
      <dgm:spPr/>
    </dgm:pt>
    <dgm:pt modelId="{6C1A9466-C569-469F-BDA7-06605F55E52C}" type="pres">
      <dgm:prSet presAssocID="{F10FCA6C-43B0-4E08-BE54-BB0D93B6E8D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599EE7-8891-43F9-9D4F-5F164B511BA1}" type="pres">
      <dgm:prSet presAssocID="{F10FCA6C-43B0-4E08-BE54-BB0D93B6E8DC}" presName="spaceRect" presStyleCnt="0"/>
      <dgm:spPr/>
    </dgm:pt>
    <dgm:pt modelId="{45219751-96C1-4DBE-9E71-D9D4B94ED0C3}" type="pres">
      <dgm:prSet presAssocID="{F10FCA6C-43B0-4E08-BE54-BB0D93B6E8D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A9CD207-F92A-42D4-B738-F6C03C4D82A6}" srcId="{0E1EAD3F-4961-4808-9241-F7CDDBE99EE0}" destId="{B7F2E92B-87D3-498F-A2B7-374BDCEECA1A}" srcOrd="1" destOrd="0" parTransId="{8C223116-BD34-4979-B163-83F0A475BB9B}" sibTransId="{3C1432C3-F087-40E9-9C7B-D634EBF22C9A}"/>
    <dgm:cxn modelId="{4E62321D-2DE8-5044-A2DC-6B3A39466B94}" type="presOf" srcId="{0E1EAD3F-4961-4808-9241-F7CDDBE99EE0}" destId="{59D3D7E8-CEA8-495E-B71D-24E4F149ACEE}" srcOrd="0" destOrd="0" presId="urn:microsoft.com/office/officeart/2018/2/layout/IconLabelList"/>
    <dgm:cxn modelId="{BC0B443E-9E4A-0341-BF1A-0BC9BA45774A}" type="presOf" srcId="{0054242A-6E47-4925-A99E-FB43CAD9331B}" destId="{3B7B1CBC-3450-4173-83EF-1694FFA11960}" srcOrd="0" destOrd="0" presId="urn:microsoft.com/office/officeart/2018/2/layout/IconLabelList"/>
    <dgm:cxn modelId="{2284563F-51D5-45A5-B085-62E1C0EBAE3D}" srcId="{0E1EAD3F-4961-4808-9241-F7CDDBE99EE0}" destId="{0054242A-6E47-4925-A99E-FB43CAD9331B}" srcOrd="2" destOrd="0" parTransId="{447ED3FA-C9E0-44E9-9638-6889BEE7FB8B}" sibTransId="{1B7D2E1B-6CA6-4314-A628-A97E8FA148FC}"/>
    <dgm:cxn modelId="{42D5FA6A-FFE8-468E-84F2-6B0E6AD26303}" srcId="{0E1EAD3F-4961-4808-9241-F7CDDBE99EE0}" destId="{9BB6D55B-CD99-4A07-B1C9-E17C0CCA9BCB}" srcOrd="3" destOrd="0" parTransId="{56B47AB6-3227-41AA-85BE-A61AC0A14E8C}" sibTransId="{A82A9781-056B-411E-A910-A37D00C60D90}"/>
    <dgm:cxn modelId="{76987D6E-995B-4626-854B-F0BA3B2CB12E}" srcId="{0E1EAD3F-4961-4808-9241-F7CDDBE99EE0}" destId="{F10FCA6C-43B0-4E08-BE54-BB0D93B6E8DC}" srcOrd="4" destOrd="0" parTransId="{A3168149-3B5C-4020-B04E-8B6F355AA564}" sibTransId="{E060B360-60D0-463E-9E11-37D26238C25E}"/>
    <dgm:cxn modelId="{F8085A7E-4A92-481A-9F90-ABEC308A9798}" srcId="{0E1EAD3F-4961-4808-9241-F7CDDBE99EE0}" destId="{7D5B4776-1A14-4C3B-97CB-636F15B5BD20}" srcOrd="0" destOrd="0" parTransId="{6E46DAA4-2193-4F91-9CA9-87D5128DE4B3}" sibTransId="{1FB1C760-2932-45B0-A5E6-5977211EE607}"/>
    <dgm:cxn modelId="{92575295-AB5B-A24D-AFD1-1D2BEC3D9991}" type="presOf" srcId="{F10FCA6C-43B0-4E08-BE54-BB0D93B6E8DC}" destId="{45219751-96C1-4DBE-9E71-D9D4B94ED0C3}" srcOrd="0" destOrd="0" presId="urn:microsoft.com/office/officeart/2018/2/layout/IconLabelList"/>
    <dgm:cxn modelId="{7F34A196-A417-D04B-AAD0-B1BB90571C74}" type="presOf" srcId="{9BB6D55B-CD99-4A07-B1C9-E17C0CCA9BCB}" destId="{4FBB7B6C-DCF1-4D2A-B398-F2C57E156E76}" srcOrd="0" destOrd="0" presId="urn:microsoft.com/office/officeart/2018/2/layout/IconLabelList"/>
    <dgm:cxn modelId="{7CBDACAB-DA4F-F643-98B5-67DB7A1B60CD}" type="presOf" srcId="{B7F2E92B-87D3-498F-A2B7-374BDCEECA1A}" destId="{DEF6556F-EFDD-4DEC-AB1A-26DF4CCAF684}" srcOrd="0" destOrd="0" presId="urn:microsoft.com/office/officeart/2018/2/layout/IconLabelList"/>
    <dgm:cxn modelId="{4F023EFD-36B4-E642-B822-77FDBAE880A2}" type="presOf" srcId="{7D5B4776-1A14-4C3B-97CB-636F15B5BD20}" destId="{5117CFF5-AA32-49F1-8797-A04B44DBB42F}" srcOrd="0" destOrd="0" presId="urn:microsoft.com/office/officeart/2018/2/layout/IconLabelList"/>
    <dgm:cxn modelId="{AA1747D0-538F-EE44-9A5E-686F20586A34}" type="presParOf" srcId="{59D3D7E8-CEA8-495E-B71D-24E4F149ACEE}" destId="{D7039D37-D079-4730-9A34-5653E77D77B4}" srcOrd="0" destOrd="0" presId="urn:microsoft.com/office/officeart/2018/2/layout/IconLabelList"/>
    <dgm:cxn modelId="{EF7F8744-5343-6644-9487-CE398DFB79AB}" type="presParOf" srcId="{D7039D37-D079-4730-9A34-5653E77D77B4}" destId="{46E51E68-014D-4853-96EB-85F75D987E42}" srcOrd="0" destOrd="0" presId="urn:microsoft.com/office/officeart/2018/2/layout/IconLabelList"/>
    <dgm:cxn modelId="{172D5D02-E563-DD48-B0E3-BA5393AAFB16}" type="presParOf" srcId="{D7039D37-D079-4730-9A34-5653E77D77B4}" destId="{39C3EDAA-CFE5-466E-99CE-BD21E719E701}" srcOrd="1" destOrd="0" presId="urn:microsoft.com/office/officeart/2018/2/layout/IconLabelList"/>
    <dgm:cxn modelId="{7F157155-E1CE-5B48-BC71-A1F8BC420276}" type="presParOf" srcId="{D7039D37-D079-4730-9A34-5653E77D77B4}" destId="{5117CFF5-AA32-49F1-8797-A04B44DBB42F}" srcOrd="2" destOrd="0" presId="urn:microsoft.com/office/officeart/2018/2/layout/IconLabelList"/>
    <dgm:cxn modelId="{F0407AE8-97EA-9D49-BBC1-1DC9FAB0E45B}" type="presParOf" srcId="{59D3D7E8-CEA8-495E-B71D-24E4F149ACEE}" destId="{5E21E33D-B689-4C7C-8287-73539B36ED57}" srcOrd="1" destOrd="0" presId="urn:microsoft.com/office/officeart/2018/2/layout/IconLabelList"/>
    <dgm:cxn modelId="{EAC914D4-E63A-2C4E-92C4-060D6A281156}" type="presParOf" srcId="{59D3D7E8-CEA8-495E-B71D-24E4F149ACEE}" destId="{B106D802-8162-40FB-B40E-6077AEAB96BF}" srcOrd="2" destOrd="0" presId="urn:microsoft.com/office/officeart/2018/2/layout/IconLabelList"/>
    <dgm:cxn modelId="{F4EDFE2A-5C1C-C946-A365-399DD81750C1}" type="presParOf" srcId="{B106D802-8162-40FB-B40E-6077AEAB96BF}" destId="{AB028B3F-E38E-43DF-A943-F6FF0ECF4BEE}" srcOrd="0" destOrd="0" presId="urn:microsoft.com/office/officeart/2018/2/layout/IconLabelList"/>
    <dgm:cxn modelId="{19C91ACE-BF9F-BF4E-80C1-885E60F2C11A}" type="presParOf" srcId="{B106D802-8162-40FB-B40E-6077AEAB96BF}" destId="{45F69D3A-EA42-489B-BC3E-9A2AE09B622E}" srcOrd="1" destOrd="0" presId="urn:microsoft.com/office/officeart/2018/2/layout/IconLabelList"/>
    <dgm:cxn modelId="{93E56DB7-54A8-B243-B7D1-5BB461FC5F0E}" type="presParOf" srcId="{B106D802-8162-40FB-B40E-6077AEAB96BF}" destId="{DEF6556F-EFDD-4DEC-AB1A-26DF4CCAF684}" srcOrd="2" destOrd="0" presId="urn:microsoft.com/office/officeart/2018/2/layout/IconLabelList"/>
    <dgm:cxn modelId="{6D707325-DB55-4E4A-B885-B2A13B89077D}" type="presParOf" srcId="{59D3D7E8-CEA8-495E-B71D-24E4F149ACEE}" destId="{447E5BE9-0A0E-4C95-8688-27B260FCA30E}" srcOrd="3" destOrd="0" presId="urn:microsoft.com/office/officeart/2018/2/layout/IconLabelList"/>
    <dgm:cxn modelId="{D2C18E78-18A6-F544-A776-C262D59C86B5}" type="presParOf" srcId="{59D3D7E8-CEA8-495E-B71D-24E4F149ACEE}" destId="{EE310F28-8EE0-450A-BDB5-51D0E0FA74E3}" srcOrd="4" destOrd="0" presId="urn:microsoft.com/office/officeart/2018/2/layout/IconLabelList"/>
    <dgm:cxn modelId="{83033B61-553A-284A-8365-6303E4931D54}" type="presParOf" srcId="{EE310F28-8EE0-450A-BDB5-51D0E0FA74E3}" destId="{4C877C5C-4FDA-4BA1-B4FE-86C30C47DF5B}" srcOrd="0" destOrd="0" presId="urn:microsoft.com/office/officeart/2018/2/layout/IconLabelList"/>
    <dgm:cxn modelId="{EFC796CF-1785-F84E-B741-E77D21252786}" type="presParOf" srcId="{EE310F28-8EE0-450A-BDB5-51D0E0FA74E3}" destId="{73D89930-BFB6-48F8-9A9B-71D991E26AC3}" srcOrd="1" destOrd="0" presId="urn:microsoft.com/office/officeart/2018/2/layout/IconLabelList"/>
    <dgm:cxn modelId="{8062B955-9F98-CD41-8923-74BBF983EBE8}" type="presParOf" srcId="{EE310F28-8EE0-450A-BDB5-51D0E0FA74E3}" destId="{3B7B1CBC-3450-4173-83EF-1694FFA11960}" srcOrd="2" destOrd="0" presId="urn:microsoft.com/office/officeart/2018/2/layout/IconLabelList"/>
    <dgm:cxn modelId="{CB9595A7-52F1-F147-B192-ECF6F4358276}" type="presParOf" srcId="{59D3D7E8-CEA8-495E-B71D-24E4F149ACEE}" destId="{522243E7-0510-4E6F-AECB-5580011F3F39}" srcOrd="5" destOrd="0" presId="urn:microsoft.com/office/officeart/2018/2/layout/IconLabelList"/>
    <dgm:cxn modelId="{6F1E3D01-6993-FC47-AC2A-143E71761ED9}" type="presParOf" srcId="{59D3D7E8-CEA8-495E-B71D-24E4F149ACEE}" destId="{D44F07EC-AA49-46FE-A957-D334D37FC934}" srcOrd="6" destOrd="0" presId="urn:microsoft.com/office/officeart/2018/2/layout/IconLabelList"/>
    <dgm:cxn modelId="{3EC75047-8D16-B440-80F9-14F0EE1A8F6A}" type="presParOf" srcId="{D44F07EC-AA49-46FE-A957-D334D37FC934}" destId="{44E880E9-4D7D-4B5C-A0E6-1BBEC613207A}" srcOrd="0" destOrd="0" presId="urn:microsoft.com/office/officeart/2018/2/layout/IconLabelList"/>
    <dgm:cxn modelId="{EB752D0D-A42B-BB4C-A89D-40F4DE662DD0}" type="presParOf" srcId="{D44F07EC-AA49-46FE-A957-D334D37FC934}" destId="{12AABEE4-526A-4855-89C6-FFB9E246BFD0}" srcOrd="1" destOrd="0" presId="urn:microsoft.com/office/officeart/2018/2/layout/IconLabelList"/>
    <dgm:cxn modelId="{D45DF018-22BD-D440-A4B2-878F4C084200}" type="presParOf" srcId="{D44F07EC-AA49-46FE-A957-D334D37FC934}" destId="{4FBB7B6C-DCF1-4D2A-B398-F2C57E156E76}" srcOrd="2" destOrd="0" presId="urn:microsoft.com/office/officeart/2018/2/layout/IconLabelList"/>
    <dgm:cxn modelId="{5524709F-7062-524D-9039-F06C591C1E2B}" type="presParOf" srcId="{59D3D7E8-CEA8-495E-B71D-24E4F149ACEE}" destId="{EF934351-B7FC-4B6E-A14C-21CC4B2CCBFA}" srcOrd="7" destOrd="0" presId="urn:microsoft.com/office/officeart/2018/2/layout/IconLabelList"/>
    <dgm:cxn modelId="{749402DC-5F39-9B4D-AB2C-CDFDF8B3815A}" type="presParOf" srcId="{59D3D7E8-CEA8-495E-B71D-24E4F149ACEE}" destId="{8CEE6E1B-B491-47EA-9F7D-626660E034E2}" srcOrd="8" destOrd="0" presId="urn:microsoft.com/office/officeart/2018/2/layout/IconLabelList"/>
    <dgm:cxn modelId="{CF83A3F1-4478-F047-8F59-1801A5268288}" type="presParOf" srcId="{8CEE6E1B-B491-47EA-9F7D-626660E034E2}" destId="{6C1A9466-C569-469F-BDA7-06605F55E52C}" srcOrd="0" destOrd="0" presId="urn:microsoft.com/office/officeart/2018/2/layout/IconLabelList"/>
    <dgm:cxn modelId="{39F64F7D-42D6-204A-B5E4-C6F09F1D656C}" type="presParOf" srcId="{8CEE6E1B-B491-47EA-9F7D-626660E034E2}" destId="{1B599EE7-8891-43F9-9D4F-5F164B511BA1}" srcOrd="1" destOrd="0" presId="urn:microsoft.com/office/officeart/2018/2/layout/IconLabelList"/>
    <dgm:cxn modelId="{56B8193C-1E1A-C24A-9A59-464C8018A5BE}" type="presParOf" srcId="{8CEE6E1B-B491-47EA-9F7D-626660E034E2}" destId="{45219751-96C1-4DBE-9E71-D9D4B94ED0C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398279-F4DB-4738-863E-2BFE093B74C4}" type="doc">
      <dgm:prSet loTypeId="urn:microsoft.com/office/officeart/2005/8/layout/vList5" loCatId="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8B7A551-0914-477A-91AF-080A5DF719B0}">
      <dgm:prSet phldrT="[Text]" phldr="0"/>
      <dgm:spPr/>
      <dgm:t>
        <a:bodyPr/>
        <a:lstStyle/>
        <a:p>
          <a:pPr rtl="0"/>
          <a:r>
            <a:rPr lang="en-US"/>
            <a:t>Prescriber data (Part D)</a:t>
          </a:r>
        </a:p>
      </dgm:t>
    </dgm:pt>
    <dgm:pt modelId="{811C92DC-4107-4BB4-8DD7-818870FAFFBF}" type="parTrans" cxnId="{4915B179-A3E5-4893-B10B-FD80CB459D65}">
      <dgm:prSet/>
      <dgm:spPr/>
      <dgm:t>
        <a:bodyPr/>
        <a:lstStyle/>
        <a:p>
          <a:endParaRPr lang="en-US"/>
        </a:p>
      </dgm:t>
    </dgm:pt>
    <dgm:pt modelId="{EA5AE834-23AB-4B74-97E6-95C3264437B5}" type="sibTrans" cxnId="{4915B179-A3E5-4893-B10B-FD80CB459D65}">
      <dgm:prSet/>
      <dgm:spPr/>
      <dgm:t>
        <a:bodyPr/>
        <a:lstStyle/>
        <a:p>
          <a:endParaRPr lang="en-US"/>
        </a:p>
      </dgm:t>
    </dgm:pt>
    <dgm:pt modelId="{50AB565E-0D79-4CF8-B14F-F97B1D4D95C6}">
      <dgm:prSet phldrT="[Text]" phldr="0"/>
      <dgm:spPr/>
      <dgm:t>
        <a:bodyPr/>
        <a:lstStyle/>
        <a:p>
          <a:pPr rtl="0"/>
          <a:r>
            <a:rPr lang="en-US"/>
            <a:t>Opioid prescriber data</a:t>
          </a:r>
        </a:p>
      </dgm:t>
    </dgm:pt>
    <dgm:pt modelId="{ACC32814-EAEF-4615-8317-C837765D24C8}" type="parTrans" cxnId="{55DA5A6F-C4EC-4FCC-90F9-C5A2DF916CD1}">
      <dgm:prSet/>
      <dgm:spPr/>
      <dgm:t>
        <a:bodyPr/>
        <a:lstStyle/>
        <a:p>
          <a:endParaRPr lang="en-US"/>
        </a:p>
      </dgm:t>
    </dgm:pt>
    <dgm:pt modelId="{8D3A8A9F-256D-497B-B786-0F0C30B78277}" type="sibTrans" cxnId="{55DA5A6F-C4EC-4FCC-90F9-C5A2DF916CD1}">
      <dgm:prSet/>
      <dgm:spPr/>
      <dgm:t>
        <a:bodyPr/>
        <a:lstStyle/>
        <a:p>
          <a:endParaRPr lang="en-US"/>
        </a:p>
      </dgm:t>
    </dgm:pt>
    <dgm:pt modelId="{91D0B72E-12ED-43E3-AFFF-60A123A50BC1}">
      <dgm:prSet phldrT="[Text]" phldr="0"/>
      <dgm:spPr/>
      <dgm:t>
        <a:bodyPr/>
        <a:lstStyle/>
        <a:p>
          <a:pPr rtl="0"/>
          <a:r>
            <a:rPr lang="en-US"/>
            <a:t>Provider and their aggregated supplier data</a:t>
          </a:r>
        </a:p>
      </dgm:t>
    </dgm:pt>
    <dgm:pt modelId="{12DF2D37-285A-403A-BCE7-97B4E2124803}" type="parTrans" cxnId="{2E1F42A1-6A80-4A53-BE86-A839EF56E3F2}">
      <dgm:prSet/>
      <dgm:spPr/>
      <dgm:t>
        <a:bodyPr/>
        <a:lstStyle/>
        <a:p>
          <a:endParaRPr lang="en-US"/>
        </a:p>
      </dgm:t>
    </dgm:pt>
    <dgm:pt modelId="{B4C18D3C-44C4-4313-A1BA-DF281650C634}" type="sibTrans" cxnId="{2E1F42A1-6A80-4A53-BE86-A839EF56E3F2}">
      <dgm:prSet/>
      <dgm:spPr/>
      <dgm:t>
        <a:bodyPr/>
        <a:lstStyle/>
        <a:p>
          <a:endParaRPr lang="en-US"/>
        </a:p>
      </dgm:t>
    </dgm:pt>
    <dgm:pt modelId="{D63A76E0-83A4-47FE-8FAE-EE0E3F5E2256}">
      <dgm:prSet phldrT="[Text]" phldr="0"/>
      <dgm:spPr/>
      <dgm:t>
        <a:bodyPr/>
        <a:lstStyle/>
        <a:p>
          <a:pPr rtl="0"/>
          <a:r>
            <a:rPr lang="en-US"/>
            <a:t>Physician payment data</a:t>
          </a:r>
        </a:p>
      </dgm:t>
    </dgm:pt>
    <dgm:pt modelId="{AEA6AB28-14EA-42B0-BD46-C16621F35991}" type="parTrans" cxnId="{AE9DA5A5-C792-4B4C-9537-68BE28CA1AE6}">
      <dgm:prSet/>
      <dgm:spPr/>
      <dgm:t>
        <a:bodyPr/>
        <a:lstStyle/>
        <a:p>
          <a:endParaRPr lang="en-US"/>
        </a:p>
      </dgm:t>
    </dgm:pt>
    <dgm:pt modelId="{9FCB16C3-3A2F-4B32-9B2C-DABD2C3ADD0C}" type="sibTrans" cxnId="{AE9DA5A5-C792-4B4C-9537-68BE28CA1AE6}">
      <dgm:prSet/>
      <dgm:spPr/>
      <dgm:t>
        <a:bodyPr/>
        <a:lstStyle/>
        <a:p>
          <a:endParaRPr lang="en-US"/>
        </a:p>
      </dgm:t>
    </dgm:pt>
    <dgm:pt modelId="{C02A24BE-13F7-D844-8AE8-99248F58CF90}">
      <dgm:prSet phldrT="[Text]" phldr="0"/>
      <dgm:spPr/>
      <dgm:t>
        <a:bodyPr/>
        <a:lstStyle/>
        <a:p>
          <a:pPr rtl="0"/>
          <a:r>
            <a:rPr lang="en-US"/>
            <a:t>Excluded provider data</a:t>
          </a:r>
        </a:p>
      </dgm:t>
    </dgm:pt>
    <dgm:pt modelId="{1D81DA50-A3EF-AB4F-9A11-33E7962D8E7F}" type="parTrans" cxnId="{100F394E-9A1E-CC47-967A-DB06A2A7292C}">
      <dgm:prSet/>
      <dgm:spPr/>
      <dgm:t>
        <a:bodyPr/>
        <a:lstStyle/>
        <a:p>
          <a:endParaRPr lang="en-US"/>
        </a:p>
      </dgm:t>
    </dgm:pt>
    <dgm:pt modelId="{8317833A-9670-4247-BB54-B0898AB1A3B3}" type="sibTrans" cxnId="{100F394E-9A1E-CC47-967A-DB06A2A7292C}">
      <dgm:prSet/>
      <dgm:spPr/>
      <dgm:t>
        <a:bodyPr/>
        <a:lstStyle/>
        <a:p>
          <a:endParaRPr lang="en-US"/>
        </a:p>
      </dgm:t>
    </dgm:pt>
    <dgm:pt modelId="{95731060-581A-A240-9661-AF610C9AC3EB}" type="pres">
      <dgm:prSet presAssocID="{B8398279-F4DB-4738-863E-2BFE093B74C4}" presName="Name0" presStyleCnt="0">
        <dgm:presLayoutVars>
          <dgm:dir/>
          <dgm:animLvl val="lvl"/>
          <dgm:resizeHandles val="exact"/>
        </dgm:presLayoutVars>
      </dgm:prSet>
      <dgm:spPr/>
    </dgm:pt>
    <dgm:pt modelId="{3D6D6F98-CAFC-3B40-B9D2-B1D5A714116C}" type="pres">
      <dgm:prSet presAssocID="{48B7A551-0914-477A-91AF-080A5DF719B0}" presName="linNode" presStyleCnt="0"/>
      <dgm:spPr/>
    </dgm:pt>
    <dgm:pt modelId="{20B82BE7-6E84-D74F-B649-4D7BFD750931}" type="pres">
      <dgm:prSet presAssocID="{48B7A551-0914-477A-91AF-080A5DF719B0}" presName="parentText" presStyleLbl="node1" presStyleIdx="0" presStyleCnt="5" custScaleX="98441" custLinFactNeighborX="1352" custLinFactNeighborY="3163">
        <dgm:presLayoutVars>
          <dgm:chMax val="1"/>
          <dgm:bulletEnabled val="1"/>
        </dgm:presLayoutVars>
      </dgm:prSet>
      <dgm:spPr/>
    </dgm:pt>
    <dgm:pt modelId="{DC6CBDDB-C6F0-2945-8FA6-77D23B644D10}" type="pres">
      <dgm:prSet presAssocID="{EA5AE834-23AB-4B74-97E6-95C3264437B5}" presName="sp" presStyleCnt="0"/>
      <dgm:spPr/>
    </dgm:pt>
    <dgm:pt modelId="{A9009ED0-5521-F24E-99AF-94CD97713B66}" type="pres">
      <dgm:prSet presAssocID="{50AB565E-0D79-4CF8-B14F-F97B1D4D95C6}" presName="linNode" presStyleCnt="0"/>
      <dgm:spPr/>
    </dgm:pt>
    <dgm:pt modelId="{C731A001-9C3F-6044-9C0C-EBC36CC04F10}" type="pres">
      <dgm:prSet presAssocID="{50AB565E-0D79-4CF8-B14F-F97B1D4D95C6}" presName="parentText" presStyleLbl="node1" presStyleIdx="1" presStyleCnt="5" custScaleX="99365" custLinFactNeighborX="126" custLinFactNeighborY="1039">
        <dgm:presLayoutVars>
          <dgm:chMax val="1"/>
          <dgm:bulletEnabled val="1"/>
        </dgm:presLayoutVars>
      </dgm:prSet>
      <dgm:spPr/>
    </dgm:pt>
    <dgm:pt modelId="{E0CD678F-EB7B-AC49-B295-FEBD90F638F8}" type="pres">
      <dgm:prSet presAssocID="{8D3A8A9F-256D-497B-B786-0F0C30B78277}" presName="sp" presStyleCnt="0"/>
      <dgm:spPr/>
    </dgm:pt>
    <dgm:pt modelId="{98DD1210-16A1-E14A-9DC9-1F030076A7C7}" type="pres">
      <dgm:prSet presAssocID="{91D0B72E-12ED-43E3-AFFF-60A123A50BC1}" presName="linNode" presStyleCnt="0"/>
      <dgm:spPr/>
    </dgm:pt>
    <dgm:pt modelId="{6934C180-3E02-8C4B-BECC-8C242C7E2900}" type="pres">
      <dgm:prSet presAssocID="{91D0B72E-12ED-43E3-AFFF-60A123A50BC1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D003CF6B-0A05-234E-A88D-BD8E2E3C5024}" type="pres">
      <dgm:prSet presAssocID="{B4C18D3C-44C4-4313-A1BA-DF281650C634}" presName="sp" presStyleCnt="0"/>
      <dgm:spPr/>
    </dgm:pt>
    <dgm:pt modelId="{F6F4429D-846C-5640-9B5E-FFEBF325B674}" type="pres">
      <dgm:prSet presAssocID="{D63A76E0-83A4-47FE-8FAE-EE0E3F5E2256}" presName="linNode" presStyleCnt="0"/>
      <dgm:spPr/>
    </dgm:pt>
    <dgm:pt modelId="{8E8FDB1C-65A3-784A-985F-C2EE28A6458D}" type="pres">
      <dgm:prSet presAssocID="{D63A76E0-83A4-47FE-8FAE-EE0E3F5E225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0A19972-DC9C-C44E-B96B-F415454D937A}" type="pres">
      <dgm:prSet presAssocID="{9FCB16C3-3A2F-4B32-9B2C-DABD2C3ADD0C}" presName="sp" presStyleCnt="0"/>
      <dgm:spPr/>
    </dgm:pt>
    <dgm:pt modelId="{5E71CEB4-2310-B34B-A036-AA30FB460753}" type="pres">
      <dgm:prSet presAssocID="{C02A24BE-13F7-D844-8AE8-99248F58CF90}" presName="linNode" presStyleCnt="0"/>
      <dgm:spPr/>
    </dgm:pt>
    <dgm:pt modelId="{497F1C9A-B304-3A49-BDE3-AA568191F7EC}" type="pres">
      <dgm:prSet presAssocID="{C02A24BE-13F7-D844-8AE8-99248F58CF90}" presName="parentText" presStyleLbl="node1" presStyleIdx="4" presStyleCnt="5" custLinFactNeighborX="393" custLinFactNeighborY="2382">
        <dgm:presLayoutVars>
          <dgm:chMax val="1"/>
          <dgm:bulletEnabled val="1"/>
        </dgm:presLayoutVars>
      </dgm:prSet>
      <dgm:spPr/>
    </dgm:pt>
  </dgm:ptLst>
  <dgm:cxnLst>
    <dgm:cxn modelId="{100F394E-9A1E-CC47-967A-DB06A2A7292C}" srcId="{B8398279-F4DB-4738-863E-2BFE093B74C4}" destId="{C02A24BE-13F7-D844-8AE8-99248F58CF90}" srcOrd="4" destOrd="0" parTransId="{1D81DA50-A3EF-AB4F-9A11-33E7962D8E7F}" sibTransId="{8317833A-9670-4247-BB54-B0898AB1A3B3}"/>
    <dgm:cxn modelId="{55DA5A6F-C4EC-4FCC-90F9-C5A2DF916CD1}" srcId="{B8398279-F4DB-4738-863E-2BFE093B74C4}" destId="{50AB565E-0D79-4CF8-B14F-F97B1D4D95C6}" srcOrd="1" destOrd="0" parTransId="{ACC32814-EAEF-4615-8317-C837765D24C8}" sibTransId="{8D3A8A9F-256D-497B-B786-0F0C30B78277}"/>
    <dgm:cxn modelId="{4915B179-A3E5-4893-B10B-FD80CB459D65}" srcId="{B8398279-F4DB-4738-863E-2BFE093B74C4}" destId="{48B7A551-0914-477A-91AF-080A5DF719B0}" srcOrd="0" destOrd="0" parTransId="{811C92DC-4107-4BB4-8DD7-818870FAFFBF}" sibTransId="{EA5AE834-23AB-4B74-97E6-95C3264437B5}"/>
    <dgm:cxn modelId="{ED4BF57B-7051-5547-B74F-FCDF3ECAD104}" type="presOf" srcId="{B8398279-F4DB-4738-863E-2BFE093B74C4}" destId="{95731060-581A-A240-9661-AF610C9AC3EB}" srcOrd="0" destOrd="0" presId="urn:microsoft.com/office/officeart/2005/8/layout/vList5"/>
    <dgm:cxn modelId="{97187E87-C2F1-B144-B64B-D035093E7F3C}" type="presOf" srcId="{91D0B72E-12ED-43E3-AFFF-60A123A50BC1}" destId="{6934C180-3E02-8C4B-BECC-8C242C7E2900}" srcOrd="0" destOrd="0" presId="urn:microsoft.com/office/officeart/2005/8/layout/vList5"/>
    <dgm:cxn modelId="{534BAB8C-FE03-2A43-9585-E599BC23D3E7}" type="presOf" srcId="{50AB565E-0D79-4CF8-B14F-F97B1D4D95C6}" destId="{C731A001-9C3F-6044-9C0C-EBC36CC04F10}" srcOrd="0" destOrd="0" presId="urn:microsoft.com/office/officeart/2005/8/layout/vList5"/>
    <dgm:cxn modelId="{8211E48E-D7AD-3E48-BDF0-0D42705C8ED1}" type="presOf" srcId="{D63A76E0-83A4-47FE-8FAE-EE0E3F5E2256}" destId="{8E8FDB1C-65A3-784A-985F-C2EE28A6458D}" srcOrd="0" destOrd="0" presId="urn:microsoft.com/office/officeart/2005/8/layout/vList5"/>
    <dgm:cxn modelId="{F778B991-3150-A64F-91FE-570AA1615357}" type="presOf" srcId="{C02A24BE-13F7-D844-8AE8-99248F58CF90}" destId="{497F1C9A-B304-3A49-BDE3-AA568191F7EC}" srcOrd="0" destOrd="0" presId="urn:microsoft.com/office/officeart/2005/8/layout/vList5"/>
    <dgm:cxn modelId="{2E1F42A1-6A80-4A53-BE86-A839EF56E3F2}" srcId="{B8398279-F4DB-4738-863E-2BFE093B74C4}" destId="{91D0B72E-12ED-43E3-AFFF-60A123A50BC1}" srcOrd="2" destOrd="0" parTransId="{12DF2D37-285A-403A-BCE7-97B4E2124803}" sibTransId="{B4C18D3C-44C4-4313-A1BA-DF281650C634}"/>
    <dgm:cxn modelId="{AE9DA5A5-C792-4B4C-9537-68BE28CA1AE6}" srcId="{B8398279-F4DB-4738-863E-2BFE093B74C4}" destId="{D63A76E0-83A4-47FE-8FAE-EE0E3F5E2256}" srcOrd="3" destOrd="0" parTransId="{AEA6AB28-14EA-42B0-BD46-C16621F35991}" sibTransId="{9FCB16C3-3A2F-4B32-9B2C-DABD2C3ADD0C}"/>
    <dgm:cxn modelId="{53CC81C7-C5D0-3640-A331-E269AF839BF5}" type="presOf" srcId="{48B7A551-0914-477A-91AF-080A5DF719B0}" destId="{20B82BE7-6E84-D74F-B649-4D7BFD750931}" srcOrd="0" destOrd="0" presId="urn:microsoft.com/office/officeart/2005/8/layout/vList5"/>
    <dgm:cxn modelId="{F7C42E95-8A72-164C-B479-87D4BDF3ADE0}" type="presParOf" srcId="{95731060-581A-A240-9661-AF610C9AC3EB}" destId="{3D6D6F98-CAFC-3B40-B9D2-B1D5A714116C}" srcOrd="0" destOrd="0" presId="urn:microsoft.com/office/officeart/2005/8/layout/vList5"/>
    <dgm:cxn modelId="{C84C051E-1515-314F-B733-A88536DCF356}" type="presParOf" srcId="{3D6D6F98-CAFC-3B40-B9D2-B1D5A714116C}" destId="{20B82BE7-6E84-D74F-B649-4D7BFD750931}" srcOrd="0" destOrd="0" presId="urn:microsoft.com/office/officeart/2005/8/layout/vList5"/>
    <dgm:cxn modelId="{80C7AF09-7489-554B-996B-BD8CD1C5A5FB}" type="presParOf" srcId="{95731060-581A-A240-9661-AF610C9AC3EB}" destId="{DC6CBDDB-C6F0-2945-8FA6-77D23B644D10}" srcOrd="1" destOrd="0" presId="urn:microsoft.com/office/officeart/2005/8/layout/vList5"/>
    <dgm:cxn modelId="{E06E90AC-08FF-E24C-BB07-40D943041E01}" type="presParOf" srcId="{95731060-581A-A240-9661-AF610C9AC3EB}" destId="{A9009ED0-5521-F24E-99AF-94CD97713B66}" srcOrd="2" destOrd="0" presId="urn:microsoft.com/office/officeart/2005/8/layout/vList5"/>
    <dgm:cxn modelId="{2906AAC5-E477-FA46-93F8-8848A2B9B895}" type="presParOf" srcId="{A9009ED0-5521-F24E-99AF-94CD97713B66}" destId="{C731A001-9C3F-6044-9C0C-EBC36CC04F10}" srcOrd="0" destOrd="0" presId="urn:microsoft.com/office/officeart/2005/8/layout/vList5"/>
    <dgm:cxn modelId="{E66C6D03-FDEB-6342-94FC-501DB2A42337}" type="presParOf" srcId="{95731060-581A-A240-9661-AF610C9AC3EB}" destId="{E0CD678F-EB7B-AC49-B295-FEBD90F638F8}" srcOrd="3" destOrd="0" presId="urn:microsoft.com/office/officeart/2005/8/layout/vList5"/>
    <dgm:cxn modelId="{7DD74C8B-1432-F345-932F-6A77B3E2CB6D}" type="presParOf" srcId="{95731060-581A-A240-9661-AF610C9AC3EB}" destId="{98DD1210-16A1-E14A-9DC9-1F030076A7C7}" srcOrd="4" destOrd="0" presId="urn:microsoft.com/office/officeart/2005/8/layout/vList5"/>
    <dgm:cxn modelId="{781C53DA-72D0-034D-9DBE-90418EF9C604}" type="presParOf" srcId="{98DD1210-16A1-E14A-9DC9-1F030076A7C7}" destId="{6934C180-3E02-8C4B-BECC-8C242C7E2900}" srcOrd="0" destOrd="0" presId="urn:microsoft.com/office/officeart/2005/8/layout/vList5"/>
    <dgm:cxn modelId="{21885F94-30A6-BD49-AF49-7E4F94002ED7}" type="presParOf" srcId="{95731060-581A-A240-9661-AF610C9AC3EB}" destId="{D003CF6B-0A05-234E-A88D-BD8E2E3C5024}" srcOrd="5" destOrd="0" presId="urn:microsoft.com/office/officeart/2005/8/layout/vList5"/>
    <dgm:cxn modelId="{E4D7A171-E17D-D54A-8B39-7935EBEACFB7}" type="presParOf" srcId="{95731060-581A-A240-9661-AF610C9AC3EB}" destId="{F6F4429D-846C-5640-9B5E-FFEBF325B674}" srcOrd="6" destOrd="0" presId="urn:microsoft.com/office/officeart/2005/8/layout/vList5"/>
    <dgm:cxn modelId="{BA2465FC-543D-D74E-8A6E-04745DFFCC57}" type="presParOf" srcId="{F6F4429D-846C-5640-9B5E-FFEBF325B674}" destId="{8E8FDB1C-65A3-784A-985F-C2EE28A6458D}" srcOrd="0" destOrd="0" presId="urn:microsoft.com/office/officeart/2005/8/layout/vList5"/>
    <dgm:cxn modelId="{78A5F75A-45BE-0848-9A21-A59F522ECD3B}" type="presParOf" srcId="{95731060-581A-A240-9661-AF610C9AC3EB}" destId="{60A19972-DC9C-C44E-B96B-F415454D937A}" srcOrd="7" destOrd="0" presId="urn:microsoft.com/office/officeart/2005/8/layout/vList5"/>
    <dgm:cxn modelId="{6B2C08BC-94F2-524E-A191-28DA836BFA59}" type="presParOf" srcId="{95731060-581A-A240-9661-AF610C9AC3EB}" destId="{5E71CEB4-2310-B34B-A036-AA30FB460753}" srcOrd="8" destOrd="0" presId="urn:microsoft.com/office/officeart/2005/8/layout/vList5"/>
    <dgm:cxn modelId="{73217DF4-D358-634F-A25E-5020BA0C6740}" type="presParOf" srcId="{5E71CEB4-2310-B34B-A036-AA30FB460753}" destId="{497F1C9A-B304-3A49-BDE3-AA568191F7E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755896-682C-2D4E-A7C9-B6F35CA51324}" type="doc">
      <dgm:prSet loTypeId="urn:microsoft.com/office/officeart/2005/8/layout/vList6" loCatId="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6BF5C55-AD86-3A4D-8DBC-8084B10326F1}">
      <dgm:prSet phldrT="[Text]"/>
      <dgm:spPr/>
      <dgm:t>
        <a:bodyPr/>
        <a:lstStyle/>
        <a:p>
          <a:r>
            <a:rPr lang="en-US"/>
            <a:t>Prescriber data (Part D)</a:t>
          </a:r>
        </a:p>
      </dgm:t>
    </dgm:pt>
    <dgm:pt modelId="{3F967E2B-A984-3745-9214-A1ECB59C6D8C}" type="parTrans" cxnId="{B2B04754-36C5-E84F-B20B-CA77CA112B8D}">
      <dgm:prSet/>
      <dgm:spPr/>
      <dgm:t>
        <a:bodyPr/>
        <a:lstStyle/>
        <a:p>
          <a:endParaRPr lang="en-US"/>
        </a:p>
      </dgm:t>
    </dgm:pt>
    <dgm:pt modelId="{5F8FC35B-3469-5D4A-97D5-2A8375856FD5}" type="sibTrans" cxnId="{B2B04754-36C5-E84F-B20B-CA77CA112B8D}">
      <dgm:prSet/>
      <dgm:spPr/>
      <dgm:t>
        <a:bodyPr/>
        <a:lstStyle/>
        <a:p>
          <a:endParaRPr lang="en-US"/>
        </a:p>
      </dgm:t>
    </dgm:pt>
    <dgm:pt modelId="{762CFD27-4295-994A-8251-73CAE86C8A43}">
      <dgm:prSet phldrT="[Text]"/>
      <dgm:spPr/>
      <dgm:t>
        <a:bodyPr/>
        <a:lstStyle/>
        <a:p>
          <a:r>
            <a:rPr lang="en-US"/>
            <a:t>405</a:t>
          </a:r>
        </a:p>
      </dgm:t>
    </dgm:pt>
    <dgm:pt modelId="{8C1B76B8-78CF-3F4D-8AA0-F9EE0D0C30BC}" type="parTrans" cxnId="{55C35417-48D7-B447-A5C4-DFB67886E06F}">
      <dgm:prSet/>
      <dgm:spPr/>
      <dgm:t>
        <a:bodyPr/>
        <a:lstStyle/>
        <a:p>
          <a:endParaRPr lang="en-US"/>
        </a:p>
      </dgm:t>
    </dgm:pt>
    <dgm:pt modelId="{8CEEA52E-CD9F-BA48-8918-BFA30B231169}" type="sibTrans" cxnId="{55C35417-48D7-B447-A5C4-DFB67886E06F}">
      <dgm:prSet/>
      <dgm:spPr/>
      <dgm:t>
        <a:bodyPr/>
        <a:lstStyle/>
        <a:p>
          <a:endParaRPr lang="en-US"/>
        </a:p>
      </dgm:t>
    </dgm:pt>
    <dgm:pt modelId="{3CED1D38-FC93-5444-9AB0-85715195886B}">
      <dgm:prSet phldrT="[Text]"/>
      <dgm:spPr/>
      <dgm:t>
        <a:bodyPr/>
        <a:lstStyle/>
        <a:p>
          <a:r>
            <a:rPr lang="en-US"/>
            <a:t>Opioid prescriber data</a:t>
          </a:r>
        </a:p>
      </dgm:t>
    </dgm:pt>
    <dgm:pt modelId="{49DE06E9-34A2-594F-BC0C-FC6552CF29E5}" type="parTrans" cxnId="{F838EA38-FD09-4F49-9AE2-E15C891F823E}">
      <dgm:prSet/>
      <dgm:spPr/>
      <dgm:t>
        <a:bodyPr/>
        <a:lstStyle/>
        <a:p>
          <a:endParaRPr lang="en-US"/>
        </a:p>
      </dgm:t>
    </dgm:pt>
    <dgm:pt modelId="{D5AD1713-F687-B940-98ED-4E921D77BAB7}" type="sibTrans" cxnId="{F838EA38-FD09-4F49-9AE2-E15C891F823E}">
      <dgm:prSet/>
      <dgm:spPr/>
      <dgm:t>
        <a:bodyPr/>
        <a:lstStyle/>
        <a:p>
          <a:endParaRPr lang="en-US"/>
        </a:p>
      </dgm:t>
    </dgm:pt>
    <dgm:pt modelId="{99620E46-881F-034E-B567-5807743F297D}">
      <dgm:prSet phldrT="[Text]"/>
      <dgm:spPr/>
      <dgm:t>
        <a:bodyPr/>
        <a:lstStyle/>
        <a:p>
          <a:r>
            <a:rPr lang="en-US" dirty="0"/>
            <a:t>534</a:t>
          </a:r>
        </a:p>
      </dgm:t>
    </dgm:pt>
    <dgm:pt modelId="{3B99CD0A-A256-3D4D-8E29-F72E2338FC88}" type="parTrans" cxnId="{6AA25522-E730-4F42-9B1B-9CC93A708777}">
      <dgm:prSet/>
      <dgm:spPr/>
      <dgm:t>
        <a:bodyPr/>
        <a:lstStyle/>
        <a:p>
          <a:endParaRPr lang="en-US"/>
        </a:p>
      </dgm:t>
    </dgm:pt>
    <dgm:pt modelId="{BB049F89-8621-5942-A875-A460C4BFBAEC}" type="sibTrans" cxnId="{6AA25522-E730-4F42-9B1B-9CC93A708777}">
      <dgm:prSet/>
      <dgm:spPr/>
      <dgm:t>
        <a:bodyPr/>
        <a:lstStyle/>
        <a:p>
          <a:endParaRPr lang="en-US"/>
        </a:p>
      </dgm:t>
    </dgm:pt>
    <dgm:pt modelId="{F05BDD11-3EA2-5D47-A02B-C4FCB741DF46}">
      <dgm:prSet/>
      <dgm:spPr/>
      <dgm:t>
        <a:bodyPr/>
        <a:lstStyle/>
        <a:p>
          <a:r>
            <a:rPr lang="en-US"/>
            <a:t>Provider and their aggregated supplier data</a:t>
          </a:r>
        </a:p>
      </dgm:t>
    </dgm:pt>
    <dgm:pt modelId="{8E397E84-9816-DF45-895C-F59F79BA32AF}" type="parTrans" cxnId="{2B47A295-8EF0-C84D-8037-6E1BDBF9BFB9}">
      <dgm:prSet/>
      <dgm:spPr/>
      <dgm:t>
        <a:bodyPr/>
        <a:lstStyle/>
        <a:p>
          <a:endParaRPr lang="en-US"/>
        </a:p>
      </dgm:t>
    </dgm:pt>
    <dgm:pt modelId="{23D94C62-7E3D-DD40-9F81-8B3259E0A8C9}" type="sibTrans" cxnId="{2B47A295-8EF0-C84D-8037-6E1BDBF9BFB9}">
      <dgm:prSet/>
      <dgm:spPr/>
      <dgm:t>
        <a:bodyPr/>
        <a:lstStyle/>
        <a:p>
          <a:endParaRPr lang="en-US"/>
        </a:p>
      </dgm:t>
    </dgm:pt>
    <dgm:pt modelId="{6EDC9522-2B52-5C48-ABE7-715FC2B6A6EC}">
      <dgm:prSet/>
      <dgm:spPr/>
      <dgm:t>
        <a:bodyPr/>
        <a:lstStyle/>
        <a:p>
          <a:r>
            <a:rPr lang="en-US"/>
            <a:t>118</a:t>
          </a:r>
        </a:p>
      </dgm:t>
    </dgm:pt>
    <dgm:pt modelId="{356DC7CA-D5D3-F548-86C3-9FA1F9E4F053}" type="parTrans" cxnId="{18C791EE-C956-3A4F-AC3D-2478E2F6C94F}">
      <dgm:prSet/>
      <dgm:spPr/>
      <dgm:t>
        <a:bodyPr/>
        <a:lstStyle/>
        <a:p>
          <a:endParaRPr lang="en-US"/>
        </a:p>
      </dgm:t>
    </dgm:pt>
    <dgm:pt modelId="{F21BCABA-2A40-404F-85A7-57FDB99D458D}" type="sibTrans" cxnId="{18C791EE-C956-3A4F-AC3D-2478E2F6C94F}">
      <dgm:prSet/>
      <dgm:spPr/>
      <dgm:t>
        <a:bodyPr/>
        <a:lstStyle/>
        <a:p>
          <a:endParaRPr lang="en-US"/>
        </a:p>
      </dgm:t>
    </dgm:pt>
    <dgm:pt modelId="{39FFAE8D-0578-FA47-B8B9-CD768D85987A}" type="pres">
      <dgm:prSet presAssocID="{D0755896-682C-2D4E-A7C9-B6F35CA51324}" presName="Name0" presStyleCnt="0">
        <dgm:presLayoutVars>
          <dgm:dir/>
          <dgm:animLvl val="lvl"/>
          <dgm:resizeHandles/>
        </dgm:presLayoutVars>
      </dgm:prSet>
      <dgm:spPr/>
    </dgm:pt>
    <dgm:pt modelId="{BEE796D2-BC81-3049-ADAF-5F0D48595EE2}" type="pres">
      <dgm:prSet presAssocID="{B6BF5C55-AD86-3A4D-8DBC-8084B10326F1}" presName="linNode" presStyleCnt="0"/>
      <dgm:spPr/>
    </dgm:pt>
    <dgm:pt modelId="{043F4BE1-787B-4F4C-9C9D-DF493597994F}" type="pres">
      <dgm:prSet presAssocID="{B6BF5C55-AD86-3A4D-8DBC-8084B10326F1}" presName="parentShp" presStyleLbl="node1" presStyleIdx="0" presStyleCnt="3">
        <dgm:presLayoutVars>
          <dgm:bulletEnabled val="1"/>
        </dgm:presLayoutVars>
      </dgm:prSet>
      <dgm:spPr/>
    </dgm:pt>
    <dgm:pt modelId="{919CE45A-BDB6-7D47-8F19-A11669C600F8}" type="pres">
      <dgm:prSet presAssocID="{B6BF5C55-AD86-3A4D-8DBC-8084B10326F1}" presName="childShp" presStyleLbl="bgAccFollowNode1" presStyleIdx="0" presStyleCnt="3">
        <dgm:presLayoutVars>
          <dgm:bulletEnabled val="1"/>
        </dgm:presLayoutVars>
      </dgm:prSet>
      <dgm:spPr/>
    </dgm:pt>
    <dgm:pt modelId="{F2578A82-9B32-5042-8AD1-31362FFB1C2F}" type="pres">
      <dgm:prSet presAssocID="{5F8FC35B-3469-5D4A-97D5-2A8375856FD5}" presName="spacing" presStyleCnt="0"/>
      <dgm:spPr/>
    </dgm:pt>
    <dgm:pt modelId="{4B60D93C-0492-B240-AE5F-F7E315E96C23}" type="pres">
      <dgm:prSet presAssocID="{3CED1D38-FC93-5444-9AB0-85715195886B}" presName="linNode" presStyleCnt="0"/>
      <dgm:spPr/>
    </dgm:pt>
    <dgm:pt modelId="{80B9FDFF-566F-F04A-BFEC-2F8E5C4AE7EF}" type="pres">
      <dgm:prSet presAssocID="{3CED1D38-FC93-5444-9AB0-85715195886B}" presName="parentShp" presStyleLbl="node1" presStyleIdx="1" presStyleCnt="3">
        <dgm:presLayoutVars>
          <dgm:bulletEnabled val="1"/>
        </dgm:presLayoutVars>
      </dgm:prSet>
      <dgm:spPr/>
    </dgm:pt>
    <dgm:pt modelId="{0EFA9EF9-B63E-804C-8910-79777E1E5179}" type="pres">
      <dgm:prSet presAssocID="{3CED1D38-FC93-5444-9AB0-85715195886B}" presName="childShp" presStyleLbl="bgAccFollowNode1" presStyleIdx="1" presStyleCnt="3">
        <dgm:presLayoutVars>
          <dgm:bulletEnabled val="1"/>
        </dgm:presLayoutVars>
      </dgm:prSet>
      <dgm:spPr/>
    </dgm:pt>
    <dgm:pt modelId="{3945BE11-9331-474C-B3C5-F8BC0345726B}" type="pres">
      <dgm:prSet presAssocID="{D5AD1713-F687-B940-98ED-4E921D77BAB7}" presName="spacing" presStyleCnt="0"/>
      <dgm:spPr/>
    </dgm:pt>
    <dgm:pt modelId="{9EFB80E5-C85D-034D-ACAE-0371403C53C0}" type="pres">
      <dgm:prSet presAssocID="{F05BDD11-3EA2-5D47-A02B-C4FCB741DF46}" presName="linNode" presStyleCnt="0"/>
      <dgm:spPr/>
    </dgm:pt>
    <dgm:pt modelId="{AA4BCA5A-692E-1949-898F-3C7D0C93C9BF}" type="pres">
      <dgm:prSet presAssocID="{F05BDD11-3EA2-5D47-A02B-C4FCB741DF46}" presName="parentShp" presStyleLbl="node1" presStyleIdx="2" presStyleCnt="3">
        <dgm:presLayoutVars>
          <dgm:bulletEnabled val="1"/>
        </dgm:presLayoutVars>
      </dgm:prSet>
      <dgm:spPr/>
    </dgm:pt>
    <dgm:pt modelId="{1923FCF9-0709-5D48-984D-A143E84EF1A1}" type="pres">
      <dgm:prSet presAssocID="{F05BDD11-3EA2-5D47-A02B-C4FCB741DF46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3F440B16-7D21-1946-AECC-B3AE5E746BFE}" type="presOf" srcId="{6EDC9522-2B52-5C48-ABE7-715FC2B6A6EC}" destId="{1923FCF9-0709-5D48-984D-A143E84EF1A1}" srcOrd="0" destOrd="0" presId="urn:microsoft.com/office/officeart/2005/8/layout/vList6"/>
    <dgm:cxn modelId="{55C35417-48D7-B447-A5C4-DFB67886E06F}" srcId="{B6BF5C55-AD86-3A4D-8DBC-8084B10326F1}" destId="{762CFD27-4295-994A-8251-73CAE86C8A43}" srcOrd="0" destOrd="0" parTransId="{8C1B76B8-78CF-3F4D-8AA0-F9EE0D0C30BC}" sibTransId="{8CEEA52E-CD9F-BA48-8918-BFA30B231169}"/>
    <dgm:cxn modelId="{6AA25522-E730-4F42-9B1B-9CC93A708777}" srcId="{3CED1D38-FC93-5444-9AB0-85715195886B}" destId="{99620E46-881F-034E-B567-5807743F297D}" srcOrd="0" destOrd="0" parTransId="{3B99CD0A-A256-3D4D-8E29-F72E2338FC88}" sibTransId="{BB049F89-8621-5942-A875-A460C4BFBAEC}"/>
    <dgm:cxn modelId="{72A1F32C-55D9-B940-B7A1-3357E9B2AAF2}" type="presOf" srcId="{D0755896-682C-2D4E-A7C9-B6F35CA51324}" destId="{39FFAE8D-0578-FA47-B8B9-CD768D85987A}" srcOrd="0" destOrd="0" presId="urn:microsoft.com/office/officeart/2005/8/layout/vList6"/>
    <dgm:cxn modelId="{F838EA38-FD09-4F49-9AE2-E15C891F823E}" srcId="{D0755896-682C-2D4E-A7C9-B6F35CA51324}" destId="{3CED1D38-FC93-5444-9AB0-85715195886B}" srcOrd="1" destOrd="0" parTransId="{49DE06E9-34A2-594F-BC0C-FC6552CF29E5}" sibTransId="{D5AD1713-F687-B940-98ED-4E921D77BAB7}"/>
    <dgm:cxn modelId="{1746F53D-ED7C-1D4F-8B35-3D7D9F145089}" type="presOf" srcId="{762CFD27-4295-994A-8251-73CAE86C8A43}" destId="{919CE45A-BDB6-7D47-8F19-A11669C600F8}" srcOrd="0" destOrd="0" presId="urn:microsoft.com/office/officeart/2005/8/layout/vList6"/>
    <dgm:cxn modelId="{BE181350-039A-F541-889A-F59AEF90F09E}" type="presOf" srcId="{B6BF5C55-AD86-3A4D-8DBC-8084B10326F1}" destId="{043F4BE1-787B-4F4C-9C9D-DF493597994F}" srcOrd="0" destOrd="0" presId="urn:microsoft.com/office/officeart/2005/8/layout/vList6"/>
    <dgm:cxn modelId="{B2B04754-36C5-E84F-B20B-CA77CA112B8D}" srcId="{D0755896-682C-2D4E-A7C9-B6F35CA51324}" destId="{B6BF5C55-AD86-3A4D-8DBC-8084B10326F1}" srcOrd="0" destOrd="0" parTransId="{3F967E2B-A984-3745-9214-A1ECB59C6D8C}" sibTransId="{5F8FC35B-3469-5D4A-97D5-2A8375856FD5}"/>
    <dgm:cxn modelId="{EC805F64-06CE-5945-818F-59F8ECF11E5C}" type="presOf" srcId="{99620E46-881F-034E-B567-5807743F297D}" destId="{0EFA9EF9-B63E-804C-8910-79777E1E5179}" srcOrd="0" destOrd="0" presId="urn:microsoft.com/office/officeart/2005/8/layout/vList6"/>
    <dgm:cxn modelId="{2B47A295-8EF0-C84D-8037-6E1BDBF9BFB9}" srcId="{D0755896-682C-2D4E-A7C9-B6F35CA51324}" destId="{F05BDD11-3EA2-5D47-A02B-C4FCB741DF46}" srcOrd="2" destOrd="0" parTransId="{8E397E84-9816-DF45-895C-F59F79BA32AF}" sibTransId="{23D94C62-7E3D-DD40-9F81-8B3259E0A8C9}"/>
    <dgm:cxn modelId="{685AEABC-7A67-EB45-AF5C-7F814BB5F103}" type="presOf" srcId="{F05BDD11-3EA2-5D47-A02B-C4FCB741DF46}" destId="{AA4BCA5A-692E-1949-898F-3C7D0C93C9BF}" srcOrd="0" destOrd="0" presId="urn:microsoft.com/office/officeart/2005/8/layout/vList6"/>
    <dgm:cxn modelId="{374D69E4-2D24-8048-A154-2E529C403F1A}" type="presOf" srcId="{3CED1D38-FC93-5444-9AB0-85715195886B}" destId="{80B9FDFF-566F-F04A-BFEC-2F8E5C4AE7EF}" srcOrd="0" destOrd="0" presId="urn:microsoft.com/office/officeart/2005/8/layout/vList6"/>
    <dgm:cxn modelId="{18C791EE-C956-3A4F-AC3D-2478E2F6C94F}" srcId="{F05BDD11-3EA2-5D47-A02B-C4FCB741DF46}" destId="{6EDC9522-2B52-5C48-ABE7-715FC2B6A6EC}" srcOrd="0" destOrd="0" parTransId="{356DC7CA-D5D3-F548-86C3-9FA1F9E4F053}" sibTransId="{F21BCABA-2A40-404F-85A7-57FDB99D458D}"/>
    <dgm:cxn modelId="{D6E464AF-77AF-5A45-BF88-707EF366C850}" type="presParOf" srcId="{39FFAE8D-0578-FA47-B8B9-CD768D85987A}" destId="{BEE796D2-BC81-3049-ADAF-5F0D48595EE2}" srcOrd="0" destOrd="0" presId="urn:microsoft.com/office/officeart/2005/8/layout/vList6"/>
    <dgm:cxn modelId="{8CDA1029-80FE-434E-B79D-516F360CDDC4}" type="presParOf" srcId="{BEE796D2-BC81-3049-ADAF-5F0D48595EE2}" destId="{043F4BE1-787B-4F4C-9C9D-DF493597994F}" srcOrd="0" destOrd="0" presId="urn:microsoft.com/office/officeart/2005/8/layout/vList6"/>
    <dgm:cxn modelId="{6DA3888F-70BE-E04B-B66A-48751C70BB7A}" type="presParOf" srcId="{BEE796D2-BC81-3049-ADAF-5F0D48595EE2}" destId="{919CE45A-BDB6-7D47-8F19-A11669C600F8}" srcOrd="1" destOrd="0" presId="urn:microsoft.com/office/officeart/2005/8/layout/vList6"/>
    <dgm:cxn modelId="{EF35648C-A86D-E64D-93F9-C0C2B0F1BAE8}" type="presParOf" srcId="{39FFAE8D-0578-FA47-B8B9-CD768D85987A}" destId="{F2578A82-9B32-5042-8AD1-31362FFB1C2F}" srcOrd="1" destOrd="0" presId="urn:microsoft.com/office/officeart/2005/8/layout/vList6"/>
    <dgm:cxn modelId="{D351B5D6-A740-A141-963A-A01E9F9744ED}" type="presParOf" srcId="{39FFAE8D-0578-FA47-B8B9-CD768D85987A}" destId="{4B60D93C-0492-B240-AE5F-F7E315E96C23}" srcOrd="2" destOrd="0" presId="urn:microsoft.com/office/officeart/2005/8/layout/vList6"/>
    <dgm:cxn modelId="{EBC8ACC3-D52A-594D-96F6-D9F81B0D191D}" type="presParOf" srcId="{4B60D93C-0492-B240-AE5F-F7E315E96C23}" destId="{80B9FDFF-566F-F04A-BFEC-2F8E5C4AE7EF}" srcOrd="0" destOrd="0" presId="urn:microsoft.com/office/officeart/2005/8/layout/vList6"/>
    <dgm:cxn modelId="{121635BD-8E50-D34C-B14A-D13612F05ACF}" type="presParOf" srcId="{4B60D93C-0492-B240-AE5F-F7E315E96C23}" destId="{0EFA9EF9-B63E-804C-8910-79777E1E5179}" srcOrd="1" destOrd="0" presId="urn:microsoft.com/office/officeart/2005/8/layout/vList6"/>
    <dgm:cxn modelId="{A527EF34-065F-D448-AF52-50237FF62808}" type="presParOf" srcId="{39FFAE8D-0578-FA47-B8B9-CD768D85987A}" destId="{3945BE11-9331-474C-B3C5-F8BC0345726B}" srcOrd="3" destOrd="0" presId="urn:microsoft.com/office/officeart/2005/8/layout/vList6"/>
    <dgm:cxn modelId="{B04EF007-B142-1543-B9EC-0E5E675BBB37}" type="presParOf" srcId="{39FFAE8D-0578-FA47-B8B9-CD768D85987A}" destId="{9EFB80E5-C85D-034D-ACAE-0371403C53C0}" srcOrd="4" destOrd="0" presId="urn:microsoft.com/office/officeart/2005/8/layout/vList6"/>
    <dgm:cxn modelId="{C034A6D2-3557-4445-9C69-C7D1ECDD8BDA}" type="presParOf" srcId="{9EFB80E5-C85D-034D-ACAE-0371403C53C0}" destId="{AA4BCA5A-692E-1949-898F-3C7D0C93C9BF}" srcOrd="0" destOrd="0" presId="urn:microsoft.com/office/officeart/2005/8/layout/vList6"/>
    <dgm:cxn modelId="{E861F37B-D917-6F44-B9CE-85D96E3B616A}" type="presParOf" srcId="{9EFB80E5-C85D-034D-ACAE-0371403C53C0}" destId="{1923FCF9-0709-5D48-984D-A143E84EF1A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BB6242-7DDF-DE4E-BE83-7928851DDD9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29C7224-760B-8D43-A55A-6E9BBB529E5E}">
      <dgm:prSet phldrT="[Text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entury Gothic" panose="020B0502020202020204"/>
            </a:rPr>
            <a:t>Logistic Regression</a:t>
          </a:r>
          <a:endParaRPr lang="en-US"/>
        </a:p>
      </dgm:t>
    </dgm:pt>
    <dgm:pt modelId="{27D35453-BD4E-DB49-A08C-2B6DA0176D12}" type="parTrans" cxnId="{BCB9B3DE-CCF3-F142-8DBF-EE13362CAC24}">
      <dgm:prSet/>
      <dgm:spPr/>
      <dgm:t>
        <a:bodyPr/>
        <a:lstStyle/>
        <a:p>
          <a:endParaRPr lang="en-US"/>
        </a:p>
      </dgm:t>
    </dgm:pt>
    <dgm:pt modelId="{32DE289C-E4F9-E04B-A8FE-1B019FA310D7}" type="sibTrans" cxnId="{BCB9B3DE-CCF3-F142-8DBF-EE13362CAC24}">
      <dgm:prSet/>
      <dgm:spPr/>
      <dgm:t>
        <a:bodyPr/>
        <a:lstStyle/>
        <a:p>
          <a:endParaRPr lang="en-US"/>
        </a:p>
      </dgm:t>
    </dgm:pt>
    <dgm:pt modelId="{B0757A03-FF9B-9A4E-AF9A-D69F0A5F32C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Recall – 0.33</a:t>
          </a:r>
          <a:endParaRPr lang="en-US" dirty="0"/>
        </a:p>
      </dgm:t>
    </dgm:pt>
    <dgm:pt modelId="{14162397-9FF7-FE48-A3F5-291E23F5FDBD}" type="parTrans" cxnId="{748CCA2E-9DFD-0D4F-9AFE-6D2E6A3E0F48}">
      <dgm:prSet/>
      <dgm:spPr/>
      <dgm:t>
        <a:bodyPr/>
        <a:lstStyle/>
        <a:p>
          <a:endParaRPr lang="en-US"/>
        </a:p>
      </dgm:t>
    </dgm:pt>
    <dgm:pt modelId="{9F0FF469-F937-8747-ADD4-26701619C63D}" type="sibTrans" cxnId="{748CCA2E-9DFD-0D4F-9AFE-6D2E6A3E0F48}">
      <dgm:prSet/>
      <dgm:spPr/>
      <dgm:t>
        <a:bodyPr/>
        <a:lstStyle/>
        <a:p>
          <a:endParaRPr lang="en-US"/>
        </a:p>
      </dgm:t>
    </dgm:pt>
    <dgm:pt modelId="{54A6F070-CDBB-EA4F-8310-4E2EBAF1154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K Neighbor Classifier</a:t>
          </a:r>
        </a:p>
      </dgm:t>
    </dgm:pt>
    <dgm:pt modelId="{AE39A3AE-F162-0849-A1D0-D379554CF930}" type="parTrans" cxnId="{2A589FED-E2AF-1A48-9A54-6A57A02D807E}">
      <dgm:prSet/>
      <dgm:spPr/>
      <dgm:t>
        <a:bodyPr/>
        <a:lstStyle/>
        <a:p>
          <a:endParaRPr lang="en-US"/>
        </a:p>
      </dgm:t>
    </dgm:pt>
    <dgm:pt modelId="{224E8D4A-BC4F-634F-90D7-CF934B5844DD}" type="sibTrans" cxnId="{2A589FED-E2AF-1A48-9A54-6A57A02D807E}">
      <dgm:prSet/>
      <dgm:spPr/>
      <dgm:t>
        <a:bodyPr/>
        <a:lstStyle/>
        <a:p>
          <a:endParaRPr lang="en-US"/>
        </a:p>
      </dgm:t>
    </dgm:pt>
    <dgm:pt modelId="{CE7337CD-F20C-0E41-A513-D9606B690016}">
      <dgm:prSet phldrT="[Text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entury Gothic" panose="020B0502020202020204"/>
            </a:rPr>
            <a:t>Random Forest Classifier</a:t>
          </a:r>
          <a:endParaRPr lang="en-US"/>
        </a:p>
      </dgm:t>
    </dgm:pt>
    <dgm:pt modelId="{2F64BB07-1263-C641-92CB-5BECEF606767}" type="parTrans" cxnId="{7096FEF5-54F9-5E44-8154-F6778A2D724D}">
      <dgm:prSet/>
      <dgm:spPr/>
      <dgm:t>
        <a:bodyPr/>
        <a:lstStyle/>
        <a:p>
          <a:endParaRPr lang="en-US"/>
        </a:p>
      </dgm:t>
    </dgm:pt>
    <dgm:pt modelId="{DA906A70-AA1B-0B4B-837C-4029AC883E07}" type="sibTrans" cxnId="{7096FEF5-54F9-5E44-8154-F6778A2D724D}">
      <dgm:prSet/>
      <dgm:spPr/>
      <dgm:t>
        <a:bodyPr/>
        <a:lstStyle/>
        <a:p>
          <a:endParaRPr lang="en-US"/>
        </a:p>
      </dgm:t>
    </dgm:pt>
    <dgm:pt modelId="{8F6A7724-0546-154D-AF26-772A626C498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entury Gothic" panose="020B0502020202020204"/>
            </a:rPr>
            <a:t>Bernoulli Naïve Bayes</a:t>
          </a:r>
          <a:endParaRPr lang="en-US"/>
        </a:p>
      </dgm:t>
    </dgm:pt>
    <dgm:pt modelId="{81D39C24-1E0E-5842-BAE2-334A99214D50}" type="parTrans" cxnId="{2FF339ED-77C0-D648-A95C-D0FD1B3D39BA}">
      <dgm:prSet/>
      <dgm:spPr/>
      <dgm:t>
        <a:bodyPr/>
        <a:lstStyle/>
        <a:p>
          <a:endParaRPr lang="en-US"/>
        </a:p>
      </dgm:t>
    </dgm:pt>
    <dgm:pt modelId="{C0023731-705D-7641-A1C5-9EBB45353EB9}" type="sibTrans" cxnId="{2FF339ED-77C0-D648-A95C-D0FD1B3D39BA}">
      <dgm:prSet/>
      <dgm:spPr/>
      <dgm:t>
        <a:bodyPr/>
        <a:lstStyle/>
        <a:p>
          <a:endParaRPr lang="en-US"/>
        </a:p>
      </dgm:t>
    </dgm:pt>
    <dgm:pt modelId="{D69B5199-218C-304F-B882-8AC8D7991B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Precision - 0.60</a:t>
          </a:r>
          <a:endParaRPr lang="en-US" dirty="0"/>
        </a:p>
      </dgm:t>
    </dgm:pt>
    <dgm:pt modelId="{89DB46AD-0C2C-BB4E-B6BD-2ED770615DAE}" type="parTrans" cxnId="{DEBE2E55-E268-B24C-B1A1-EBDB11832F5E}">
      <dgm:prSet/>
      <dgm:spPr/>
      <dgm:t>
        <a:bodyPr/>
        <a:lstStyle/>
        <a:p>
          <a:endParaRPr lang="en-US"/>
        </a:p>
      </dgm:t>
    </dgm:pt>
    <dgm:pt modelId="{7BF3F3CA-A80E-C74A-85B5-F2968ED3206E}" type="sibTrans" cxnId="{DEBE2E55-E268-B24C-B1A1-EBDB11832F5E}">
      <dgm:prSet/>
      <dgm:spPr/>
      <dgm:t>
        <a:bodyPr/>
        <a:lstStyle/>
        <a:p>
          <a:endParaRPr lang="en-US"/>
        </a:p>
      </dgm:t>
    </dgm:pt>
    <dgm:pt modelId="{AD78D01C-44C6-5745-B793-924DB33A51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Recall – 0.08</a:t>
          </a:r>
          <a:endParaRPr lang="en-US" dirty="0"/>
        </a:p>
      </dgm:t>
    </dgm:pt>
    <dgm:pt modelId="{0C910647-A4E9-6242-9E9D-FD77CBDDE681}" type="parTrans" cxnId="{DB070129-96E4-C741-8FE3-8B7815E1F51A}">
      <dgm:prSet/>
      <dgm:spPr/>
      <dgm:t>
        <a:bodyPr/>
        <a:lstStyle/>
        <a:p>
          <a:endParaRPr lang="en-US"/>
        </a:p>
      </dgm:t>
    </dgm:pt>
    <dgm:pt modelId="{3572237A-CAED-1E43-B1FB-98EB2D1117BF}" type="sibTrans" cxnId="{DB070129-96E4-C741-8FE3-8B7815E1F51A}">
      <dgm:prSet/>
      <dgm:spPr/>
      <dgm:t>
        <a:bodyPr/>
        <a:lstStyle/>
        <a:p>
          <a:endParaRPr lang="en-US"/>
        </a:p>
      </dgm:t>
    </dgm:pt>
    <dgm:pt modelId="{FB8CACB0-1058-F24F-AF24-EF5EC89F6F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Precision - 0.93</a:t>
          </a:r>
          <a:endParaRPr lang="en-US" dirty="0"/>
        </a:p>
      </dgm:t>
    </dgm:pt>
    <dgm:pt modelId="{944C2D51-BD70-3740-AADA-EF896477785E}" type="parTrans" cxnId="{E629932E-ACA5-424A-B4D9-C6BF482D5C85}">
      <dgm:prSet/>
      <dgm:spPr/>
      <dgm:t>
        <a:bodyPr/>
        <a:lstStyle/>
        <a:p>
          <a:endParaRPr lang="en-US"/>
        </a:p>
      </dgm:t>
    </dgm:pt>
    <dgm:pt modelId="{8FA7FCB9-1BB8-974F-A0CD-BAF9BB113F28}" type="sibTrans" cxnId="{E629932E-ACA5-424A-B4D9-C6BF482D5C85}">
      <dgm:prSet/>
      <dgm:spPr/>
      <dgm:t>
        <a:bodyPr/>
        <a:lstStyle/>
        <a:p>
          <a:endParaRPr lang="en-US"/>
        </a:p>
      </dgm:t>
    </dgm:pt>
    <dgm:pt modelId="{69DA5A9B-A36E-FB48-9E82-136B3A6170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Recall -  0.45</a:t>
          </a:r>
          <a:endParaRPr lang="en-US" dirty="0"/>
        </a:p>
      </dgm:t>
    </dgm:pt>
    <dgm:pt modelId="{4C7ED9EF-8B46-BD43-BAB2-4DD15F7086C0}" type="parTrans" cxnId="{91E4066E-2974-8942-AC53-41ECBB5C261D}">
      <dgm:prSet/>
      <dgm:spPr/>
      <dgm:t>
        <a:bodyPr/>
        <a:lstStyle/>
        <a:p>
          <a:endParaRPr lang="en-US"/>
        </a:p>
      </dgm:t>
    </dgm:pt>
    <dgm:pt modelId="{BC13379F-DCC7-9946-B793-A5271D4D3E64}" type="sibTrans" cxnId="{91E4066E-2974-8942-AC53-41ECBB5C261D}">
      <dgm:prSet/>
      <dgm:spPr/>
      <dgm:t>
        <a:bodyPr/>
        <a:lstStyle/>
        <a:p>
          <a:endParaRPr lang="en-US"/>
        </a:p>
      </dgm:t>
    </dgm:pt>
    <dgm:pt modelId="{02451A19-A903-704A-97AE-9287CE9C66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Precision - 0.62</a:t>
          </a:r>
          <a:endParaRPr lang="en-US" dirty="0"/>
        </a:p>
      </dgm:t>
    </dgm:pt>
    <dgm:pt modelId="{53A2BD77-98B0-5F41-968A-6BAEB871A29A}" type="parTrans" cxnId="{0B2AD81B-3830-1D4F-B364-0B88963DA2C2}">
      <dgm:prSet/>
      <dgm:spPr/>
      <dgm:t>
        <a:bodyPr/>
        <a:lstStyle/>
        <a:p>
          <a:endParaRPr lang="en-US"/>
        </a:p>
      </dgm:t>
    </dgm:pt>
    <dgm:pt modelId="{14D5E30A-259F-B844-AA17-D30F2007F118}" type="sibTrans" cxnId="{0B2AD81B-3830-1D4F-B364-0B88963DA2C2}">
      <dgm:prSet/>
      <dgm:spPr/>
      <dgm:t>
        <a:bodyPr/>
        <a:lstStyle/>
        <a:p>
          <a:endParaRPr lang="en-US"/>
        </a:p>
      </dgm:t>
    </dgm:pt>
    <dgm:pt modelId="{948DDEBF-749A-784F-AF52-D3513B57065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Decision tree Classifier</a:t>
          </a:r>
        </a:p>
      </dgm:t>
    </dgm:pt>
    <dgm:pt modelId="{AC87A9A1-637A-CD4C-99F6-D4B3BDF062A4}" type="parTrans" cxnId="{4E8F3E7D-A20F-1849-8F21-ADC44D03AD50}">
      <dgm:prSet/>
      <dgm:spPr/>
      <dgm:t>
        <a:bodyPr/>
        <a:lstStyle/>
        <a:p>
          <a:endParaRPr lang="en-US"/>
        </a:p>
      </dgm:t>
    </dgm:pt>
    <dgm:pt modelId="{135E37C8-67A6-304F-9EF9-4D489B752E8E}" type="sibTrans" cxnId="{4E8F3E7D-A20F-1849-8F21-ADC44D03AD50}">
      <dgm:prSet/>
      <dgm:spPr/>
      <dgm:t>
        <a:bodyPr/>
        <a:lstStyle/>
        <a:p>
          <a:endParaRPr lang="en-US"/>
        </a:p>
      </dgm:t>
    </dgm:pt>
    <dgm:pt modelId="{128A5C8E-D201-8447-A2BE-928AA6841C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Recall - 0.19</a:t>
          </a:r>
          <a:endParaRPr lang="en-US" dirty="0"/>
        </a:p>
      </dgm:t>
    </dgm:pt>
    <dgm:pt modelId="{32725EC3-C90B-D24C-A357-047906EDD2D4}" type="parTrans" cxnId="{A1270077-FD2F-B447-859D-E50E8BB40996}">
      <dgm:prSet/>
      <dgm:spPr/>
      <dgm:t>
        <a:bodyPr/>
        <a:lstStyle/>
        <a:p>
          <a:endParaRPr lang="en-US"/>
        </a:p>
      </dgm:t>
    </dgm:pt>
    <dgm:pt modelId="{632C0466-B2E6-3E4E-B34A-7FD8A6C04D02}" type="sibTrans" cxnId="{A1270077-FD2F-B447-859D-E50E8BB40996}">
      <dgm:prSet/>
      <dgm:spPr/>
      <dgm:t>
        <a:bodyPr/>
        <a:lstStyle/>
        <a:p>
          <a:endParaRPr lang="en-US"/>
        </a:p>
      </dgm:t>
    </dgm:pt>
    <dgm:pt modelId="{E8D5DF46-2D51-2347-A0E8-F26C2926D3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Precision - 0.98</a:t>
          </a:r>
          <a:endParaRPr lang="en-US" dirty="0"/>
        </a:p>
      </dgm:t>
    </dgm:pt>
    <dgm:pt modelId="{5A33C553-9182-4949-93AE-2E87F650D175}" type="parTrans" cxnId="{9903B186-75E9-394D-BBCE-5EDA8404EB29}">
      <dgm:prSet/>
      <dgm:spPr/>
      <dgm:t>
        <a:bodyPr/>
        <a:lstStyle/>
        <a:p>
          <a:endParaRPr lang="en-US"/>
        </a:p>
      </dgm:t>
    </dgm:pt>
    <dgm:pt modelId="{485C9358-394F-7F40-9BB1-64D39048B354}" type="sibTrans" cxnId="{9903B186-75E9-394D-BBCE-5EDA8404EB29}">
      <dgm:prSet/>
      <dgm:spPr/>
      <dgm:t>
        <a:bodyPr/>
        <a:lstStyle/>
        <a:p>
          <a:endParaRPr lang="en-US"/>
        </a:p>
      </dgm:t>
    </dgm:pt>
    <dgm:pt modelId="{BFE61A16-A355-124E-A4D7-8DC520D84B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Recall - 0.09</a:t>
          </a:r>
          <a:endParaRPr lang="en-US" dirty="0"/>
        </a:p>
      </dgm:t>
    </dgm:pt>
    <dgm:pt modelId="{D1A61F09-8336-FE47-ADAB-F5521FFE5615}" type="sibTrans" cxnId="{69B26621-5436-4244-A6CF-BB613FB9B8E4}">
      <dgm:prSet/>
      <dgm:spPr/>
      <dgm:t>
        <a:bodyPr/>
        <a:lstStyle/>
        <a:p>
          <a:endParaRPr lang="en-US"/>
        </a:p>
      </dgm:t>
    </dgm:pt>
    <dgm:pt modelId="{ACE24523-0D21-1649-8C1D-D825158D4C90}" type="parTrans" cxnId="{69B26621-5436-4244-A6CF-BB613FB9B8E4}">
      <dgm:prSet/>
      <dgm:spPr/>
      <dgm:t>
        <a:bodyPr/>
        <a:lstStyle/>
        <a:p>
          <a:endParaRPr lang="en-US"/>
        </a:p>
      </dgm:t>
    </dgm:pt>
    <dgm:pt modelId="{3FA751F5-B906-1A47-B3C8-74FEA097FA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Precision - 1.00</a:t>
          </a:r>
          <a:endParaRPr lang="en-US" dirty="0"/>
        </a:p>
      </dgm:t>
    </dgm:pt>
    <dgm:pt modelId="{16F196FF-D064-AB45-9D8A-C7FB3AACF34A}" type="sibTrans" cxnId="{B587E44A-FD45-8445-B229-7194D90633AD}">
      <dgm:prSet/>
      <dgm:spPr/>
      <dgm:t>
        <a:bodyPr/>
        <a:lstStyle/>
        <a:p>
          <a:endParaRPr lang="en-US"/>
        </a:p>
      </dgm:t>
    </dgm:pt>
    <dgm:pt modelId="{B7041495-B16C-FA4E-9A5F-BE0334396E5A}" type="parTrans" cxnId="{B587E44A-FD45-8445-B229-7194D90633AD}">
      <dgm:prSet/>
      <dgm:spPr/>
      <dgm:t>
        <a:bodyPr/>
        <a:lstStyle/>
        <a:p>
          <a:endParaRPr lang="en-US"/>
        </a:p>
      </dgm:t>
    </dgm:pt>
    <dgm:pt modelId="{7211A01A-BA7C-456C-A8ED-145D1BB10590}" type="pres">
      <dgm:prSet presAssocID="{91BB6242-7DDF-DE4E-BE83-7928851DDD9F}" presName="root" presStyleCnt="0">
        <dgm:presLayoutVars>
          <dgm:dir/>
          <dgm:resizeHandles val="exact"/>
        </dgm:presLayoutVars>
      </dgm:prSet>
      <dgm:spPr/>
    </dgm:pt>
    <dgm:pt modelId="{B5E397C9-2AB0-4EF1-9D3E-ACDE443C7A0D}" type="pres">
      <dgm:prSet presAssocID="{729C7224-760B-8D43-A55A-6E9BBB529E5E}" presName="compNode" presStyleCnt="0"/>
      <dgm:spPr/>
    </dgm:pt>
    <dgm:pt modelId="{1A7B121E-E144-4306-ADD4-615501198790}" type="pres">
      <dgm:prSet presAssocID="{729C7224-760B-8D43-A55A-6E9BBB529E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095C20F-5635-4F0D-ADDC-004C53469CE7}" type="pres">
      <dgm:prSet presAssocID="{729C7224-760B-8D43-A55A-6E9BBB529E5E}" presName="iconSpace" presStyleCnt="0"/>
      <dgm:spPr/>
    </dgm:pt>
    <dgm:pt modelId="{8489A161-4F6D-4D66-9941-7ED09B393F3A}" type="pres">
      <dgm:prSet presAssocID="{729C7224-760B-8D43-A55A-6E9BBB529E5E}" presName="parTx" presStyleLbl="revTx" presStyleIdx="0" presStyleCnt="10">
        <dgm:presLayoutVars>
          <dgm:chMax val="0"/>
          <dgm:chPref val="0"/>
        </dgm:presLayoutVars>
      </dgm:prSet>
      <dgm:spPr/>
    </dgm:pt>
    <dgm:pt modelId="{0CAF7251-D684-49F8-8EB1-BBDA136AA11D}" type="pres">
      <dgm:prSet presAssocID="{729C7224-760B-8D43-A55A-6E9BBB529E5E}" presName="txSpace" presStyleCnt="0"/>
      <dgm:spPr/>
    </dgm:pt>
    <dgm:pt modelId="{EA15B4BF-9503-4A4D-A90E-070D4C8BD9DF}" type="pres">
      <dgm:prSet presAssocID="{729C7224-760B-8D43-A55A-6E9BBB529E5E}" presName="desTx" presStyleLbl="revTx" presStyleIdx="1" presStyleCnt="10">
        <dgm:presLayoutVars/>
      </dgm:prSet>
      <dgm:spPr/>
    </dgm:pt>
    <dgm:pt modelId="{18B4701E-F0F8-4DE5-BB00-4C02E3B3227E}" type="pres">
      <dgm:prSet presAssocID="{32DE289C-E4F9-E04B-A8FE-1B019FA310D7}" presName="sibTrans" presStyleCnt="0"/>
      <dgm:spPr/>
    </dgm:pt>
    <dgm:pt modelId="{F97596AA-1BCF-4D20-8800-76720DA5DD20}" type="pres">
      <dgm:prSet presAssocID="{54A6F070-CDBB-EA4F-8310-4E2EBAF11542}" presName="compNode" presStyleCnt="0"/>
      <dgm:spPr/>
    </dgm:pt>
    <dgm:pt modelId="{912E06F0-04F5-4FA9-84A4-A2FEA77C471B}" type="pres">
      <dgm:prSet presAssocID="{54A6F070-CDBB-EA4F-8310-4E2EBAF1154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056F7BD-1BDF-4AD4-BFE1-7C0F17E7AC87}" type="pres">
      <dgm:prSet presAssocID="{54A6F070-CDBB-EA4F-8310-4E2EBAF11542}" presName="iconSpace" presStyleCnt="0"/>
      <dgm:spPr/>
    </dgm:pt>
    <dgm:pt modelId="{DA4AE040-E600-4B16-B5E1-71183C2E6092}" type="pres">
      <dgm:prSet presAssocID="{54A6F070-CDBB-EA4F-8310-4E2EBAF11542}" presName="parTx" presStyleLbl="revTx" presStyleIdx="2" presStyleCnt="10">
        <dgm:presLayoutVars>
          <dgm:chMax val="0"/>
          <dgm:chPref val="0"/>
        </dgm:presLayoutVars>
      </dgm:prSet>
      <dgm:spPr/>
    </dgm:pt>
    <dgm:pt modelId="{4F3C6043-F6C6-4CBC-B5B1-31D077FD104C}" type="pres">
      <dgm:prSet presAssocID="{54A6F070-CDBB-EA4F-8310-4E2EBAF11542}" presName="txSpace" presStyleCnt="0"/>
      <dgm:spPr/>
    </dgm:pt>
    <dgm:pt modelId="{0983A3FA-86D6-4F58-8AD0-8F9BC20BCFCB}" type="pres">
      <dgm:prSet presAssocID="{54A6F070-CDBB-EA4F-8310-4E2EBAF11542}" presName="desTx" presStyleLbl="revTx" presStyleIdx="3" presStyleCnt="10">
        <dgm:presLayoutVars/>
      </dgm:prSet>
      <dgm:spPr/>
    </dgm:pt>
    <dgm:pt modelId="{963DD613-8F53-4960-8BEC-640BCB791335}" type="pres">
      <dgm:prSet presAssocID="{224E8D4A-BC4F-634F-90D7-CF934B5844DD}" presName="sibTrans" presStyleCnt="0"/>
      <dgm:spPr/>
    </dgm:pt>
    <dgm:pt modelId="{AF90DFAB-2FDC-4E20-8F05-13812F5A9B9C}" type="pres">
      <dgm:prSet presAssocID="{CE7337CD-F20C-0E41-A513-D9606B690016}" presName="compNode" presStyleCnt="0"/>
      <dgm:spPr/>
    </dgm:pt>
    <dgm:pt modelId="{42D1D2FA-DAF9-4BA6-BC6A-AA0067A0B440}" type="pres">
      <dgm:prSet presAssocID="{CE7337CD-F20C-0E41-A513-D9606B69001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2C44BDA1-BC6B-4133-B025-65C76F2341FB}" type="pres">
      <dgm:prSet presAssocID="{CE7337CD-F20C-0E41-A513-D9606B690016}" presName="iconSpace" presStyleCnt="0"/>
      <dgm:spPr/>
    </dgm:pt>
    <dgm:pt modelId="{436A2021-D69B-43ED-B44B-BAFF8C2218E5}" type="pres">
      <dgm:prSet presAssocID="{CE7337CD-F20C-0E41-A513-D9606B690016}" presName="parTx" presStyleLbl="revTx" presStyleIdx="4" presStyleCnt="10">
        <dgm:presLayoutVars>
          <dgm:chMax val="0"/>
          <dgm:chPref val="0"/>
        </dgm:presLayoutVars>
      </dgm:prSet>
      <dgm:spPr/>
    </dgm:pt>
    <dgm:pt modelId="{D5E94A71-B7CA-4377-80B6-AC4627629212}" type="pres">
      <dgm:prSet presAssocID="{CE7337CD-F20C-0E41-A513-D9606B690016}" presName="txSpace" presStyleCnt="0"/>
      <dgm:spPr/>
    </dgm:pt>
    <dgm:pt modelId="{3D000979-3BA3-4B79-AED2-CC1FCABCEFC8}" type="pres">
      <dgm:prSet presAssocID="{CE7337CD-F20C-0E41-A513-D9606B690016}" presName="desTx" presStyleLbl="revTx" presStyleIdx="5" presStyleCnt="10" custLinFactNeighborY="11446">
        <dgm:presLayoutVars/>
      </dgm:prSet>
      <dgm:spPr/>
    </dgm:pt>
    <dgm:pt modelId="{1E5ABFDA-705A-41FB-B558-F32BB5B0FB24}" type="pres">
      <dgm:prSet presAssocID="{DA906A70-AA1B-0B4B-837C-4029AC883E07}" presName="sibTrans" presStyleCnt="0"/>
      <dgm:spPr/>
    </dgm:pt>
    <dgm:pt modelId="{F45CD1DB-9E18-4179-B100-EAF4417132CC}" type="pres">
      <dgm:prSet presAssocID="{8F6A7724-0546-154D-AF26-772A626C4986}" presName="compNode" presStyleCnt="0"/>
      <dgm:spPr/>
    </dgm:pt>
    <dgm:pt modelId="{5006374B-EF69-4A50-A417-81AE8F77F5F6}" type="pres">
      <dgm:prSet presAssocID="{8F6A7724-0546-154D-AF26-772A626C498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llipop"/>
        </a:ext>
      </dgm:extLst>
    </dgm:pt>
    <dgm:pt modelId="{651BEF9C-6DE9-4FCC-9978-07690B5350AF}" type="pres">
      <dgm:prSet presAssocID="{8F6A7724-0546-154D-AF26-772A626C4986}" presName="iconSpace" presStyleCnt="0"/>
      <dgm:spPr/>
    </dgm:pt>
    <dgm:pt modelId="{60E3D3D4-024F-40B8-916C-8EDB2B21EB3F}" type="pres">
      <dgm:prSet presAssocID="{8F6A7724-0546-154D-AF26-772A626C4986}" presName="parTx" presStyleLbl="revTx" presStyleIdx="6" presStyleCnt="10">
        <dgm:presLayoutVars>
          <dgm:chMax val="0"/>
          <dgm:chPref val="0"/>
        </dgm:presLayoutVars>
      </dgm:prSet>
      <dgm:spPr/>
    </dgm:pt>
    <dgm:pt modelId="{287618C2-E316-426A-9207-C6CE4BE3FE1C}" type="pres">
      <dgm:prSet presAssocID="{8F6A7724-0546-154D-AF26-772A626C4986}" presName="txSpace" presStyleCnt="0"/>
      <dgm:spPr/>
    </dgm:pt>
    <dgm:pt modelId="{C24FAF46-26FB-412B-9C57-9405FAA7FA4D}" type="pres">
      <dgm:prSet presAssocID="{8F6A7724-0546-154D-AF26-772A626C4986}" presName="desTx" presStyleLbl="revTx" presStyleIdx="7" presStyleCnt="10">
        <dgm:presLayoutVars/>
      </dgm:prSet>
      <dgm:spPr/>
    </dgm:pt>
    <dgm:pt modelId="{960940C2-369D-4ECE-83CB-50EA1A33F97A}" type="pres">
      <dgm:prSet presAssocID="{C0023731-705D-7641-A1C5-9EBB45353EB9}" presName="sibTrans" presStyleCnt="0"/>
      <dgm:spPr/>
    </dgm:pt>
    <dgm:pt modelId="{4FB7D332-0551-47EB-882B-31FDD454B4E0}" type="pres">
      <dgm:prSet presAssocID="{948DDEBF-749A-784F-AF52-D3513B570650}" presName="compNode" presStyleCnt="0"/>
      <dgm:spPr/>
    </dgm:pt>
    <dgm:pt modelId="{992CD127-6C74-4255-9C4C-B47EFA43C8C1}" type="pres">
      <dgm:prSet presAssocID="{948DDEBF-749A-784F-AF52-D3513B57065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2A88B37-0474-4B58-9C54-F4A64F23E397}" type="pres">
      <dgm:prSet presAssocID="{948DDEBF-749A-784F-AF52-D3513B570650}" presName="iconSpace" presStyleCnt="0"/>
      <dgm:spPr/>
    </dgm:pt>
    <dgm:pt modelId="{787FD49F-8CC3-458A-88A5-393ADB55073A}" type="pres">
      <dgm:prSet presAssocID="{948DDEBF-749A-784F-AF52-D3513B570650}" presName="parTx" presStyleLbl="revTx" presStyleIdx="8" presStyleCnt="10">
        <dgm:presLayoutVars>
          <dgm:chMax val="0"/>
          <dgm:chPref val="0"/>
        </dgm:presLayoutVars>
      </dgm:prSet>
      <dgm:spPr/>
    </dgm:pt>
    <dgm:pt modelId="{9AD80EFD-214B-4E9B-88DD-A2EE23C59DE6}" type="pres">
      <dgm:prSet presAssocID="{948DDEBF-749A-784F-AF52-D3513B570650}" presName="txSpace" presStyleCnt="0"/>
      <dgm:spPr/>
    </dgm:pt>
    <dgm:pt modelId="{9985AC4E-E8CB-4CBA-A6DB-F8408623555B}" type="pres">
      <dgm:prSet presAssocID="{948DDEBF-749A-784F-AF52-D3513B570650}" presName="desTx" presStyleLbl="revTx" presStyleIdx="9" presStyleCnt="10">
        <dgm:presLayoutVars/>
      </dgm:prSet>
      <dgm:spPr/>
    </dgm:pt>
  </dgm:ptLst>
  <dgm:cxnLst>
    <dgm:cxn modelId="{504C7A11-8AC6-AA42-99B5-608D500E9DA5}" type="presOf" srcId="{8F6A7724-0546-154D-AF26-772A626C4986}" destId="{60E3D3D4-024F-40B8-916C-8EDB2B21EB3F}" srcOrd="0" destOrd="0" presId="urn:microsoft.com/office/officeart/2018/5/layout/CenteredIconLabelDescriptionList"/>
    <dgm:cxn modelId="{0B2AD81B-3830-1D4F-B364-0B88963DA2C2}" srcId="{8F6A7724-0546-154D-AF26-772A626C4986}" destId="{02451A19-A903-704A-97AE-9287CE9C665F}" srcOrd="1" destOrd="0" parTransId="{53A2BD77-98B0-5F41-968A-6BAEB871A29A}" sibTransId="{14D5E30A-259F-B844-AA17-D30F2007F118}"/>
    <dgm:cxn modelId="{69B26621-5436-4244-A6CF-BB613FB9B8E4}" srcId="{CE7337CD-F20C-0E41-A513-D9606B690016}" destId="{BFE61A16-A355-124E-A4D7-8DC520D84BB6}" srcOrd="0" destOrd="0" parTransId="{ACE24523-0D21-1649-8C1D-D825158D4C90}" sibTransId="{D1A61F09-8336-FE47-ADAB-F5521FFE5615}"/>
    <dgm:cxn modelId="{C806D222-A776-FB44-B0C2-9E8DEA341E83}" type="presOf" srcId="{FB8CACB0-1058-F24F-AF24-EF5EC89F6F69}" destId="{0983A3FA-86D6-4F58-8AD0-8F9BC20BCFCB}" srcOrd="0" destOrd="1" presId="urn:microsoft.com/office/officeart/2018/5/layout/CenteredIconLabelDescriptionList"/>
    <dgm:cxn modelId="{DB070129-96E4-C741-8FE3-8B7815E1F51A}" srcId="{54A6F070-CDBB-EA4F-8310-4E2EBAF11542}" destId="{AD78D01C-44C6-5745-B793-924DB33A5191}" srcOrd="0" destOrd="0" parTransId="{0C910647-A4E9-6242-9E9D-FD77CBDDE681}" sibTransId="{3572237A-CAED-1E43-B1FB-98EB2D1117BF}"/>
    <dgm:cxn modelId="{EBEC522B-20B4-7B4F-AA46-FA9BF15510A9}" type="presOf" srcId="{948DDEBF-749A-784F-AF52-D3513B570650}" destId="{787FD49F-8CC3-458A-88A5-393ADB55073A}" srcOrd="0" destOrd="0" presId="urn:microsoft.com/office/officeart/2018/5/layout/CenteredIconLabelDescriptionList"/>
    <dgm:cxn modelId="{E629932E-ACA5-424A-B4D9-C6BF482D5C85}" srcId="{54A6F070-CDBB-EA4F-8310-4E2EBAF11542}" destId="{FB8CACB0-1058-F24F-AF24-EF5EC89F6F69}" srcOrd="1" destOrd="0" parTransId="{944C2D51-BD70-3740-AADA-EF896477785E}" sibTransId="{8FA7FCB9-1BB8-974F-A0CD-BAF9BB113F28}"/>
    <dgm:cxn modelId="{748CCA2E-9DFD-0D4F-9AFE-6D2E6A3E0F48}" srcId="{729C7224-760B-8D43-A55A-6E9BBB529E5E}" destId="{B0757A03-FF9B-9A4E-AF9A-D69F0A5F32C9}" srcOrd="0" destOrd="0" parTransId="{14162397-9FF7-FE48-A3F5-291E23F5FDBD}" sibTransId="{9F0FF469-F937-8747-ADD4-26701619C63D}"/>
    <dgm:cxn modelId="{B587E44A-FD45-8445-B229-7194D90633AD}" srcId="{CE7337CD-F20C-0E41-A513-D9606B690016}" destId="{3FA751F5-B906-1A47-B3C8-74FEA097FA78}" srcOrd="1" destOrd="0" parTransId="{B7041495-B16C-FA4E-9A5F-BE0334396E5A}" sibTransId="{16F196FF-D064-AB45-9D8A-C7FB3AACF34A}"/>
    <dgm:cxn modelId="{DEBE2E55-E268-B24C-B1A1-EBDB11832F5E}" srcId="{729C7224-760B-8D43-A55A-6E9BBB529E5E}" destId="{D69B5199-218C-304F-B882-8AC8D7991B03}" srcOrd="1" destOrd="0" parTransId="{89DB46AD-0C2C-BB4E-B6BD-2ED770615DAE}" sibTransId="{7BF3F3CA-A80E-C74A-85B5-F2968ED3206E}"/>
    <dgm:cxn modelId="{6D6D6D55-3AD7-C84A-8935-128586A01025}" type="presOf" srcId="{128A5C8E-D201-8447-A2BE-928AA6841CF3}" destId="{9985AC4E-E8CB-4CBA-A6DB-F8408623555B}" srcOrd="0" destOrd="0" presId="urn:microsoft.com/office/officeart/2018/5/layout/CenteredIconLabelDescriptionList"/>
    <dgm:cxn modelId="{62C33156-0625-264B-B4A4-2F254E47E2F3}" type="presOf" srcId="{CE7337CD-F20C-0E41-A513-D9606B690016}" destId="{436A2021-D69B-43ED-B44B-BAFF8C2218E5}" srcOrd="0" destOrd="0" presId="urn:microsoft.com/office/officeart/2018/5/layout/CenteredIconLabelDescriptionList"/>
    <dgm:cxn modelId="{91E4066E-2974-8942-AC53-41ECBB5C261D}" srcId="{8F6A7724-0546-154D-AF26-772A626C4986}" destId="{69DA5A9B-A36E-FB48-9E82-136B3A61702C}" srcOrd="0" destOrd="0" parTransId="{4C7ED9EF-8B46-BD43-BAB2-4DD15F7086C0}" sibTransId="{BC13379F-DCC7-9946-B793-A5271D4D3E64}"/>
    <dgm:cxn modelId="{879EA374-104C-2E43-B089-E26A110B34C5}" type="presOf" srcId="{3FA751F5-B906-1A47-B3C8-74FEA097FA78}" destId="{3D000979-3BA3-4B79-AED2-CC1FCABCEFC8}" srcOrd="0" destOrd="1" presId="urn:microsoft.com/office/officeart/2018/5/layout/CenteredIconLabelDescriptionList"/>
    <dgm:cxn modelId="{A1270077-FD2F-B447-859D-E50E8BB40996}" srcId="{948DDEBF-749A-784F-AF52-D3513B570650}" destId="{128A5C8E-D201-8447-A2BE-928AA6841CF3}" srcOrd="0" destOrd="0" parTransId="{32725EC3-C90B-D24C-A357-047906EDD2D4}" sibTransId="{632C0466-B2E6-3E4E-B34A-7FD8A6C04D02}"/>
    <dgm:cxn modelId="{4E8F3E7D-A20F-1849-8F21-ADC44D03AD50}" srcId="{91BB6242-7DDF-DE4E-BE83-7928851DDD9F}" destId="{948DDEBF-749A-784F-AF52-D3513B570650}" srcOrd="4" destOrd="0" parTransId="{AC87A9A1-637A-CD4C-99F6-D4B3BDF062A4}" sibTransId="{135E37C8-67A6-304F-9EF9-4D489B752E8E}"/>
    <dgm:cxn modelId="{D12C9C7D-979B-8B4A-8A29-94C199C025A0}" type="presOf" srcId="{B0757A03-FF9B-9A4E-AF9A-D69F0A5F32C9}" destId="{EA15B4BF-9503-4A4D-A90E-070D4C8BD9DF}" srcOrd="0" destOrd="0" presId="urn:microsoft.com/office/officeart/2018/5/layout/CenteredIconLabelDescriptionList"/>
    <dgm:cxn modelId="{9903B186-75E9-394D-BBCE-5EDA8404EB29}" srcId="{948DDEBF-749A-784F-AF52-D3513B570650}" destId="{E8D5DF46-2D51-2347-A0E8-F26C2926D39C}" srcOrd="1" destOrd="0" parTransId="{5A33C553-9182-4949-93AE-2E87F650D175}" sibTransId="{485C9358-394F-7F40-9BB1-64D39048B354}"/>
    <dgm:cxn modelId="{DF027289-76D2-EF45-B056-A265B47AB3F4}" type="presOf" srcId="{D69B5199-218C-304F-B882-8AC8D7991B03}" destId="{EA15B4BF-9503-4A4D-A90E-070D4C8BD9DF}" srcOrd="0" destOrd="1" presId="urn:microsoft.com/office/officeart/2018/5/layout/CenteredIconLabelDescriptionList"/>
    <dgm:cxn modelId="{4C511196-23B7-DA40-83B7-289C75652906}" type="presOf" srcId="{69DA5A9B-A36E-FB48-9E82-136B3A61702C}" destId="{C24FAF46-26FB-412B-9C57-9405FAA7FA4D}" srcOrd="0" destOrd="0" presId="urn:microsoft.com/office/officeart/2018/5/layout/CenteredIconLabelDescriptionList"/>
    <dgm:cxn modelId="{9BC2EDA8-DDD1-A749-A115-344E2747621D}" type="presOf" srcId="{729C7224-760B-8D43-A55A-6E9BBB529E5E}" destId="{8489A161-4F6D-4D66-9941-7ED09B393F3A}" srcOrd="0" destOrd="0" presId="urn:microsoft.com/office/officeart/2018/5/layout/CenteredIconLabelDescriptionList"/>
    <dgm:cxn modelId="{34E0B0B6-F7B1-7144-B425-F98F6ED13BFC}" type="presOf" srcId="{54A6F070-CDBB-EA4F-8310-4E2EBAF11542}" destId="{DA4AE040-E600-4B16-B5E1-71183C2E6092}" srcOrd="0" destOrd="0" presId="urn:microsoft.com/office/officeart/2018/5/layout/CenteredIconLabelDescriptionList"/>
    <dgm:cxn modelId="{8C50BCBD-A952-9843-B826-8B95D6757DDE}" type="presOf" srcId="{E8D5DF46-2D51-2347-A0E8-F26C2926D39C}" destId="{9985AC4E-E8CB-4CBA-A6DB-F8408623555B}" srcOrd="0" destOrd="1" presId="urn:microsoft.com/office/officeart/2018/5/layout/CenteredIconLabelDescriptionList"/>
    <dgm:cxn modelId="{FF2BC8C5-6EF8-A948-8F67-5F5CA58E6072}" type="presOf" srcId="{AD78D01C-44C6-5745-B793-924DB33A5191}" destId="{0983A3FA-86D6-4F58-8AD0-8F9BC20BCFCB}" srcOrd="0" destOrd="0" presId="urn:microsoft.com/office/officeart/2018/5/layout/CenteredIconLabelDescriptionList"/>
    <dgm:cxn modelId="{BCB9B3DE-CCF3-F142-8DBF-EE13362CAC24}" srcId="{91BB6242-7DDF-DE4E-BE83-7928851DDD9F}" destId="{729C7224-760B-8D43-A55A-6E9BBB529E5E}" srcOrd="0" destOrd="0" parTransId="{27D35453-BD4E-DB49-A08C-2B6DA0176D12}" sibTransId="{32DE289C-E4F9-E04B-A8FE-1B019FA310D7}"/>
    <dgm:cxn modelId="{A2E3D3DE-E642-4F40-821B-A55C63C369FA}" type="presOf" srcId="{BFE61A16-A355-124E-A4D7-8DC520D84BB6}" destId="{3D000979-3BA3-4B79-AED2-CC1FCABCEFC8}" srcOrd="0" destOrd="0" presId="urn:microsoft.com/office/officeart/2018/5/layout/CenteredIconLabelDescriptionList"/>
    <dgm:cxn modelId="{73F794E0-0265-FB45-84AF-1A1A76F8AE57}" type="presOf" srcId="{02451A19-A903-704A-97AE-9287CE9C665F}" destId="{C24FAF46-26FB-412B-9C57-9405FAA7FA4D}" srcOrd="0" destOrd="1" presId="urn:microsoft.com/office/officeart/2018/5/layout/CenteredIconLabelDescriptionList"/>
    <dgm:cxn modelId="{2FF339ED-77C0-D648-A95C-D0FD1B3D39BA}" srcId="{91BB6242-7DDF-DE4E-BE83-7928851DDD9F}" destId="{8F6A7724-0546-154D-AF26-772A626C4986}" srcOrd="3" destOrd="0" parTransId="{81D39C24-1E0E-5842-BAE2-334A99214D50}" sibTransId="{C0023731-705D-7641-A1C5-9EBB45353EB9}"/>
    <dgm:cxn modelId="{2A589FED-E2AF-1A48-9A54-6A57A02D807E}" srcId="{91BB6242-7DDF-DE4E-BE83-7928851DDD9F}" destId="{54A6F070-CDBB-EA4F-8310-4E2EBAF11542}" srcOrd="1" destOrd="0" parTransId="{AE39A3AE-F162-0849-A1D0-D379554CF930}" sibTransId="{224E8D4A-BC4F-634F-90D7-CF934B5844DD}"/>
    <dgm:cxn modelId="{7096FEF5-54F9-5E44-8154-F6778A2D724D}" srcId="{91BB6242-7DDF-DE4E-BE83-7928851DDD9F}" destId="{CE7337CD-F20C-0E41-A513-D9606B690016}" srcOrd="2" destOrd="0" parTransId="{2F64BB07-1263-C641-92CB-5BECEF606767}" sibTransId="{DA906A70-AA1B-0B4B-837C-4029AC883E07}"/>
    <dgm:cxn modelId="{40C7ADF6-1A3E-B94E-BEDA-09F8A1B9D501}" type="presOf" srcId="{91BB6242-7DDF-DE4E-BE83-7928851DDD9F}" destId="{7211A01A-BA7C-456C-A8ED-145D1BB10590}" srcOrd="0" destOrd="0" presId="urn:microsoft.com/office/officeart/2018/5/layout/CenteredIconLabelDescriptionList"/>
    <dgm:cxn modelId="{01106655-BFE7-BB4C-9371-BD38D68DAF57}" type="presParOf" srcId="{7211A01A-BA7C-456C-A8ED-145D1BB10590}" destId="{B5E397C9-2AB0-4EF1-9D3E-ACDE443C7A0D}" srcOrd="0" destOrd="0" presId="urn:microsoft.com/office/officeart/2018/5/layout/CenteredIconLabelDescriptionList"/>
    <dgm:cxn modelId="{FF6F2E4A-556E-0B4D-AC56-E46B73D08DD8}" type="presParOf" srcId="{B5E397C9-2AB0-4EF1-9D3E-ACDE443C7A0D}" destId="{1A7B121E-E144-4306-ADD4-615501198790}" srcOrd="0" destOrd="0" presId="urn:microsoft.com/office/officeart/2018/5/layout/CenteredIconLabelDescriptionList"/>
    <dgm:cxn modelId="{C765F13B-8C50-0441-9D5D-907AD077B5A7}" type="presParOf" srcId="{B5E397C9-2AB0-4EF1-9D3E-ACDE443C7A0D}" destId="{8095C20F-5635-4F0D-ADDC-004C53469CE7}" srcOrd="1" destOrd="0" presId="urn:microsoft.com/office/officeart/2018/5/layout/CenteredIconLabelDescriptionList"/>
    <dgm:cxn modelId="{BB29C29D-1181-8B44-856B-7B62B41F5465}" type="presParOf" srcId="{B5E397C9-2AB0-4EF1-9D3E-ACDE443C7A0D}" destId="{8489A161-4F6D-4D66-9941-7ED09B393F3A}" srcOrd="2" destOrd="0" presId="urn:microsoft.com/office/officeart/2018/5/layout/CenteredIconLabelDescriptionList"/>
    <dgm:cxn modelId="{0F3010B0-78FB-D244-9683-40EB79D5F41E}" type="presParOf" srcId="{B5E397C9-2AB0-4EF1-9D3E-ACDE443C7A0D}" destId="{0CAF7251-D684-49F8-8EB1-BBDA136AA11D}" srcOrd="3" destOrd="0" presId="urn:microsoft.com/office/officeart/2018/5/layout/CenteredIconLabelDescriptionList"/>
    <dgm:cxn modelId="{FF2EF983-03B2-0547-934D-54710CF807ED}" type="presParOf" srcId="{B5E397C9-2AB0-4EF1-9D3E-ACDE443C7A0D}" destId="{EA15B4BF-9503-4A4D-A90E-070D4C8BD9DF}" srcOrd="4" destOrd="0" presId="urn:microsoft.com/office/officeart/2018/5/layout/CenteredIconLabelDescriptionList"/>
    <dgm:cxn modelId="{5F291ED5-1C6E-734D-B6F7-D2944D2CE264}" type="presParOf" srcId="{7211A01A-BA7C-456C-A8ED-145D1BB10590}" destId="{18B4701E-F0F8-4DE5-BB00-4C02E3B3227E}" srcOrd="1" destOrd="0" presId="urn:microsoft.com/office/officeart/2018/5/layout/CenteredIconLabelDescriptionList"/>
    <dgm:cxn modelId="{8B5376BB-71B3-DD49-9AFA-74109DF5FA18}" type="presParOf" srcId="{7211A01A-BA7C-456C-A8ED-145D1BB10590}" destId="{F97596AA-1BCF-4D20-8800-76720DA5DD20}" srcOrd="2" destOrd="0" presId="urn:microsoft.com/office/officeart/2018/5/layout/CenteredIconLabelDescriptionList"/>
    <dgm:cxn modelId="{1A4356E8-2A01-E64C-A8E9-1C05EB78833E}" type="presParOf" srcId="{F97596AA-1BCF-4D20-8800-76720DA5DD20}" destId="{912E06F0-04F5-4FA9-84A4-A2FEA77C471B}" srcOrd="0" destOrd="0" presId="urn:microsoft.com/office/officeart/2018/5/layout/CenteredIconLabelDescriptionList"/>
    <dgm:cxn modelId="{0859548A-904C-7A49-A977-DE33C608510F}" type="presParOf" srcId="{F97596AA-1BCF-4D20-8800-76720DA5DD20}" destId="{3056F7BD-1BDF-4AD4-BFE1-7C0F17E7AC87}" srcOrd="1" destOrd="0" presId="urn:microsoft.com/office/officeart/2018/5/layout/CenteredIconLabelDescriptionList"/>
    <dgm:cxn modelId="{CBE2A559-65BB-704F-941C-925408B086DE}" type="presParOf" srcId="{F97596AA-1BCF-4D20-8800-76720DA5DD20}" destId="{DA4AE040-E600-4B16-B5E1-71183C2E6092}" srcOrd="2" destOrd="0" presId="urn:microsoft.com/office/officeart/2018/5/layout/CenteredIconLabelDescriptionList"/>
    <dgm:cxn modelId="{D94A3542-5BD9-8346-BA2E-B6E55D19D63B}" type="presParOf" srcId="{F97596AA-1BCF-4D20-8800-76720DA5DD20}" destId="{4F3C6043-F6C6-4CBC-B5B1-31D077FD104C}" srcOrd="3" destOrd="0" presId="urn:microsoft.com/office/officeart/2018/5/layout/CenteredIconLabelDescriptionList"/>
    <dgm:cxn modelId="{348A686E-C779-7648-A2CB-BC4B1EA5063A}" type="presParOf" srcId="{F97596AA-1BCF-4D20-8800-76720DA5DD20}" destId="{0983A3FA-86D6-4F58-8AD0-8F9BC20BCFCB}" srcOrd="4" destOrd="0" presId="urn:microsoft.com/office/officeart/2018/5/layout/CenteredIconLabelDescriptionList"/>
    <dgm:cxn modelId="{592FAABB-CC1F-024B-B72B-B993E0D9BEBD}" type="presParOf" srcId="{7211A01A-BA7C-456C-A8ED-145D1BB10590}" destId="{963DD613-8F53-4960-8BEC-640BCB791335}" srcOrd="3" destOrd="0" presId="urn:microsoft.com/office/officeart/2018/5/layout/CenteredIconLabelDescriptionList"/>
    <dgm:cxn modelId="{FA094937-6C91-594B-8DB2-1985C06DAB9B}" type="presParOf" srcId="{7211A01A-BA7C-456C-A8ED-145D1BB10590}" destId="{AF90DFAB-2FDC-4E20-8F05-13812F5A9B9C}" srcOrd="4" destOrd="0" presId="urn:microsoft.com/office/officeart/2018/5/layout/CenteredIconLabelDescriptionList"/>
    <dgm:cxn modelId="{70E62B3D-8074-E146-9B71-6A072AD27DB4}" type="presParOf" srcId="{AF90DFAB-2FDC-4E20-8F05-13812F5A9B9C}" destId="{42D1D2FA-DAF9-4BA6-BC6A-AA0067A0B440}" srcOrd="0" destOrd="0" presId="urn:microsoft.com/office/officeart/2018/5/layout/CenteredIconLabelDescriptionList"/>
    <dgm:cxn modelId="{C6881D1E-4CA5-2140-9BA5-765365FF3B75}" type="presParOf" srcId="{AF90DFAB-2FDC-4E20-8F05-13812F5A9B9C}" destId="{2C44BDA1-BC6B-4133-B025-65C76F2341FB}" srcOrd="1" destOrd="0" presId="urn:microsoft.com/office/officeart/2018/5/layout/CenteredIconLabelDescriptionList"/>
    <dgm:cxn modelId="{809EF622-AED3-364D-9012-89236F046DEE}" type="presParOf" srcId="{AF90DFAB-2FDC-4E20-8F05-13812F5A9B9C}" destId="{436A2021-D69B-43ED-B44B-BAFF8C2218E5}" srcOrd="2" destOrd="0" presId="urn:microsoft.com/office/officeart/2018/5/layout/CenteredIconLabelDescriptionList"/>
    <dgm:cxn modelId="{FD9B01F7-9FD1-B74A-9666-0D56606C9266}" type="presParOf" srcId="{AF90DFAB-2FDC-4E20-8F05-13812F5A9B9C}" destId="{D5E94A71-B7CA-4377-80B6-AC4627629212}" srcOrd="3" destOrd="0" presId="urn:microsoft.com/office/officeart/2018/5/layout/CenteredIconLabelDescriptionList"/>
    <dgm:cxn modelId="{543F56BE-6BCB-2141-9ECA-A3CC9E61F65F}" type="presParOf" srcId="{AF90DFAB-2FDC-4E20-8F05-13812F5A9B9C}" destId="{3D000979-3BA3-4B79-AED2-CC1FCABCEFC8}" srcOrd="4" destOrd="0" presId="urn:microsoft.com/office/officeart/2018/5/layout/CenteredIconLabelDescriptionList"/>
    <dgm:cxn modelId="{839379FF-B629-D84B-9886-CAD666AEA9F8}" type="presParOf" srcId="{7211A01A-BA7C-456C-A8ED-145D1BB10590}" destId="{1E5ABFDA-705A-41FB-B558-F32BB5B0FB24}" srcOrd="5" destOrd="0" presId="urn:microsoft.com/office/officeart/2018/5/layout/CenteredIconLabelDescriptionList"/>
    <dgm:cxn modelId="{9AC2F872-416B-B943-8DF6-52CC75240338}" type="presParOf" srcId="{7211A01A-BA7C-456C-A8ED-145D1BB10590}" destId="{F45CD1DB-9E18-4179-B100-EAF4417132CC}" srcOrd="6" destOrd="0" presId="urn:microsoft.com/office/officeart/2018/5/layout/CenteredIconLabelDescriptionList"/>
    <dgm:cxn modelId="{29391889-5859-494F-8712-595306755531}" type="presParOf" srcId="{F45CD1DB-9E18-4179-B100-EAF4417132CC}" destId="{5006374B-EF69-4A50-A417-81AE8F77F5F6}" srcOrd="0" destOrd="0" presId="urn:microsoft.com/office/officeart/2018/5/layout/CenteredIconLabelDescriptionList"/>
    <dgm:cxn modelId="{1C4C96E8-AAF8-C04F-BDBF-A01FDE5DA0D0}" type="presParOf" srcId="{F45CD1DB-9E18-4179-B100-EAF4417132CC}" destId="{651BEF9C-6DE9-4FCC-9978-07690B5350AF}" srcOrd="1" destOrd="0" presId="urn:microsoft.com/office/officeart/2018/5/layout/CenteredIconLabelDescriptionList"/>
    <dgm:cxn modelId="{C194B6AA-2BBD-C74C-AE1C-79878FB19F2A}" type="presParOf" srcId="{F45CD1DB-9E18-4179-B100-EAF4417132CC}" destId="{60E3D3D4-024F-40B8-916C-8EDB2B21EB3F}" srcOrd="2" destOrd="0" presId="urn:microsoft.com/office/officeart/2018/5/layout/CenteredIconLabelDescriptionList"/>
    <dgm:cxn modelId="{6A42E08E-C196-3849-8BED-4921689280CC}" type="presParOf" srcId="{F45CD1DB-9E18-4179-B100-EAF4417132CC}" destId="{287618C2-E316-426A-9207-C6CE4BE3FE1C}" srcOrd="3" destOrd="0" presId="urn:microsoft.com/office/officeart/2018/5/layout/CenteredIconLabelDescriptionList"/>
    <dgm:cxn modelId="{A77909C7-7E07-8041-BA30-21C62ACC1A3F}" type="presParOf" srcId="{F45CD1DB-9E18-4179-B100-EAF4417132CC}" destId="{C24FAF46-26FB-412B-9C57-9405FAA7FA4D}" srcOrd="4" destOrd="0" presId="urn:microsoft.com/office/officeart/2018/5/layout/CenteredIconLabelDescriptionList"/>
    <dgm:cxn modelId="{4572D778-D3D5-4C46-B084-B80A0836393D}" type="presParOf" srcId="{7211A01A-BA7C-456C-A8ED-145D1BB10590}" destId="{960940C2-369D-4ECE-83CB-50EA1A33F97A}" srcOrd="7" destOrd="0" presId="urn:microsoft.com/office/officeart/2018/5/layout/CenteredIconLabelDescriptionList"/>
    <dgm:cxn modelId="{71F5F49B-309B-614D-A247-8F6748C68771}" type="presParOf" srcId="{7211A01A-BA7C-456C-A8ED-145D1BB10590}" destId="{4FB7D332-0551-47EB-882B-31FDD454B4E0}" srcOrd="8" destOrd="0" presId="urn:microsoft.com/office/officeart/2018/5/layout/CenteredIconLabelDescriptionList"/>
    <dgm:cxn modelId="{6CBEB584-E2C8-EA4F-901D-045271A8CA8F}" type="presParOf" srcId="{4FB7D332-0551-47EB-882B-31FDD454B4E0}" destId="{992CD127-6C74-4255-9C4C-B47EFA43C8C1}" srcOrd="0" destOrd="0" presId="urn:microsoft.com/office/officeart/2018/5/layout/CenteredIconLabelDescriptionList"/>
    <dgm:cxn modelId="{4FFF0DA5-DF11-4B40-8CAF-79BEE8C59B7A}" type="presParOf" srcId="{4FB7D332-0551-47EB-882B-31FDD454B4E0}" destId="{72A88B37-0474-4B58-9C54-F4A64F23E397}" srcOrd="1" destOrd="0" presId="urn:microsoft.com/office/officeart/2018/5/layout/CenteredIconLabelDescriptionList"/>
    <dgm:cxn modelId="{48BDA618-DACE-434C-9804-17ED8E124F95}" type="presParOf" srcId="{4FB7D332-0551-47EB-882B-31FDD454B4E0}" destId="{787FD49F-8CC3-458A-88A5-393ADB55073A}" srcOrd="2" destOrd="0" presId="urn:microsoft.com/office/officeart/2018/5/layout/CenteredIconLabelDescriptionList"/>
    <dgm:cxn modelId="{D518073E-FF0D-B44F-8786-110F6F53F61E}" type="presParOf" srcId="{4FB7D332-0551-47EB-882B-31FDD454B4E0}" destId="{9AD80EFD-214B-4E9B-88DD-A2EE23C59DE6}" srcOrd="3" destOrd="0" presId="urn:microsoft.com/office/officeart/2018/5/layout/CenteredIconLabelDescriptionList"/>
    <dgm:cxn modelId="{78EA3184-E2BA-7646-9152-5624F88771D2}" type="presParOf" srcId="{4FB7D332-0551-47EB-882B-31FDD454B4E0}" destId="{9985AC4E-E8CB-4CBA-A6DB-F8408623555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FAEC24-216A-4E8D-90CA-3B8C5F772638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17B6D5-3079-485F-A8FF-9B67BE00BB1D}">
      <dgm:prSet/>
      <dgm:spPr/>
      <dgm:t>
        <a:bodyPr/>
        <a:lstStyle/>
        <a:p>
          <a:r>
            <a:rPr lang="en-US" dirty="0"/>
            <a:t>False Negative</a:t>
          </a:r>
        </a:p>
        <a:p>
          <a:r>
            <a:rPr lang="en-US" dirty="0"/>
            <a:t> 25</a:t>
          </a:r>
        </a:p>
      </dgm:t>
    </dgm:pt>
    <dgm:pt modelId="{31BFD95A-7427-41F3-9DDB-6D7B3F786805}" type="parTrans" cxnId="{D58B8ADA-464B-4EE6-91A9-A2DE3326127F}">
      <dgm:prSet/>
      <dgm:spPr/>
      <dgm:t>
        <a:bodyPr/>
        <a:lstStyle/>
        <a:p>
          <a:endParaRPr lang="en-US"/>
        </a:p>
      </dgm:t>
    </dgm:pt>
    <dgm:pt modelId="{6404A007-8623-4C57-A585-7F6778AB653B}" type="sibTrans" cxnId="{D58B8ADA-464B-4EE6-91A9-A2DE3326127F}">
      <dgm:prSet/>
      <dgm:spPr/>
      <dgm:t>
        <a:bodyPr/>
        <a:lstStyle/>
        <a:p>
          <a:endParaRPr lang="en-US"/>
        </a:p>
      </dgm:t>
    </dgm:pt>
    <dgm:pt modelId="{4942AA89-B24E-430E-A85E-126AA0B53C6A}">
      <dgm:prSet/>
      <dgm:spPr/>
      <dgm:t>
        <a:bodyPr/>
        <a:lstStyle/>
        <a:p>
          <a:r>
            <a:rPr lang="en-US" dirty="0"/>
            <a:t>True Negative</a:t>
          </a:r>
        </a:p>
        <a:p>
          <a:r>
            <a:rPr lang="en-US" dirty="0"/>
            <a:t>  35089</a:t>
          </a:r>
        </a:p>
      </dgm:t>
    </dgm:pt>
    <dgm:pt modelId="{8FEF7F6B-253E-476E-84CC-AFC1822FA764}" type="parTrans" cxnId="{C4F10635-3B76-4851-B98A-2862A01CA03E}">
      <dgm:prSet/>
      <dgm:spPr/>
      <dgm:t>
        <a:bodyPr/>
        <a:lstStyle/>
        <a:p>
          <a:endParaRPr lang="en-US"/>
        </a:p>
      </dgm:t>
    </dgm:pt>
    <dgm:pt modelId="{B510E2BD-6996-4EDE-AAFC-75B514C8632B}" type="sibTrans" cxnId="{C4F10635-3B76-4851-B98A-2862A01CA03E}">
      <dgm:prSet/>
      <dgm:spPr/>
      <dgm:t>
        <a:bodyPr/>
        <a:lstStyle/>
        <a:p>
          <a:endParaRPr lang="en-US"/>
        </a:p>
      </dgm:t>
    </dgm:pt>
    <dgm:pt modelId="{51B209A1-0C6B-45C7-88D3-225AA614B5CE}">
      <dgm:prSet/>
      <dgm:spPr/>
      <dgm:t>
        <a:bodyPr/>
        <a:lstStyle/>
        <a:p>
          <a:r>
            <a:rPr lang="en-US" dirty="0"/>
            <a:t>True positive</a:t>
          </a:r>
        </a:p>
        <a:p>
          <a:r>
            <a:rPr lang="en-US" dirty="0"/>
            <a:t>13</a:t>
          </a:r>
        </a:p>
      </dgm:t>
    </dgm:pt>
    <dgm:pt modelId="{F75896C0-364E-4862-9FBA-265100C7BA48}" type="parTrans" cxnId="{C55D09B2-ED38-4125-AC87-C6D4CB876068}">
      <dgm:prSet/>
      <dgm:spPr/>
      <dgm:t>
        <a:bodyPr/>
        <a:lstStyle/>
        <a:p>
          <a:endParaRPr lang="en-US"/>
        </a:p>
      </dgm:t>
    </dgm:pt>
    <dgm:pt modelId="{741FACCB-F02E-4D65-AA24-86FC879B048C}" type="sibTrans" cxnId="{C55D09B2-ED38-4125-AC87-C6D4CB876068}">
      <dgm:prSet/>
      <dgm:spPr/>
      <dgm:t>
        <a:bodyPr/>
        <a:lstStyle/>
        <a:p>
          <a:endParaRPr lang="en-US"/>
        </a:p>
      </dgm:t>
    </dgm:pt>
    <dgm:pt modelId="{46C0E9E5-B727-4F4B-B289-0E9B808D0151}">
      <dgm:prSet/>
      <dgm:spPr/>
      <dgm:t>
        <a:bodyPr/>
        <a:lstStyle/>
        <a:p>
          <a:r>
            <a:rPr lang="en-US" dirty="0"/>
            <a:t>False positive       9396</a:t>
          </a:r>
        </a:p>
      </dgm:t>
    </dgm:pt>
    <dgm:pt modelId="{29B45EE3-5232-4E15-B1D9-99AE7EF13217}" type="parTrans" cxnId="{ED6B2992-1A94-44D5-AB85-2FF0467C9740}">
      <dgm:prSet/>
      <dgm:spPr/>
      <dgm:t>
        <a:bodyPr/>
        <a:lstStyle/>
        <a:p>
          <a:endParaRPr lang="en-US"/>
        </a:p>
      </dgm:t>
    </dgm:pt>
    <dgm:pt modelId="{AA56B0DD-B7BD-4320-B80D-4DF20E86809A}" type="sibTrans" cxnId="{ED6B2992-1A94-44D5-AB85-2FF0467C9740}">
      <dgm:prSet/>
      <dgm:spPr/>
      <dgm:t>
        <a:bodyPr/>
        <a:lstStyle/>
        <a:p>
          <a:endParaRPr lang="en-US"/>
        </a:p>
      </dgm:t>
    </dgm:pt>
    <dgm:pt modelId="{6A2CB6F1-E217-448F-B997-1905E3BE84F1}">
      <dgm:prSet/>
      <dgm:spPr/>
      <dgm:t>
        <a:bodyPr/>
        <a:lstStyle/>
        <a:p>
          <a:r>
            <a:rPr lang="en-US" dirty="0"/>
            <a:t>Precision </a:t>
          </a:r>
        </a:p>
        <a:p>
          <a:r>
            <a:rPr lang="en-US" dirty="0"/>
            <a:t>           0.001</a:t>
          </a:r>
        </a:p>
      </dgm:t>
    </dgm:pt>
    <dgm:pt modelId="{D171BD88-5C4B-4C25-A5EB-5FF7D70140D2}" type="parTrans" cxnId="{1EE7C35D-315C-4D90-BAA4-71375DAE49B4}">
      <dgm:prSet/>
      <dgm:spPr/>
      <dgm:t>
        <a:bodyPr/>
        <a:lstStyle/>
        <a:p>
          <a:endParaRPr lang="en-US"/>
        </a:p>
      </dgm:t>
    </dgm:pt>
    <dgm:pt modelId="{F62A1CB2-39B4-4AD8-A4A9-86A4669B0C76}" type="sibTrans" cxnId="{1EE7C35D-315C-4D90-BAA4-71375DAE49B4}">
      <dgm:prSet/>
      <dgm:spPr/>
      <dgm:t>
        <a:bodyPr/>
        <a:lstStyle/>
        <a:p>
          <a:endParaRPr lang="en-US"/>
        </a:p>
      </dgm:t>
    </dgm:pt>
    <dgm:pt modelId="{B9E62EBE-8885-4688-BC67-E6225140BE82}">
      <dgm:prSet/>
      <dgm:spPr/>
      <dgm:t>
        <a:bodyPr/>
        <a:lstStyle/>
        <a:p>
          <a:r>
            <a:rPr lang="en-US" dirty="0"/>
            <a:t>Recall                  0.64</a:t>
          </a:r>
        </a:p>
      </dgm:t>
    </dgm:pt>
    <dgm:pt modelId="{5CE5EFAC-A22C-48B0-87DF-149C5BFF37FA}" type="parTrans" cxnId="{D2FFD3E2-9F16-4134-8AC3-F4E29703E26C}">
      <dgm:prSet/>
      <dgm:spPr/>
      <dgm:t>
        <a:bodyPr/>
        <a:lstStyle/>
        <a:p>
          <a:endParaRPr lang="en-US"/>
        </a:p>
      </dgm:t>
    </dgm:pt>
    <dgm:pt modelId="{78D7B6E0-F4A3-41F5-B04B-B32D4C3F60EB}" type="sibTrans" cxnId="{D2FFD3E2-9F16-4134-8AC3-F4E29703E26C}">
      <dgm:prSet/>
      <dgm:spPr/>
      <dgm:t>
        <a:bodyPr/>
        <a:lstStyle/>
        <a:p>
          <a:endParaRPr lang="en-US"/>
        </a:p>
      </dgm:t>
    </dgm:pt>
    <dgm:pt modelId="{739A66CE-46FB-B949-BA05-0839659B7608}" type="pres">
      <dgm:prSet presAssocID="{28FAEC24-216A-4E8D-90CA-3B8C5F772638}" presName="compositeShape" presStyleCnt="0">
        <dgm:presLayoutVars>
          <dgm:chMax val="7"/>
          <dgm:dir/>
          <dgm:resizeHandles val="exact"/>
        </dgm:presLayoutVars>
      </dgm:prSet>
      <dgm:spPr/>
    </dgm:pt>
    <dgm:pt modelId="{3608D466-ED1B-9545-B1C5-38B9C9AA7136}" type="pres">
      <dgm:prSet presAssocID="{28FAEC24-216A-4E8D-90CA-3B8C5F772638}" presName="wedge1" presStyleLbl="node1" presStyleIdx="0" presStyleCnt="6"/>
      <dgm:spPr/>
    </dgm:pt>
    <dgm:pt modelId="{C914CF42-29CB-0E4F-832E-AA8E369541B2}" type="pres">
      <dgm:prSet presAssocID="{28FAEC24-216A-4E8D-90CA-3B8C5F772638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2909C39-EAB1-4648-A977-26715BE90CE9}" type="pres">
      <dgm:prSet presAssocID="{28FAEC24-216A-4E8D-90CA-3B8C5F772638}" presName="wedge2" presStyleLbl="node1" presStyleIdx="1" presStyleCnt="6"/>
      <dgm:spPr/>
    </dgm:pt>
    <dgm:pt modelId="{4D8E576F-C36B-A540-BD14-447D2CDA4968}" type="pres">
      <dgm:prSet presAssocID="{28FAEC24-216A-4E8D-90CA-3B8C5F772638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3E7D830-A488-1941-B290-E2EBD92C38A6}" type="pres">
      <dgm:prSet presAssocID="{28FAEC24-216A-4E8D-90CA-3B8C5F772638}" presName="wedge3" presStyleLbl="node1" presStyleIdx="2" presStyleCnt="6"/>
      <dgm:spPr/>
    </dgm:pt>
    <dgm:pt modelId="{0076FE8C-BB23-B745-B175-871EFAAA1CD7}" type="pres">
      <dgm:prSet presAssocID="{28FAEC24-216A-4E8D-90CA-3B8C5F772638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37C75D5-3805-E248-9ECE-AE331B52585C}" type="pres">
      <dgm:prSet presAssocID="{28FAEC24-216A-4E8D-90CA-3B8C5F772638}" presName="wedge4" presStyleLbl="node1" presStyleIdx="3" presStyleCnt="6"/>
      <dgm:spPr/>
    </dgm:pt>
    <dgm:pt modelId="{429B2BFD-9A1E-FC41-8472-1F30C5BC32C3}" type="pres">
      <dgm:prSet presAssocID="{28FAEC24-216A-4E8D-90CA-3B8C5F772638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34F76C8-747B-5A47-AFF7-8A0C701B42A2}" type="pres">
      <dgm:prSet presAssocID="{28FAEC24-216A-4E8D-90CA-3B8C5F772638}" presName="wedge5" presStyleLbl="node1" presStyleIdx="4" presStyleCnt="6"/>
      <dgm:spPr/>
    </dgm:pt>
    <dgm:pt modelId="{52B5CC32-8A47-394D-8C9C-A2274E00A4BA}" type="pres">
      <dgm:prSet presAssocID="{28FAEC24-216A-4E8D-90CA-3B8C5F772638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425031A8-2609-1841-9230-2B0A82F5E90D}" type="pres">
      <dgm:prSet presAssocID="{28FAEC24-216A-4E8D-90CA-3B8C5F772638}" presName="wedge6" presStyleLbl="node1" presStyleIdx="5" presStyleCnt="6"/>
      <dgm:spPr/>
    </dgm:pt>
    <dgm:pt modelId="{BE1D255E-CC62-2145-BF35-4881E8811DE5}" type="pres">
      <dgm:prSet presAssocID="{28FAEC24-216A-4E8D-90CA-3B8C5F772638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167AB0D-00B0-4C43-B0CF-B68ECEE0A0DD}" type="presOf" srcId="{4942AA89-B24E-430E-A85E-126AA0B53C6A}" destId="{12909C39-EAB1-4648-A977-26715BE90CE9}" srcOrd="0" destOrd="0" presId="urn:microsoft.com/office/officeart/2005/8/layout/chart3"/>
    <dgm:cxn modelId="{9D179A1F-3A5C-F944-B475-AB9C9E269B24}" type="presOf" srcId="{6A2CB6F1-E217-448F-B997-1905E3BE84F1}" destId="{834F76C8-747B-5A47-AFF7-8A0C701B42A2}" srcOrd="0" destOrd="0" presId="urn:microsoft.com/office/officeart/2005/8/layout/chart3"/>
    <dgm:cxn modelId="{C4F10635-3B76-4851-B98A-2862A01CA03E}" srcId="{28FAEC24-216A-4E8D-90CA-3B8C5F772638}" destId="{4942AA89-B24E-430E-A85E-126AA0B53C6A}" srcOrd="1" destOrd="0" parTransId="{8FEF7F6B-253E-476E-84CC-AFC1822FA764}" sibTransId="{B510E2BD-6996-4EDE-AAFC-75B514C8632B}"/>
    <dgm:cxn modelId="{52599943-F684-674F-A207-6DC63020A0BD}" type="presOf" srcId="{B9E62EBE-8885-4688-BC67-E6225140BE82}" destId="{BE1D255E-CC62-2145-BF35-4881E8811DE5}" srcOrd="1" destOrd="0" presId="urn:microsoft.com/office/officeart/2005/8/layout/chart3"/>
    <dgm:cxn modelId="{68C49E4F-A17D-BB4B-BBCC-950BC5F9BE79}" type="presOf" srcId="{51B209A1-0C6B-45C7-88D3-225AA614B5CE}" destId="{0076FE8C-BB23-B745-B175-871EFAAA1CD7}" srcOrd="1" destOrd="0" presId="urn:microsoft.com/office/officeart/2005/8/layout/chart3"/>
    <dgm:cxn modelId="{1EE7C35D-315C-4D90-BAA4-71375DAE49B4}" srcId="{28FAEC24-216A-4E8D-90CA-3B8C5F772638}" destId="{6A2CB6F1-E217-448F-B997-1905E3BE84F1}" srcOrd="4" destOrd="0" parTransId="{D171BD88-5C4B-4C25-A5EB-5FF7D70140D2}" sibTransId="{F62A1CB2-39B4-4AD8-A4A9-86A4669B0C76}"/>
    <dgm:cxn modelId="{A0BD5E62-9A85-EC4C-9AEC-64C5CE84A9D6}" type="presOf" srcId="{B9E62EBE-8885-4688-BC67-E6225140BE82}" destId="{425031A8-2609-1841-9230-2B0A82F5E90D}" srcOrd="0" destOrd="0" presId="urn:microsoft.com/office/officeart/2005/8/layout/chart3"/>
    <dgm:cxn modelId="{B801576D-2F53-0549-95E9-1294EF57C2F8}" type="presOf" srcId="{9D17B6D5-3079-485F-A8FF-9B67BE00BB1D}" destId="{3608D466-ED1B-9545-B1C5-38B9C9AA7136}" srcOrd="0" destOrd="0" presId="urn:microsoft.com/office/officeart/2005/8/layout/chart3"/>
    <dgm:cxn modelId="{00F4586E-6528-4D40-86E5-3BB4963A3CE2}" type="presOf" srcId="{4942AA89-B24E-430E-A85E-126AA0B53C6A}" destId="{4D8E576F-C36B-A540-BD14-447D2CDA4968}" srcOrd="1" destOrd="0" presId="urn:microsoft.com/office/officeart/2005/8/layout/chart3"/>
    <dgm:cxn modelId="{77794372-99BB-D344-BADD-3BEEA1F5B74C}" type="presOf" srcId="{46C0E9E5-B727-4F4B-B289-0E9B808D0151}" destId="{429B2BFD-9A1E-FC41-8472-1F30C5BC32C3}" srcOrd="1" destOrd="0" presId="urn:microsoft.com/office/officeart/2005/8/layout/chart3"/>
    <dgm:cxn modelId="{048F0375-8C06-1246-99A0-FBA2B03BE115}" type="presOf" srcId="{28FAEC24-216A-4E8D-90CA-3B8C5F772638}" destId="{739A66CE-46FB-B949-BA05-0839659B7608}" srcOrd="0" destOrd="0" presId="urn:microsoft.com/office/officeart/2005/8/layout/chart3"/>
    <dgm:cxn modelId="{D1A97981-FA47-5942-B014-293B179E4572}" type="presOf" srcId="{6A2CB6F1-E217-448F-B997-1905E3BE84F1}" destId="{52B5CC32-8A47-394D-8C9C-A2274E00A4BA}" srcOrd="1" destOrd="0" presId="urn:microsoft.com/office/officeart/2005/8/layout/chart3"/>
    <dgm:cxn modelId="{ED6B2992-1A94-44D5-AB85-2FF0467C9740}" srcId="{28FAEC24-216A-4E8D-90CA-3B8C5F772638}" destId="{46C0E9E5-B727-4F4B-B289-0E9B808D0151}" srcOrd="3" destOrd="0" parTransId="{29B45EE3-5232-4E15-B1D9-99AE7EF13217}" sibTransId="{AA56B0DD-B7BD-4320-B80D-4DF20E86809A}"/>
    <dgm:cxn modelId="{7E023E92-9497-0447-8093-AA70AD63F06F}" type="presOf" srcId="{46C0E9E5-B727-4F4B-B289-0E9B808D0151}" destId="{D37C75D5-3805-E248-9ECE-AE331B52585C}" srcOrd="0" destOrd="0" presId="urn:microsoft.com/office/officeart/2005/8/layout/chart3"/>
    <dgm:cxn modelId="{98AE8D9B-DBB8-274F-990F-9CBFAF79C399}" type="presOf" srcId="{9D17B6D5-3079-485F-A8FF-9B67BE00BB1D}" destId="{C914CF42-29CB-0E4F-832E-AA8E369541B2}" srcOrd="1" destOrd="0" presId="urn:microsoft.com/office/officeart/2005/8/layout/chart3"/>
    <dgm:cxn modelId="{C55D09B2-ED38-4125-AC87-C6D4CB876068}" srcId="{28FAEC24-216A-4E8D-90CA-3B8C5F772638}" destId="{51B209A1-0C6B-45C7-88D3-225AA614B5CE}" srcOrd="2" destOrd="0" parTransId="{F75896C0-364E-4862-9FBA-265100C7BA48}" sibTransId="{741FACCB-F02E-4D65-AA24-86FC879B048C}"/>
    <dgm:cxn modelId="{D58B8ADA-464B-4EE6-91A9-A2DE3326127F}" srcId="{28FAEC24-216A-4E8D-90CA-3B8C5F772638}" destId="{9D17B6D5-3079-485F-A8FF-9B67BE00BB1D}" srcOrd="0" destOrd="0" parTransId="{31BFD95A-7427-41F3-9DDB-6D7B3F786805}" sibTransId="{6404A007-8623-4C57-A585-7F6778AB653B}"/>
    <dgm:cxn modelId="{D2FFD3E2-9F16-4134-8AC3-F4E29703E26C}" srcId="{28FAEC24-216A-4E8D-90CA-3B8C5F772638}" destId="{B9E62EBE-8885-4688-BC67-E6225140BE82}" srcOrd="5" destOrd="0" parTransId="{5CE5EFAC-A22C-48B0-87DF-149C5BFF37FA}" sibTransId="{78D7B6E0-F4A3-41F5-B04B-B32D4C3F60EB}"/>
    <dgm:cxn modelId="{B24B59FD-5BA7-EB48-8826-68D2F387CE1B}" type="presOf" srcId="{51B209A1-0C6B-45C7-88D3-225AA614B5CE}" destId="{B3E7D830-A488-1941-B290-E2EBD92C38A6}" srcOrd="0" destOrd="0" presId="urn:microsoft.com/office/officeart/2005/8/layout/chart3"/>
    <dgm:cxn modelId="{4B45DADD-145E-974B-98CC-51E2D53FC094}" type="presParOf" srcId="{739A66CE-46FB-B949-BA05-0839659B7608}" destId="{3608D466-ED1B-9545-B1C5-38B9C9AA7136}" srcOrd="0" destOrd="0" presId="urn:microsoft.com/office/officeart/2005/8/layout/chart3"/>
    <dgm:cxn modelId="{03B7BF0F-6FF2-044F-A1A1-7065CCDD572C}" type="presParOf" srcId="{739A66CE-46FB-B949-BA05-0839659B7608}" destId="{C914CF42-29CB-0E4F-832E-AA8E369541B2}" srcOrd="1" destOrd="0" presId="urn:microsoft.com/office/officeart/2005/8/layout/chart3"/>
    <dgm:cxn modelId="{5A52F3ED-02D7-1743-B15A-53B925FEAB5B}" type="presParOf" srcId="{739A66CE-46FB-B949-BA05-0839659B7608}" destId="{12909C39-EAB1-4648-A977-26715BE90CE9}" srcOrd="2" destOrd="0" presId="urn:microsoft.com/office/officeart/2005/8/layout/chart3"/>
    <dgm:cxn modelId="{680E644A-BD72-3941-A45C-85E2D1D58AD7}" type="presParOf" srcId="{739A66CE-46FB-B949-BA05-0839659B7608}" destId="{4D8E576F-C36B-A540-BD14-447D2CDA4968}" srcOrd="3" destOrd="0" presId="urn:microsoft.com/office/officeart/2005/8/layout/chart3"/>
    <dgm:cxn modelId="{980D521A-197C-034A-9676-D7DFA3AC9478}" type="presParOf" srcId="{739A66CE-46FB-B949-BA05-0839659B7608}" destId="{B3E7D830-A488-1941-B290-E2EBD92C38A6}" srcOrd="4" destOrd="0" presId="urn:microsoft.com/office/officeart/2005/8/layout/chart3"/>
    <dgm:cxn modelId="{0DEB0A62-1836-3F46-B30B-66D2D430A894}" type="presParOf" srcId="{739A66CE-46FB-B949-BA05-0839659B7608}" destId="{0076FE8C-BB23-B745-B175-871EFAAA1CD7}" srcOrd="5" destOrd="0" presId="urn:microsoft.com/office/officeart/2005/8/layout/chart3"/>
    <dgm:cxn modelId="{3FC7E41F-3599-2E46-B796-7CECC7403AAE}" type="presParOf" srcId="{739A66CE-46FB-B949-BA05-0839659B7608}" destId="{D37C75D5-3805-E248-9ECE-AE331B52585C}" srcOrd="6" destOrd="0" presId="urn:microsoft.com/office/officeart/2005/8/layout/chart3"/>
    <dgm:cxn modelId="{556310A4-EE99-7A4E-8075-604AD22C5036}" type="presParOf" srcId="{739A66CE-46FB-B949-BA05-0839659B7608}" destId="{429B2BFD-9A1E-FC41-8472-1F30C5BC32C3}" srcOrd="7" destOrd="0" presId="urn:microsoft.com/office/officeart/2005/8/layout/chart3"/>
    <dgm:cxn modelId="{A7CE2F6C-362A-4E49-B16C-71998A253133}" type="presParOf" srcId="{739A66CE-46FB-B949-BA05-0839659B7608}" destId="{834F76C8-747B-5A47-AFF7-8A0C701B42A2}" srcOrd="8" destOrd="0" presId="urn:microsoft.com/office/officeart/2005/8/layout/chart3"/>
    <dgm:cxn modelId="{69D7F58F-E175-A148-80F7-713A1BA4EB26}" type="presParOf" srcId="{739A66CE-46FB-B949-BA05-0839659B7608}" destId="{52B5CC32-8A47-394D-8C9C-A2274E00A4BA}" srcOrd="9" destOrd="0" presId="urn:microsoft.com/office/officeart/2005/8/layout/chart3"/>
    <dgm:cxn modelId="{749F737C-5285-7040-A59B-FBE099FB8F6E}" type="presParOf" srcId="{739A66CE-46FB-B949-BA05-0839659B7608}" destId="{425031A8-2609-1841-9230-2B0A82F5E90D}" srcOrd="10" destOrd="0" presId="urn:microsoft.com/office/officeart/2005/8/layout/chart3"/>
    <dgm:cxn modelId="{23B1B70F-8BC3-8148-8656-03C7C55F1F52}" type="presParOf" srcId="{739A66CE-46FB-B949-BA05-0839659B7608}" destId="{BE1D255E-CC62-2145-BF35-4881E8811DE5}" srcOrd="1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7DD50-7B54-A945-B5B3-E898D9309D26}">
      <dsp:nvSpPr>
        <dsp:cNvPr id="0" name=""/>
        <dsp:cNvSpPr/>
      </dsp:nvSpPr>
      <dsp:spPr>
        <a:xfrm>
          <a:off x="0" y="268770"/>
          <a:ext cx="931597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5FA54C-3E4C-DC42-A1FE-F42E53A1DC73}">
      <dsp:nvSpPr>
        <dsp:cNvPr id="0" name=""/>
        <dsp:cNvSpPr/>
      </dsp:nvSpPr>
      <dsp:spPr>
        <a:xfrm>
          <a:off x="465798" y="3090"/>
          <a:ext cx="6521181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485" tIns="0" rIns="246485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/>
            </a:rPr>
            <a:t>Billing services and equipment that you never got</a:t>
          </a:r>
          <a:endParaRPr lang="en-US" sz="1800" b="0" i="0" u="none" strike="noStrike" kern="1200" cap="none" baseline="0" noProof="0" dirty="0">
            <a:latin typeface="Century Gothic"/>
          </a:endParaRPr>
        </a:p>
      </dsp:txBody>
      <dsp:txXfrm>
        <a:off x="491737" y="29029"/>
        <a:ext cx="6469303" cy="479482"/>
      </dsp:txXfrm>
    </dsp:sp>
    <dsp:sp modelId="{26855498-9299-A64B-81DF-F752B63625CE}">
      <dsp:nvSpPr>
        <dsp:cNvPr id="0" name=""/>
        <dsp:cNvSpPr/>
      </dsp:nvSpPr>
      <dsp:spPr>
        <a:xfrm>
          <a:off x="0" y="1085250"/>
          <a:ext cx="931597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FCF501-0699-FF47-B2CB-55B6971BD7A1}">
      <dsp:nvSpPr>
        <dsp:cNvPr id="0" name=""/>
        <dsp:cNvSpPr/>
      </dsp:nvSpPr>
      <dsp:spPr>
        <a:xfrm>
          <a:off x="465798" y="819570"/>
          <a:ext cx="6521181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485" tIns="0" rIns="246485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/>
            </a:rPr>
            <a:t>Billing for excessive medical supplies</a:t>
          </a:r>
          <a:endParaRPr lang="en-US" sz="1800" kern="1200" dirty="0"/>
        </a:p>
      </dsp:txBody>
      <dsp:txXfrm>
        <a:off x="491737" y="845509"/>
        <a:ext cx="6469303" cy="479482"/>
      </dsp:txXfrm>
    </dsp:sp>
    <dsp:sp modelId="{CCC8C280-0E90-524B-88FD-511E53257A81}">
      <dsp:nvSpPr>
        <dsp:cNvPr id="0" name=""/>
        <dsp:cNvSpPr/>
      </dsp:nvSpPr>
      <dsp:spPr>
        <a:xfrm>
          <a:off x="0" y="1901730"/>
          <a:ext cx="931597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12659E-BE45-FB44-96F5-B518306F1E3D}">
      <dsp:nvSpPr>
        <dsp:cNvPr id="0" name=""/>
        <dsp:cNvSpPr/>
      </dsp:nvSpPr>
      <dsp:spPr>
        <a:xfrm>
          <a:off x="465798" y="1636050"/>
          <a:ext cx="6521181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485" tIns="0" rIns="246485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/>
            </a:rPr>
            <a:t>Giving Medicare number for "Free" services</a:t>
          </a:r>
          <a:endParaRPr lang="en-US" sz="1800" kern="1200" dirty="0"/>
        </a:p>
      </dsp:txBody>
      <dsp:txXfrm>
        <a:off x="491737" y="1661989"/>
        <a:ext cx="6469303" cy="479482"/>
      </dsp:txXfrm>
    </dsp:sp>
    <dsp:sp modelId="{BA05282A-D290-A844-891B-6689E9DC0A7C}">
      <dsp:nvSpPr>
        <dsp:cNvPr id="0" name=""/>
        <dsp:cNvSpPr/>
      </dsp:nvSpPr>
      <dsp:spPr>
        <a:xfrm>
          <a:off x="0" y="2718210"/>
          <a:ext cx="931597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45CAC3-6861-C340-AF9D-F78077153EBF}">
      <dsp:nvSpPr>
        <dsp:cNvPr id="0" name=""/>
        <dsp:cNvSpPr/>
      </dsp:nvSpPr>
      <dsp:spPr>
        <a:xfrm>
          <a:off x="465798" y="2452530"/>
          <a:ext cx="6521181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485" tIns="0" rIns="246485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/>
            </a:rPr>
            <a:t>Excessive x-rays and lab tests</a:t>
          </a:r>
        </a:p>
      </dsp:txBody>
      <dsp:txXfrm>
        <a:off x="491737" y="2478469"/>
        <a:ext cx="6469303" cy="479482"/>
      </dsp:txXfrm>
    </dsp:sp>
    <dsp:sp modelId="{4CCF25D1-1621-BD45-A6C6-2A8D47C8D05B}">
      <dsp:nvSpPr>
        <dsp:cNvPr id="0" name=""/>
        <dsp:cNvSpPr/>
      </dsp:nvSpPr>
      <dsp:spPr>
        <a:xfrm>
          <a:off x="0" y="3534690"/>
          <a:ext cx="931597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9C6908-DEA4-FF42-AB06-198682B8BC11}">
      <dsp:nvSpPr>
        <dsp:cNvPr id="0" name=""/>
        <dsp:cNvSpPr/>
      </dsp:nvSpPr>
      <dsp:spPr>
        <a:xfrm>
          <a:off x="465798" y="3269010"/>
          <a:ext cx="6521181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485" tIns="0" rIns="246485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/>
            </a:rPr>
            <a:t>Unnecessary claims services </a:t>
          </a:r>
        </a:p>
      </dsp:txBody>
      <dsp:txXfrm>
        <a:off x="491737" y="3294949"/>
        <a:ext cx="6469303" cy="479482"/>
      </dsp:txXfrm>
    </dsp:sp>
    <dsp:sp modelId="{DA82822F-82A2-AC4B-8DC5-25D60B76CD61}">
      <dsp:nvSpPr>
        <dsp:cNvPr id="0" name=""/>
        <dsp:cNvSpPr/>
      </dsp:nvSpPr>
      <dsp:spPr>
        <a:xfrm>
          <a:off x="0" y="4351170"/>
          <a:ext cx="931597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B559DE-20BA-C246-A6D7-23D7F9665DD6}">
      <dsp:nvSpPr>
        <dsp:cNvPr id="0" name=""/>
        <dsp:cNvSpPr/>
      </dsp:nvSpPr>
      <dsp:spPr>
        <a:xfrm>
          <a:off x="465798" y="4085490"/>
          <a:ext cx="6521181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485" tIns="0" rIns="246485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/>
            </a:rPr>
            <a:t>Alteration of documents</a:t>
          </a:r>
        </a:p>
      </dsp:txBody>
      <dsp:txXfrm>
        <a:off x="491737" y="4111429"/>
        <a:ext cx="6469303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51E68-014D-4853-96EB-85F75D987E42}">
      <dsp:nvSpPr>
        <dsp:cNvPr id="0" name=""/>
        <dsp:cNvSpPr/>
      </dsp:nvSpPr>
      <dsp:spPr>
        <a:xfrm>
          <a:off x="479958" y="1292029"/>
          <a:ext cx="783105" cy="7831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7CFF5-AA32-49F1-8797-A04B44DBB42F}">
      <dsp:nvSpPr>
        <dsp:cNvPr id="0" name=""/>
        <dsp:cNvSpPr/>
      </dsp:nvSpPr>
      <dsp:spPr>
        <a:xfrm>
          <a:off x="1394" y="2336378"/>
          <a:ext cx="1740234" cy="69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entury Gothic" panose="020B0502020202020204"/>
            </a:rPr>
            <a:t>Problem</a:t>
          </a:r>
          <a:r>
            <a:rPr lang="en-US" sz="2200" b="0" i="0" u="none" strike="noStrike" kern="1200" cap="none" baseline="0" noProof="0" dirty="0">
              <a:latin typeface="Century Gothic"/>
            </a:rPr>
            <a:t> Definition</a:t>
          </a:r>
          <a:endParaRPr lang="en-US" sz="2200" kern="1200" dirty="0"/>
        </a:p>
      </dsp:txBody>
      <dsp:txXfrm>
        <a:off x="1394" y="2336378"/>
        <a:ext cx="1740234" cy="696093"/>
      </dsp:txXfrm>
    </dsp:sp>
    <dsp:sp modelId="{AB028B3F-E38E-43DF-A943-F6FF0ECF4BEE}">
      <dsp:nvSpPr>
        <dsp:cNvPr id="0" name=""/>
        <dsp:cNvSpPr/>
      </dsp:nvSpPr>
      <dsp:spPr>
        <a:xfrm>
          <a:off x="2524733" y="1292029"/>
          <a:ext cx="783105" cy="7831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6556F-EFDD-4DEC-AB1A-26DF4CCAF684}">
      <dsp:nvSpPr>
        <dsp:cNvPr id="0" name=""/>
        <dsp:cNvSpPr/>
      </dsp:nvSpPr>
      <dsp:spPr>
        <a:xfrm>
          <a:off x="2046169" y="2336378"/>
          <a:ext cx="1740234" cy="69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entury Gothic" panose="020B0502020202020204"/>
            </a:rPr>
            <a:t>Data Collection</a:t>
          </a:r>
          <a:endParaRPr lang="en-US" sz="2200" kern="1200"/>
        </a:p>
      </dsp:txBody>
      <dsp:txXfrm>
        <a:off x="2046169" y="2336378"/>
        <a:ext cx="1740234" cy="696093"/>
      </dsp:txXfrm>
    </dsp:sp>
    <dsp:sp modelId="{4C877C5C-4FDA-4BA1-B4FE-86C30C47DF5B}">
      <dsp:nvSpPr>
        <dsp:cNvPr id="0" name=""/>
        <dsp:cNvSpPr/>
      </dsp:nvSpPr>
      <dsp:spPr>
        <a:xfrm>
          <a:off x="4569509" y="1292029"/>
          <a:ext cx="783105" cy="7831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B1CBC-3450-4173-83EF-1694FFA11960}">
      <dsp:nvSpPr>
        <dsp:cNvPr id="0" name=""/>
        <dsp:cNvSpPr/>
      </dsp:nvSpPr>
      <dsp:spPr>
        <a:xfrm>
          <a:off x="4090944" y="2336378"/>
          <a:ext cx="1740234" cy="69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entury Gothic" panose="020B0502020202020204"/>
            </a:rPr>
            <a:t>Data Preparation</a:t>
          </a:r>
          <a:endParaRPr lang="en-US" sz="2200" kern="1200"/>
        </a:p>
      </dsp:txBody>
      <dsp:txXfrm>
        <a:off x="4090944" y="2336378"/>
        <a:ext cx="1740234" cy="696093"/>
      </dsp:txXfrm>
    </dsp:sp>
    <dsp:sp modelId="{44E880E9-4D7D-4B5C-A0E6-1BBEC613207A}">
      <dsp:nvSpPr>
        <dsp:cNvPr id="0" name=""/>
        <dsp:cNvSpPr/>
      </dsp:nvSpPr>
      <dsp:spPr>
        <a:xfrm>
          <a:off x="6614284" y="1292029"/>
          <a:ext cx="783105" cy="7831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B7B6C-DCF1-4D2A-B398-F2C57E156E76}">
      <dsp:nvSpPr>
        <dsp:cNvPr id="0" name=""/>
        <dsp:cNvSpPr/>
      </dsp:nvSpPr>
      <dsp:spPr>
        <a:xfrm>
          <a:off x="6135720" y="2336378"/>
          <a:ext cx="1740234" cy="69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entury Gothic" panose="020B0502020202020204"/>
            </a:rPr>
            <a:t>Model Creation</a:t>
          </a:r>
          <a:endParaRPr lang="en-US" sz="2200" kern="1200"/>
        </a:p>
      </dsp:txBody>
      <dsp:txXfrm>
        <a:off x="6135720" y="2336378"/>
        <a:ext cx="1740234" cy="696093"/>
      </dsp:txXfrm>
    </dsp:sp>
    <dsp:sp modelId="{6C1A9466-C569-469F-BDA7-06605F55E52C}">
      <dsp:nvSpPr>
        <dsp:cNvPr id="0" name=""/>
        <dsp:cNvSpPr/>
      </dsp:nvSpPr>
      <dsp:spPr>
        <a:xfrm>
          <a:off x="8659060" y="1292029"/>
          <a:ext cx="783105" cy="7831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19751-96C1-4DBE-9E71-D9D4B94ED0C3}">
      <dsp:nvSpPr>
        <dsp:cNvPr id="0" name=""/>
        <dsp:cNvSpPr/>
      </dsp:nvSpPr>
      <dsp:spPr>
        <a:xfrm>
          <a:off x="8180495" y="2336378"/>
          <a:ext cx="1740234" cy="69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entury Gothic" panose="020B0502020202020204"/>
            </a:rPr>
            <a:t>Model Evaluation</a:t>
          </a:r>
          <a:endParaRPr lang="en-US" sz="2200" kern="1200"/>
        </a:p>
      </dsp:txBody>
      <dsp:txXfrm>
        <a:off x="8180495" y="2336378"/>
        <a:ext cx="1740234" cy="6960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82BE7-6E84-D74F-B649-4D7BFD750931}">
      <dsp:nvSpPr>
        <dsp:cNvPr id="0" name=""/>
        <dsp:cNvSpPr/>
      </dsp:nvSpPr>
      <dsp:spPr>
        <a:xfrm>
          <a:off x="2577273" y="26219"/>
          <a:ext cx="2811468" cy="7730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Prescriber data (Part D)</a:t>
          </a:r>
        </a:p>
      </dsp:txBody>
      <dsp:txXfrm>
        <a:off x="2615010" y="63956"/>
        <a:ext cx="2735994" cy="697569"/>
      </dsp:txXfrm>
    </dsp:sp>
    <dsp:sp modelId="{C731A001-9C3F-6044-9C0C-EBC36CC04F10}">
      <dsp:nvSpPr>
        <dsp:cNvPr id="0" name=""/>
        <dsp:cNvSpPr/>
      </dsp:nvSpPr>
      <dsp:spPr>
        <a:xfrm>
          <a:off x="2542259" y="821495"/>
          <a:ext cx="2837857" cy="7730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Opioid prescriber data</a:t>
          </a:r>
        </a:p>
      </dsp:txBody>
      <dsp:txXfrm>
        <a:off x="2579996" y="859232"/>
        <a:ext cx="2762383" cy="697569"/>
      </dsp:txXfrm>
    </dsp:sp>
    <dsp:sp modelId="{6934C180-3E02-8C4B-BECC-8C242C7E2900}">
      <dsp:nvSpPr>
        <dsp:cNvPr id="0" name=""/>
        <dsp:cNvSpPr/>
      </dsp:nvSpPr>
      <dsp:spPr>
        <a:xfrm>
          <a:off x="2538660" y="1625158"/>
          <a:ext cx="2855993" cy="7730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Provider and their aggregated supplier data</a:t>
          </a:r>
        </a:p>
      </dsp:txBody>
      <dsp:txXfrm>
        <a:off x="2576397" y="1662895"/>
        <a:ext cx="2780519" cy="697569"/>
      </dsp:txXfrm>
    </dsp:sp>
    <dsp:sp modelId="{8E8FDB1C-65A3-784A-985F-C2EE28A6458D}">
      <dsp:nvSpPr>
        <dsp:cNvPr id="0" name=""/>
        <dsp:cNvSpPr/>
      </dsp:nvSpPr>
      <dsp:spPr>
        <a:xfrm>
          <a:off x="2538660" y="2436853"/>
          <a:ext cx="2855993" cy="7730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Physician payment data</a:t>
          </a:r>
        </a:p>
      </dsp:txBody>
      <dsp:txXfrm>
        <a:off x="2576397" y="2474590"/>
        <a:ext cx="2780519" cy="697569"/>
      </dsp:txXfrm>
    </dsp:sp>
    <dsp:sp modelId="{497F1C9A-B304-3A49-BDE3-AA568191F7EC}">
      <dsp:nvSpPr>
        <dsp:cNvPr id="0" name=""/>
        <dsp:cNvSpPr/>
      </dsp:nvSpPr>
      <dsp:spPr>
        <a:xfrm>
          <a:off x="2549884" y="3250316"/>
          <a:ext cx="2855993" cy="7730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Excluded provider data</a:t>
          </a:r>
        </a:p>
      </dsp:txBody>
      <dsp:txXfrm>
        <a:off x="2587621" y="3288053"/>
        <a:ext cx="2780519" cy="6975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CE45A-BDB6-7D47-8F19-A11669C600F8}">
      <dsp:nvSpPr>
        <dsp:cNvPr id="0" name=""/>
        <dsp:cNvSpPr/>
      </dsp:nvSpPr>
      <dsp:spPr>
        <a:xfrm>
          <a:off x="1656308" y="0"/>
          <a:ext cx="2484463" cy="11805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100" kern="1200"/>
            <a:t>405</a:t>
          </a:r>
        </a:p>
      </dsp:txBody>
      <dsp:txXfrm>
        <a:off x="1656308" y="147563"/>
        <a:ext cx="2041773" cy="885380"/>
      </dsp:txXfrm>
    </dsp:sp>
    <dsp:sp modelId="{043F4BE1-787B-4F4C-9C9D-DF493597994F}">
      <dsp:nvSpPr>
        <dsp:cNvPr id="0" name=""/>
        <dsp:cNvSpPr/>
      </dsp:nvSpPr>
      <dsp:spPr>
        <a:xfrm>
          <a:off x="0" y="0"/>
          <a:ext cx="1656308" cy="118050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Prescriber data (Part D)</a:t>
          </a:r>
        </a:p>
      </dsp:txBody>
      <dsp:txXfrm>
        <a:off x="57628" y="57628"/>
        <a:ext cx="1541052" cy="1065250"/>
      </dsp:txXfrm>
    </dsp:sp>
    <dsp:sp modelId="{0EFA9EF9-B63E-804C-8910-79777E1E5179}">
      <dsp:nvSpPr>
        <dsp:cNvPr id="0" name=""/>
        <dsp:cNvSpPr/>
      </dsp:nvSpPr>
      <dsp:spPr>
        <a:xfrm>
          <a:off x="1656308" y="1298557"/>
          <a:ext cx="2484463" cy="11805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100" kern="1200" dirty="0"/>
            <a:t>534</a:t>
          </a:r>
        </a:p>
      </dsp:txBody>
      <dsp:txXfrm>
        <a:off x="1656308" y="1446120"/>
        <a:ext cx="2041773" cy="885380"/>
      </dsp:txXfrm>
    </dsp:sp>
    <dsp:sp modelId="{80B9FDFF-566F-F04A-BFEC-2F8E5C4AE7EF}">
      <dsp:nvSpPr>
        <dsp:cNvPr id="0" name=""/>
        <dsp:cNvSpPr/>
      </dsp:nvSpPr>
      <dsp:spPr>
        <a:xfrm>
          <a:off x="0" y="1298557"/>
          <a:ext cx="1656308" cy="118050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Opioid prescriber data</a:t>
          </a:r>
        </a:p>
      </dsp:txBody>
      <dsp:txXfrm>
        <a:off x="57628" y="1356185"/>
        <a:ext cx="1541052" cy="1065250"/>
      </dsp:txXfrm>
    </dsp:sp>
    <dsp:sp modelId="{1923FCF9-0709-5D48-984D-A143E84EF1A1}">
      <dsp:nvSpPr>
        <dsp:cNvPr id="0" name=""/>
        <dsp:cNvSpPr/>
      </dsp:nvSpPr>
      <dsp:spPr>
        <a:xfrm>
          <a:off x="1656308" y="2597115"/>
          <a:ext cx="2484463" cy="11805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100" kern="1200"/>
            <a:t>118</a:t>
          </a:r>
        </a:p>
      </dsp:txBody>
      <dsp:txXfrm>
        <a:off x="1656308" y="2744678"/>
        <a:ext cx="2041773" cy="885380"/>
      </dsp:txXfrm>
    </dsp:sp>
    <dsp:sp modelId="{AA4BCA5A-692E-1949-898F-3C7D0C93C9BF}">
      <dsp:nvSpPr>
        <dsp:cNvPr id="0" name=""/>
        <dsp:cNvSpPr/>
      </dsp:nvSpPr>
      <dsp:spPr>
        <a:xfrm>
          <a:off x="0" y="2597115"/>
          <a:ext cx="1656308" cy="118050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Provider and their aggregated supplier data</a:t>
          </a:r>
        </a:p>
      </dsp:txBody>
      <dsp:txXfrm>
        <a:off x="57628" y="2654743"/>
        <a:ext cx="1541052" cy="10652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B121E-E144-4306-ADD4-615501198790}">
      <dsp:nvSpPr>
        <dsp:cNvPr id="0" name=""/>
        <dsp:cNvSpPr/>
      </dsp:nvSpPr>
      <dsp:spPr>
        <a:xfrm>
          <a:off x="594105" y="687103"/>
          <a:ext cx="629138" cy="629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9A161-4F6D-4D66-9941-7ED09B393F3A}">
      <dsp:nvSpPr>
        <dsp:cNvPr id="0" name=""/>
        <dsp:cNvSpPr/>
      </dsp:nvSpPr>
      <dsp:spPr>
        <a:xfrm>
          <a:off x="9904" y="1384517"/>
          <a:ext cx="1797539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>
              <a:latin typeface="Century Gothic" panose="020B0502020202020204"/>
            </a:rPr>
            <a:t>Logistic Regression</a:t>
          </a:r>
          <a:endParaRPr lang="en-US" sz="1400" kern="1200"/>
        </a:p>
      </dsp:txBody>
      <dsp:txXfrm>
        <a:off x="9904" y="1384517"/>
        <a:ext cx="1797539" cy="438150"/>
      </dsp:txXfrm>
    </dsp:sp>
    <dsp:sp modelId="{EA15B4BF-9503-4A4D-A90E-070D4C8BD9DF}">
      <dsp:nvSpPr>
        <dsp:cNvPr id="0" name=""/>
        <dsp:cNvSpPr/>
      </dsp:nvSpPr>
      <dsp:spPr>
        <a:xfrm>
          <a:off x="9904" y="1854423"/>
          <a:ext cx="1797539" cy="42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Recall – 0.33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Precision - 0.60</a:t>
          </a:r>
          <a:endParaRPr lang="en-US" sz="1100" kern="1200" dirty="0"/>
        </a:p>
      </dsp:txBody>
      <dsp:txXfrm>
        <a:off x="9904" y="1854423"/>
        <a:ext cx="1797539" cy="420468"/>
      </dsp:txXfrm>
    </dsp:sp>
    <dsp:sp modelId="{912E06F0-04F5-4FA9-84A4-A2FEA77C471B}">
      <dsp:nvSpPr>
        <dsp:cNvPr id="0" name=""/>
        <dsp:cNvSpPr/>
      </dsp:nvSpPr>
      <dsp:spPr>
        <a:xfrm>
          <a:off x="2706214" y="687103"/>
          <a:ext cx="629138" cy="629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AE040-E600-4B16-B5E1-71183C2E6092}">
      <dsp:nvSpPr>
        <dsp:cNvPr id="0" name=""/>
        <dsp:cNvSpPr/>
      </dsp:nvSpPr>
      <dsp:spPr>
        <a:xfrm>
          <a:off x="2122013" y="1384517"/>
          <a:ext cx="1797539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K Neighbor Classifier</a:t>
          </a:r>
        </a:p>
      </dsp:txBody>
      <dsp:txXfrm>
        <a:off x="2122013" y="1384517"/>
        <a:ext cx="1797539" cy="438150"/>
      </dsp:txXfrm>
    </dsp:sp>
    <dsp:sp modelId="{0983A3FA-86D6-4F58-8AD0-8F9BC20BCFCB}">
      <dsp:nvSpPr>
        <dsp:cNvPr id="0" name=""/>
        <dsp:cNvSpPr/>
      </dsp:nvSpPr>
      <dsp:spPr>
        <a:xfrm>
          <a:off x="2122013" y="1854423"/>
          <a:ext cx="1797539" cy="42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Recall – 0.08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Precision - 0.93</a:t>
          </a:r>
          <a:endParaRPr lang="en-US" sz="1100" kern="1200" dirty="0"/>
        </a:p>
      </dsp:txBody>
      <dsp:txXfrm>
        <a:off x="2122013" y="1854423"/>
        <a:ext cx="1797539" cy="420468"/>
      </dsp:txXfrm>
    </dsp:sp>
    <dsp:sp modelId="{42D1D2FA-DAF9-4BA6-BC6A-AA0067A0B440}">
      <dsp:nvSpPr>
        <dsp:cNvPr id="0" name=""/>
        <dsp:cNvSpPr/>
      </dsp:nvSpPr>
      <dsp:spPr>
        <a:xfrm>
          <a:off x="4818323" y="687103"/>
          <a:ext cx="629138" cy="629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A2021-D69B-43ED-B44B-BAFF8C2218E5}">
      <dsp:nvSpPr>
        <dsp:cNvPr id="0" name=""/>
        <dsp:cNvSpPr/>
      </dsp:nvSpPr>
      <dsp:spPr>
        <a:xfrm>
          <a:off x="4234123" y="1384517"/>
          <a:ext cx="1797539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>
              <a:latin typeface="Century Gothic" panose="020B0502020202020204"/>
            </a:rPr>
            <a:t>Random Forest Classifier</a:t>
          </a:r>
          <a:endParaRPr lang="en-US" sz="1400" kern="1200"/>
        </a:p>
      </dsp:txBody>
      <dsp:txXfrm>
        <a:off x="4234123" y="1384517"/>
        <a:ext cx="1797539" cy="438150"/>
      </dsp:txXfrm>
    </dsp:sp>
    <dsp:sp modelId="{3D000979-3BA3-4B79-AED2-CC1FCABCEFC8}">
      <dsp:nvSpPr>
        <dsp:cNvPr id="0" name=""/>
        <dsp:cNvSpPr/>
      </dsp:nvSpPr>
      <dsp:spPr>
        <a:xfrm>
          <a:off x="4234123" y="1902550"/>
          <a:ext cx="1797539" cy="42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Recall - 0.09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Precision - 1.00</a:t>
          </a:r>
          <a:endParaRPr lang="en-US" sz="1100" kern="1200" dirty="0"/>
        </a:p>
      </dsp:txBody>
      <dsp:txXfrm>
        <a:off x="4234123" y="1902550"/>
        <a:ext cx="1797539" cy="420468"/>
      </dsp:txXfrm>
    </dsp:sp>
    <dsp:sp modelId="{5006374B-EF69-4A50-A417-81AE8F77F5F6}">
      <dsp:nvSpPr>
        <dsp:cNvPr id="0" name=""/>
        <dsp:cNvSpPr/>
      </dsp:nvSpPr>
      <dsp:spPr>
        <a:xfrm>
          <a:off x="6930432" y="687103"/>
          <a:ext cx="629138" cy="6291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3D3D4-024F-40B8-916C-8EDB2B21EB3F}">
      <dsp:nvSpPr>
        <dsp:cNvPr id="0" name=""/>
        <dsp:cNvSpPr/>
      </dsp:nvSpPr>
      <dsp:spPr>
        <a:xfrm>
          <a:off x="6346232" y="1384517"/>
          <a:ext cx="1797539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>
              <a:latin typeface="Century Gothic" panose="020B0502020202020204"/>
            </a:rPr>
            <a:t>Bernoulli Naïve Bayes</a:t>
          </a:r>
          <a:endParaRPr lang="en-US" sz="1400" kern="1200"/>
        </a:p>
      </dsp:txBody>
      <dsp:txXfrm>
        <a:off x="6346232" y="1384517"/>
        <a:ext cx="1797539" cy="438150"/>
      </dsp:txXfrm>
    </dsp:sp>
    <dsp:sp modelId="{C24FAF46-26FB-412B-9C57-9405FAA7FA4D}">
      <dsp:nvSpPr>
        <dsp:cNvPr id="0" name=""/>
        <dsp:cNvSpPr/>
      </dsp:nvSpPr>
      <dsp:spPr>
        <a:xfrm>
          <a:off x="6346232" y="1854423"/>
          <a:ext cx="1797539" cy="42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Recall -  0.45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Precision - 0.62</a:t>
          </a:r>
          <a:endParaRPr lang="en-US" sz="1100" kern="1200" dirty="0"/>
        </a:p>
      </dsp:txBody>
      <dsp:txXfrm>
        <a:off x="6346232" y="1854423"/>
        <a:ext cx="1797539" cy="420468"/>
      </dsp:txXfrm>
    </dsp:sp>
    <dsp:sp modelId="{992CD127-6C74-4255-9C4C-B47EFA43C8C1}">
      <dsp:nvSpPr>
        <dsp:cNvPr id="0" name=""/>
        <dsp:cNvSpPr/>
      </dsp:nvSpPr>
      <dsp:spPr>
        <a:xfrm>
          <a:off x="9042541" y="687103"/>
          <a:ext cx="629138" cy="6291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FD49F-8CC3-458A-88A5-393ADB55073A}">
      <dsp:nvSpPr>
        <dsp:cNvPr id="0" name=""/>
        <dsp:cNvSpPr/>
      </dsp:nvSpPr>
      <dsp:spPr>
        <a:xfrm>
          <a:off x="8458341" y="1384517"/>
          <a:ext cx="1797539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Decision tree Classifier</a:t>
          </a:r>
        </a:p>
      </dsp:txBody>
      <dsp:txXfrm>
        <a:off x="8458341" y="1384517"/>
        <a:ext cx="1797539" cy="438150"/>
      </dsp:txXfrm>
    </dsp:sp>
    <dsp:sp modelId="{9985AC4E-E8CB-4CBA-A6DB-F8408623555B}">
      <dsp:nvSpPr>
        <dsp:cNvPr id="0" name=""/>
        <dsp:cNvSpPr/>
      </dsp:nvSpPr>
      <dsp:spPr>
        <a:xfrm>
          <a:off x="8458341" y="1854423"/>
          <a:ext cx="1797539" cy="42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Recall - 0.19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Precision - 0.98</a:t>
          </a:r>
          <a:endParaRPr lang="en-US" sz="1100" kern="1200" dirty="0"/>
        </a:p>
      </dsp:txBody>
      <dsp:txXfrm>
        <a:off x="8458341" y="1854423"/>
        <a:ext cx="1797539" cy="4204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8D466-ED1B-9545-B1C5-38B9C9AA7136}">
      <dsp:nvSpPr>
        <dsp:cNvPr id="0" name=""/>
        <dsp:cNvSpPr/>
      </dsp:nvSpPr>
      <dsp:spPr>
        <a:xfrm>
          <a:off x="1270708" y="307199"/>
          <a:ext cx="4422414" cy="4422414"/>
        </a:xfrm>
        <a:prstGeom prst="pie">
          <a:avLst>
            <a:gd name="adj1" fmla="val 16200000"/>
            <a:gd name="adj2" fmla="val 19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False Negative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25</a:t>
          </a:r>
        </a:p>
      </dsp:txBody>
      <dsp:txXfrm>
        <a:off x="3529298" y="781029"/>
        <a:ext cx="1289870" cy="947660"/>
      </dsp:txXfrm>
    </dsp:sp>
    <dsp:sp modelId="{12909C39-EAB1-4648-A977-26715BE90CE9}">
      <dsp:nvSpPr>
        <dsp:cNvPr id="0" name=""/>
        <dsp:cNvSpPr/>
      </dsp:nvSpPr>
      <dsp:spPr>
        <a:xfrm>
          <a:off x="1139089" y="535164"/>
          <a:ext cx="4422414" cy="4422414"/>
        </a:xfrm>
        <a:prstGeom prst="pie">
          <a:avLst>
            <a:gd name="adj1" fmla="val 198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True Negative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35089</a:t>
          </a:r>
        </a:p>
      </dsp:txBody>
      <dsp:txXfrm>
        <a:off x="4166337" y="2298865"/>
        <a:ext cx="1337253" cy="895012"/>
      </dsp:txXfrm>
    </dsp:sp>
    <dsp:sp modelId="{B3E7D830-A488-1941-B290-E2EBD92C38A6}">
      <dsp:nvSpPr>
        <dsp:cNvPr id="0" name=""/>
        <dsp:cNvSpPr/>
      </dsp:nvSpPr>
      <dsp:spPr>
        <a:xfrm>
          <a:off x="1139089" y="535164"/>
          <a:ext cx="4422414" cy="4422414"/>
        </a:xfrm>
        <a:prstGeom prst="pie">
          <a:avLst>
            <a:gd name="adj1" fmla="val 18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True positive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13</a:t>
          </a:r>
        </a:p>
      </dsp:txBody>
      <dsp:txXfrm>
        <a:off x="3397679" y="3536088"/>
        <a:ext cx="1289870" cy="947660"/>
      </dsp:txXfrm>
    </dsp:sp>
    <dsp:sp modelId="{D37C75D5-3805-E248-9ECE-AE331B52585C}">
      <dsp:nvSpPr>
        <dsp:cNvPr id="0" name=""/>
        <dsp:cNvSpPr/>
      </dsp:nvSpPr>
      <dsp:spPr>
        <a:xfrm>
          <a:off x="1139089" y="535164"/>
          <a:ext cx="4422414" cy="4422414"/>
        </a:xfrm>
        <a:prstGeom prst="pie">
          <a:avLst>
            <a:gd name="adj1" fmla="val 54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False positive       9396</a:t>
          </a:r>
        </a:p>
      </dsp:txBody>
      <dsp:txXfrm>
        <a:off x="2013042" y="3536088"/>
        <a:ext cx="1289870" cy="947660"/>
      </dsp:txXfrm>
    </dsp:sp>
    <dsp:sp modelId="{834F76C8-747B-5A47-AFF7-8A0C701B42A2}">
      <dsp:nvSpPr>
        <dsp:cNvPr id="0" name=""/>
        <dsp:cNvSpPr/>
      </dsp:nvSpPr>
      <dsp:spPr>
        <a:xfrm>
          <a:off x="1139089" y="535164"/>
          <a:ext cx="4422414" cy="4422414"/>
        </a:xfrm>
        <a:prstGeom prst="pie">
          <a:avLst>
            <a:gd name="adj1" fmla="val 90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Precision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         0.001</a:t>
          </a:r>
        </a:p>
      </dsp:txBody>
      <dsp:txXfrm>
        <a:off x="1207531" y="2298865"/>
        <a:ext cx="1337253" cy="895012"/>
      </dsp:txXfrm>
    </dsp:sp>
    <dsp:sp modelId="{425031A8-2609-1841-9230-2B0A82F5E90D}">
      <dsp:nvSpPr>
        <dsp:cNvPr id="0" name=""/>
        <dsp:cNvSpPr/>
      </dsp:nvSpPr>
      <dsp:spPr>
        <a:xfrm>
          <a:off x="1139089" y="535164"/>
          <a:ext cx="4422414" cy="4422414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Recall                  0.64</a:t>
          </a:r>
        </a:p>
      </dsp:txBody>
      <dsp:txXfrm>
        <a:off x="2013042" y="1008994"/>
        <a:ext cx="1289870" cy="947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24286-A5CB-476E-8791-A52018C08E8A}" type="datetimeFigureOut">
              <a:rPr lang="en-US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6227E-CD6A-4E1B-B2B0-66F18CD9FB4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4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6227E-CD6A-4E1B-B2B0-66F18CD9FB4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99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6227E-CD6A-4E1B-B2B0-66F18CD9FB4F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6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6227E-CD6A-4E1B-B2B0-66F18CD9FB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6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6227E-CD6A-4E1B-B2B0-66F18CD9FB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94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6227E-CD6A-4E1B-B2B0-66F18CD9FB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53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6227E-CD6A-4E1B-B2B0-66F18CD9FB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44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6227E-CD6A-4E1B-B2B0-66F18CD9FB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12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6227E-CD6A-4E1B-B2B0-66F18CD9FB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59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6227E-CD6A-4E1B-B2B0-66F18CD9FB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5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6227E-CD6A-4E1B-B2B0-66F18CD9FB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8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F9B5-B971-734F-830F-C3F47DCD0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48327-80C8-C94F-BC7B-5D2EA9E33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FF321-8C2C-7B40-9172-C5B079EF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05D7-5066-6F40-8E1D-BDBF1CE4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C39CE-C1E3-0D42-93A0-F422CFBB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CCBF-2AE4-A248-A207-F08510AE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D7BE7-14AC-0A4D-81C1-9D3A4CA86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9B011-339C-EB4E-AAE9-C796AAE1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DE93C-420B-FC45-92C1-6174BD58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7A32-A06B-9D44-95EF-E5D9CBC5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1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8883A-029D-8547-AC91-F83C354AA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F3B9A-0140-A149-92E2-7E0BD0023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C30DA-1293-9242-A3BD-2D4A7772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B34F5-D3BE-7F45-881D-4AA29C57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A4DE1-733A-C243-98C3-C177ACFF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58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E971-D7CE-7B4A-8A39-DED7A5F4A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48B35-0BB6-A44C-A38C-E8CE55246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23078-9070-4542-B4DB-EB1412BD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6594-81C4-6941-BD8B-CD7E13F23B3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46CFE-B2AE-C445-BD22-2B5237B0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6FE1A-4929-D94C-8E7B-F828B2C6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DAA8-FE65-5D4C-84A2-10BB07B1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64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02E8-34A6-2645-A668-A622AAC3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D8F3-BAAD-5541-A1DE-27807100A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74F5-C0E6-0B4B-A03D-7F863239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6594-81C4-6941-BD8B-CD7E13F23B3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F2AA-1308-6A44-9D77-C05665C3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B581A-6269-714D-93D2-A1718CFE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DAA8-FE65-5D4C-84A2-10BB07B1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98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8C08-7946-B045-9E38-87F126EB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69E4-FDF6-A046-A60E-2249D5D2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E94E0-63A2-F84A-BDC5-0A53DF5E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6594-81C4-6941-BD8B-CD7E13F23B3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22180-461D-FF47-A02D-7C431713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045F2-F10C-1A44-8DB9-FB43C2ED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DAA8-FE65-5D4C-84A2-10BB07B1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4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9290-C5CF-A741-8B29-84916B2C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A5DE-1A0C-1641-85BE-F9353FE57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6D45D-9BEB-CA43-8EEF-9DFEBFFE4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7C431-8125-EF4A-A792-13558089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6594-81C4-6941-BD8B-CD7E13F23B3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D22D2-F847-1D46-ABBC-B5302840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27ED-A5F5-4F44-A7AF-DC5F90FD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DAA8-FE65-5D4C-84A2-10BB07B1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21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6FF7-8F74-3A46-AD87-728E4DD6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DCA17-9D82-4040-9FF2-3190C52EB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DE487-8903-3945-A6F5-82B6E6FF7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59C4A-48E5-F143-A4D3-2DC38117D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4C9D2-A2A4-E941-B2CA-CEA26F392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4B88F-4A71-1142-B240-4297B098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6594-81C4-6941-BD8B-CD7E13F23B3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FC99A-21E6-0946-9B87-C449A82A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755A4-4F5D-454A-84D2-14C06E4D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DAA8-FE65-5D4C-84A2-10BB07B1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77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C3FC-5D06-A848-9206-7D123EEA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DB254-000E-3A4B-83B8-E973ED7A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6594-81C4-6941-BD8B-CD7E13F23B3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E5590-B640-B44E-8835-7E12CC49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5F215-CAD7-7E4A-8625-1CA9CD0E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DAA8-FE65-5D4C-84A2-10BB07B1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50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23504-7ECC-504E-8A30-EBC789BE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6594-81C4-6941-BD8B-CD7E13F23B3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65385-88B0-C54A-AE1B-8B844015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8135B-2B62-C046-AFC7-C221320C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DAA8-FE65-5D4C-84A2-10BB07B1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0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7E28-88EF-FC48-BDF2-BC731853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C0283-C5EF-4040-9890-2C81DCCC5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EFFEB-483E-C148-BF03-F5FBA28F8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0081A-D375-5C42-A691-BB8133E4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6594-81C4-6941-BD8B-CD7E13F23B3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B9134-DC4B-B544-8E22-EA585CD1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CAB96-3588-6940-A79A-63A93DCB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DAA8-FE65-5D4C-84A2-10BB07B1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4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770-06A7-5546-A324-25259451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3998-4CBC-ED4D-8048-A3EA775A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892EB-D806-CD40-9FB2-B83851DB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ADC8A-7593-6D4A-ABDE-DD3B6929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6102C-DD09-7148-A180-0B41B349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23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179C-3B5A-854C-8E2E-843FA2CE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2D4C1-170C-9744-8232-0CFFC46E7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E5157-C0DD-A640-9C2D-9193F36AC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4B122-9131-6149-B899-314E3955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6594-81C4-6941-BD8B-CD7E13F23B3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0F7A4-8590-FB49-944B-8C86C55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9F8C0-C5FF-6E41-80FE-9BC76624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DAA8-FE65-5D4C-84A2-10BB07B1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60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D3D2-F1B0-2E4B-9FFE-FBC2F3B3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FCFB9-5BE8-C74E-9BA4-7695506DE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DF263-68C1-9445-B122-00D239ED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6594-81C4-6941-BD8B-CD7E13F23B3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FD024-5543-C945-8FB9-E907D017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1C1F-5E7D-2842-BF6F-3B80E4B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DAA8-FE65-5D4C-84A2-10BB07B1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379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6E550-CAF5-9D46-814E-1E8872DD7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5C6EA-8014-1C4C-9C72-1B7A7C01C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AF3C6-C658-574A-9172-67B9D1A5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6594-81C4-6941-BD8B-CD7E13F23B3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B1C2D-073F-1941-8AC9-2184BD21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DD953-4120-7244-8EE6-E8FB3BF4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DAA8-FE65-5D4C-84A2-10BB07B1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43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163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2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567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25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751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242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2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929-2DDD-2647-AB26-A38CDCCC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F48DA-A8E4-E04D-96AF-835DC2A3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B2BCA-A2EE-1C42-B24C-3DED5C0A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73E3D-8F1F-B646-ABA9-3AE255FF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B0838-007E-5B44-AF56-91803982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235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237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902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779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16321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467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77060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572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117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1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2EC6-005A-784C-BAE5-49100BED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8550-0AA4-F946-A2AD-D04EA4DB3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43533-FA78-F741-8DE6-32DBC9083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BF9C9-21D1-924E-9DD5-096001B5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DF749-F220-E245-9747-E879926F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F2048-7E75-4C43-9A5D-A963F16C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6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9454-78E2-FC4D-B65F-C10366BD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6D03-F5A7-E64F-B767-4FE7E5D8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55454-0D0C-F947-9F7E-405C31E4E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01735-7D9F-2D4C-B4BF-D85A5DF73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686AD-E33C-5C41-9EE3-3C468DD58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88D7F-9C30-6848-A3F7-3DE9419F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EF745-71AC-DE4A-BA24-E1178B2C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21170-D44E-EB4F-9120-DB23C64F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0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C4A1-BE77-B549-9BA3-F12519E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7B125-4166-0849-9C94-576CC342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17C05-2CF3-F540-A901-C85E07DE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675D6-F7D4-DE4F-959A-0482D7D2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8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CF88C-3FE8-9B46-AE1D-7495ABAA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2FE7D-3762-6345-B534-65492501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B2E80-CAEF-A149-B476-DBB5C3BB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2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3469-677E-914C-B657-91F016EE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77C8-5091-BA4A-8B23-FB1CD3CEA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1A8B1-03C1-C34B-B966-EDC3674BE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CC45A-BBA9-FA49-BCFD-51E9751C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0907-54AA-DC4F-925A-6D0D6737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ADD5-9D06-5941-B042-24D1F98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3153-8C55-494F-80C1-89F492C8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548BA-D597-C340-9DA8-96F5F6881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88032-2555-2749-94D5-B3D812D6C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9F26F-384C-6049-BA0D-AB70ACCC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F66D0-A463-7740-B024-9A2821E7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DC3EE-2B5E-AB43-AA45-2AEB80AF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0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F3ADB-6E26-1B4E-ADE0-B1D52361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C90FE-C3C0-B54D-A8B3-8EEFC7A9D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CA8D2-CF05-F740-9A30-8C6C4D067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D2CC5-93BB-AA42-B556-3E6200905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381D9-737B-684D-80EF-4E582190A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6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3" r:id="rId1"/>
    <p:sldLayoutId id="2147484564" r:id="rId2"/>
    <p:sldLayoutId id="2147484565" r:id="rId3"/>
    <p:sldLayoutId id="2147484566" r:id="rId4"/>
    <p:sldLayoutId id="2147484567" r:id="rId5"/>
    <p:sldLayoutId id="2147484568" r:id="rId6"/>
    <p:sldLayoutId id="2147484569" r:id="rId7"/>
    <p:sldLayoutId id="2147484570" r:id="rId8"/>
    <p:sldLayoutId id="2147484571" r:id="rId9"/>
    <p:sldLayoutId id="2147484572" r:id="rId10"/>
    <p:sldLayoutId id="21474845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EBE2B-B5DB-924E-B21F-61DC5CD6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F5E42-B7CF-3F49-B82C-4A2E53E1E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701F-5916-B74F-A6C0-4D8058ABF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A6594-81C4-6941-BD8B-CD7E13F23B3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DEB42-D7A9-6D48-A099-433478401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DC207-967C-4B40-996C-787EF48B0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DAA8-FE65-5D4C-84A2-10BB07B1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76" r:id="rId2"/>
    <p:sldLayoutId id="2147484577" r:id="rId3"/>
    <p:sldLayoutId id="2147484578" r:id="rId4"/>
    <p:sldLayoutId id="2147484579" r:id="rId5"/>
    <p:sldLayoutId id="2147484580" r:id="rId6"/>
    <p:sldLayoutId id="2147484581" r:id="rId7"/>
    <p:sldLayoutId id="2147484582" r:id="rId8"/>
    <p:sldLayoutId id="2147484583" r:id="rId9"/>
    <p:sldLayoutId id="2147484584" r:id="rId10"/>
    <p:sldLayoutId id="21474845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3B87-57A6-454B-AD45-A29B9E60865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8A28602-8200-B343-9CE9-8D879F3D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3" r:id="rId1"/>
    <p:sldLayoutId id="2147485184" r:id="rId2"/>
    <p:sldLayoutId id="2147485185" r:id="rId3"/>
    <p:sldLayoutId id="2147485186" r:id="rId4"/>
    <p:sldLayoutId id="2147485187" r:id="rId5"/>
    <p:sldLayoutId id="2147485188" r:id="rId6"/>
    <p:sldLayoutId id="2147485189" r:id="rId7"/>
    <p:sldLayoutId id="2147485190" r:id="rId8"/>
    <p:sldLayoutId id="2147485191" r:id="rId9"/>
    <p:sldLayoutId id="2147485192" r:id="rId10"/>
    <p:sldLayoutId id="2147485193" r:id="rId11"/>
    <p:sldLayoutId id="2147485194" r:id="rId12"/>
    <p:sldLayoutId id="2147485195" r:id="rId13"/>
    <p:sldLayoutId id="2147485196" r:id="rId14"/>
    <p:sldLayoutId id="2147485197" r:id="rId15"/>
    <p:sldLayoutId id="21474851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A picture containing indoor, person, table, pair&#10;&#10;Description automatically generated">
            <a:extLst>
              <a:ext uri="{FF2B5EF4-FFF2-40B4-BE49-F238E27FC236}">
                <a16:creationId xmlns:a16="http://schemas.microsoft.com/office/drawing/2014/main" id="{F02402B8-3A96-473D-AE26-A4CBD53BD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6000" r="1777" b="-1"/>
          <a:stretch/>
        </p:blipFill>
        <p:spPr>
          <a:xfrm>
            <a:off x="0" y="-5534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975" y="-177053"/>
            <a:ext cx="10066030" cy="22627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cs typeface="Calibri Light"/>
              </a:rPr>
              <a:t>MEDICARE FRAUD DETECTION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290" y="5846396"/>
            <a:ext cx="8915399" cy="1126283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By - </a:t>
            </a:r>
            <a:r>
              <a:rPr lang="en-US" dirty="0" err="1">
                <a:cs typeface="Calibri"/>
              </a:rPr>
              <a:t>Umangi</a:t>
            </a:r>
            <a:r>
              <a:rPr lang="en-US" dirty="0">
                <a:cs typeface="Calibri"/>
              </a:rPr>
              <a:t> Mistry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1A1D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D56C-B7EF-4BF8-B596-17EC38FF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663" y="625309"/>
            <a:ext cx="8911687" cy="1280890"/>
          </a:xfrm>
        </p:spPr>
        <p:txBody>
          <a:bodyPr/>
          <a:lstStyle/>
          <a:p>
            <a:r>
              <a:rPr lang="en-US" dirty="0"/>
              <a:t>Data cleaning and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A58BB-BDC2-440F-BAFD-9DA44DC25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663" y="1814624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Unique column : NPI (National Provider Identifier)</a:t>
            </a:r>
          </a:p>
          <a:p>
            <a:r>
              <a:rPr lang="en-US" dirty="0"/>
              <a:t>Provider's name, city, zip code</a:t>
            </a:r>
          </a:p>
          <a:p>
            <a:r>
              <a:rPr lang="en-US" dirty="0"/>
              <a:t>Handling nulls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3544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DF5C-26E1-EC4D-9CC0-77EE1048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Frauds in datasets</a:t>
            </a:r>
          </a:p>
        </p:txBody>
      </p:sp>
      <p:pic>
        <p:nvPicPr>
          <p:cNvPr id="2050" name="Picture 2" descr="What Are the Most Common Types of Medicare Fraud?">
            <a:extLst>
              <a:ext uri="{FF2B5EF4-FFF2-40B4-BE49-F238E27FC236}">
                <a16:creationId xmlns:a16="http://schemas.microsoft.com/office/drawing/2014/main" id="{BC1E52C1-DB6D-3540-8FC5-CE38C38304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0" r="15815" b="-2"/>
          <a:stretch/>
        </p:blipFill>
        <p:spPr bwMode="auto">
          <a:xfrm>
            <a:off x="6091916" y="645106"/>
            <a:ext cx="5451627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04DB-2231-CB47-80B9-7546D617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41002" y="3846506"/>
            <a:ext cx="1038036" cy="506277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FB91B70-1F13-C143-AB2F-F6BA7B0ED2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5361897"/>
              </p:ext>
            </p:extLst>
          </p:nvPr>
        </p:nvGraphicFramePr>
        <p:xfrm>
          <a:off x="1683956" y="2133600"/>
          <a:ext cx="4140772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083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60C45-6C0C-CD4E-A371-79EE1B0C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691376" cy="1259894"/>
          </a:xfrm>
        </p:spPr>
        <p:txBody>
          <a:bodyPr>
            <a:normAutofit/>
          </a:bodyPr>
          <a:lstStyle/>
          <a:p>
            <a:r>
              <a:rPr lang="en-US" dirty="0"/>
              <a:t>Drugs involved in fraud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B709-6BCD-D847-B79F-500A84FBD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785" y="1007647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Clr>
                <a:srgbClr val="DFDF22"/>
              </a:buClr>
              <a:buNone/>
            </a:pPr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6417E9-D7EA-E743-A8B0-9E6F03493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74" y="1581444"/>
            <a:ext cx="8267700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087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2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tx2">
              <a:lumMod val="9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33967BA-3B11-E744-8264-50C6DF7B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Data Pre-processing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7D7BD4-4392-6946-A1DD-7D15B9544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1286934"/>
            <a:ext cx="5292436" cy="42841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 fraud - 177973 </a:t>
            </a:r>
          </a:p>
          <a:p>
            <a:r>
              <a:rPr lang="en-US" dirty="0">
                <a:solidFill>
                  <a:srgbClr val="FFFFFF"/>
                </a:solidFill>
              </a:rPr>
              <a:t>Fraud         - 116</a:t>
            </a:r>
          </a:p>
          <a:p>
            <a:r>
              <a:rPr lang="en-US" b="1" dirty="0">
                <a:solidFill>
                  <a:srgbClr val="FFFFFF"/>
                </a:solidFill>
              </a:rPr>
              <a:t>SMOTE </a:t>
            </a:r>
            <a:r>
              <a:rPr lang="en-US" dirty="0">
                <a:solidFill>
                  <a:srgbClr val="FFFFFF"/>
                </a:solidFill>
              </a:rPr>
              <a:t>: </a:t>
            </a:r>
          </a:p>
          <a:p>
            <a:r>
              <a:rPr lang="en-US" dirty="0">
                <a:solidFill>
                  <a:srgbClr val="FFFFFF"/>
                </a:solidFill>
              </a:rPr>
              <a:t> Synthetic Minority Oversampling     Technique</a:t>
            </a:r>
          </a:p>
          <a:p>
            <a:pPr marL="685800" lvl="1"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</a:rPr>
              <a:t>    Oversample the minority class</a:t>
            </a:r>
          </a:p>
          <a:p>
            <a:pPr lvl="1" indent="-342900"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</a:rPr>
              <a:t>   Do not add any new information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                    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958D6-DBD2-D14A-8A74-162E745CB6A5}"/>
              </a:ext>
            </a:extLst>
          </p:cNvPr>
          <p:cNvSpPr txBox="1"/>
          <p:nvPr/>
        </p:nvSpPr>
        <p:spPr>
          <a:xfrm>
            <a:off x="2592924" y="3429000"/>
            <a:ext cx="184731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04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273D-5C37-409F-83AC-8E30725C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492" y="198808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Predictors and target variable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606D8ED-E784-6A4A-87FF-5E69B4118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048212"/>
              </p:ext>
            </p:extLst>
          </p:nvPr>
        </p:nvGraphicFramePr>
        <p:xfrm>
          <a:off x="1924492" y="1105786"/>
          <a:ext cx="6602819" cy="566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2819">
                  <a:extLst>
                    <a:ext uri="{9D8B030D-6E8A-4147-A177-3AD203B41FA5}">
                      <a16:colId xmlns:a16="http://schemas.microsoft.com/office/drawing/2014/main" val="1587231002"/>
                    </a:ext>
                  </a:extLst>
                </a:gridCol>
              </a:tblGrid>
              <a:tr h="269172">
                <a:tc>
                  <a:txBody>
                    <a:bodyPr/>
                    <a:lstStyle/>
                    <a:p>
                      <a:r>
                        <a:rPr lang="en-US" dirty="0"/>
                        <a:t>Predictors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0552"/>
                  </a:ext>
                </a:extLst>
              </a:tr>
              <a:tr h="269172">
                <a:tc>
                  <a:txBody>
                    <a:bodyPr/>
                    <a:lstStyle/>
                    <a:p>
                      <a:r>
                        <a:rPr lang="en-US" sz="1600" dirty="0"/>
                        <a:t>Total drug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21885"/>
                  </a:ext>
                </a:extLst>
              </a:tr>
              <a:tr h="269172">
                <a:tc>
                  <a:txBody>
                    <a:bodyPr/>
                    <a:lstStyle/>
                    <a:p>
                      <a:r>
                        <a:rPr lang="en-US" sz="1600" dirty="0"/>
                        <a:t>Total claim count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908427"/>
                  </a:ext>
                </a:extLst>
              </a:tr>
              <a:tr h="269172">
                <a:tc>
                  <a:txBody>
                    <a:bodyPr/>
                    <a:lstStyle/>
                    <a:p>
                      <a:r>
                        <a:rPr lang="en-US" sz="1600" dirty="0"/>
                        <a:t>Total day supply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03394"/>
                  </a:ext>
                </a:extLst>
              </a:tr>
              <a:tr h="269172">
                <a:tc>
                  <a:txBody>
                    <a:bodyPr/>
                    <a:lstStyle/>
                    <a:p>
                      <a:r>
                        <a:rPr lang="en-US" sz="1600" dirty="0"/>
                        <a:t>Opioid Claim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58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Opioid Prescribing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675665"/>
                  </a:ext>
                </a:extLst>
              </a:tr>
              <a:tr h="269172">
                <a:tc>
                  <a:txBody>
                    <a:bodyPr/>
                    <a:lstStyle/>
                    <a:p>
                      <a:r>
                        <a:rPr lang="en-US" sz="1600" dirty="0"/>
                        <a:t>Long-Acting Opioid Claim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977944"/>
                  </a:ext>
                </a:extLst>
              </a:tr>
              <a:tr h="269172">
                <a:tc>
                  <a:txBody>
                    <a:bodyPr/>
                    <a:lstStyle/>
                    <a:p>
                      <a:r>
                        <a:rPr lang="en-US" sz="1600" dirty="0"/>
                        <a:t>Long-Acting Opioid Prescribing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12067"/>
                  </a:ext>
                </a:extLst>
              </a:tr>
              <a:tr h="269172">
                <a:tc>
                  <a:txBody>
                    <a:bodyPr/>
                    <a:lstStyle/>
                    <a:p>
                      <a:r>
                        <a:rPr lang="en-US" sz="1600" dirty="0"/>
                        <a:t>Total Payment Sum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753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Number of Suppliers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0982"/>
                  </a:ext>
                </a:extLst>
              </a:tr>
              <a:tr h="269172">
                <a:tc>
                  <a:txBody>
                    <a:bodyPr/>
                    <a:lstStyle/>
                    <a:p>
                      <a:r>
                        <a:rPr lang="en-US" sz="1600" dirty="0"/>
                        <a:t>Number of Supplier Beneficiaries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407353"/>
                  </a:ext>
                </a:extLst>
              </a:tr>
              <a:tr h="269172">
                <a:tc>
                  <a:txBody>
                    <a:bodyPr/>
                    <a:lstStyle/>
                    <a:p>
                      <a:r>
                        <a:rPr lang="en-US" sz="1600" dirty="0"/>
                        <a:t>Number of Supplier Claims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649613"/>
                  </a:ext>
                </a:extLst>
              </a:tr>
              <a:tr h="4710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Average Supplier Submitted 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024126"/>
                  </a:ext>
                </a:extLst>
              </a:tr>
              <a:tr h="4710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Average Supplier Medicare Allow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40849"/>
                  </a:ext>
                </a:extLst>
              </a:tr>
              <a:tr h="269172">
                <a:tc>
                  <a:txBody>
                    <a:bodyPr/>
                    <a:lstStyle/>
                    <a:p>
                      <a:r>
                        <a:rPr lang="en-US" sz="1600" dirty="0"/>
                        <a:t>Average Supplier Medicare Payment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61600"/>
                  </a:ext>
                </a:extLst>
              </a:tr>
              <a:tr h="269172">
                <a:tc>
                  <a:txBody>
                    <a:bodyPr/>
                    <a:lstStyle/>
                    <a:p>
                      <a:r>
                        <a:rPr lang="en-US" sz="1600" dirty="0"/>
                        <a:t>Average Supplier Medicare Standard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26537"/>
                  </a:ext>
                </a:extLst>
              </a:tr>
            </a:tbl>
          </a:graphicData>
        </a:graphic>
      </p:graphicFrame>
      <p:sp>
        <p:nvSpPr>
          <p:cNvPr id="13" name="Action Button: Help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D980607-256F-7345-A372-FB4F2D2C4121}"/>
              </a:ext>
            </a:extLst>
          </p:cNvPr>
          <p:cNvSpPr/>
          <p:nvPr/>
        </p:nvSpPr>
        <p:spPr>
          <a:xfrm>
            <a:off x="9647583" y="2669349"/>
            <a:ext cx="1815548" cy="1519302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Fraud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D78B2-07E8-014D-A928-C6EAE3431E6F}"/>
              </a:ext>
            </a:extLst>
          </p:cNvPr>
          <p:cNvSpPr txBox="1"/>
          <p:nvPr/>
        </p:nvSpPr>
        <p:spPr>
          <a:xfrm>
            <a:off x="9560046" y="1889857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163809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32">
            <a:extLst>
              <a:ext uri="{FF2B5EF4-FFF2-40B4-BE49-F238E27FC236}">
                <a16:creationId xmlns:a16="http://schemas.microsoft.com/office/drawing/2014/main" id="{31DBE429-8660-4D88-BC47-B159B7251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4">
            <a:extLst>
              <a:ext uri="{FF2B5EF4-FFF2-40B4-BE49-F238E27FC236}">
                <a16:creationId xmlns:a16="http://schemas.microsoft.com/office/drawing/2014/main" id="{BB7DF222-98CD-4513-8AEA-F83CF2A11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42A4A-74DB-4F19-859F-36FD00E2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Classificaticon Models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92C98781-DD9B-44BA-B873-BD5060A9C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05A7E7E-5C5E-4546-B841-E2A59663C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124" y="7559748"/>
            <a:ext cx="199212" cy="3116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642F423-5637-F34A-AB46-95ADD307D3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4718669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811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34">
            <a:extLst>
              <a:ext uri="{FF2B5EF4-FFF2-40B4-BE49-F238E27FC236}">
                <a16:creationId xmlns:a16="http://schemas.microsoft.com/office/drawing/2014/main" id="{7A5FC171-5EF1-470A-B19B-DB937973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Researchers demonstrate all-optical neural network for deep learning">
            <a:extLst>
              <a:ext uri="{FF2B5EF4-FFF2-40B4-BE49-F238E27FC236}">
                <a16:creationId xmlns:a16="http://schemas.microsoft.com/office/drawing/2014/main" id="{64AEB43B-2B33-504D-9982-66B579E1D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65" b="22985"/>
          <a:stretch/>
        </p:blipFill>
        <p:spPr bwMode="auto">
          <a:xfrm>
            <a:off x="67994" y="9233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5" name="Group 136">
            <a:extLst>
              <a:ext uri="{FF2B5EF4-FFF2-40B4-BE49-F238E27FC236}">
                <a16:creationId xmlns:a16="http://schemas.microsoft.com/office/drawing/2014/main" id="{AAD68EE7-6E6F-4168-83FE-BCDDC20F5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38C7C522-2CA3-4927-812D-9F1AC9FF8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6" name="Freeform 12">
              <a:extLst>
                <a:ext uri="{FF2B5EF4-FFF2-40B4-BE49-F238E27FC236}">
                  <a16:creationId xmlns:a16="http://schemas.microsoft.com/office/drawing/2014/main" id="{995459CF-DC15-4960-B065-B8C71F25B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13">
              <a:extLst>
                <a:ext uri="{FF2B5EF4-FFF2-40B4-BE49-F238E27FC236}">
                  <a16:creationId xmlns:a16="http://schemas.microsoft.com/office/drawing/2014/main" id="{4D5D9080-6901-48E6-B2A9-DA3090880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14">
              <a:extLst>
                <a:ext uri="{FF2B5EF4-FFF2-40B4-BE49-F238E27FC236}">
                  <a16:creationId xmlns:a16="http://schemas.microsoft.com/office/drawing/2014/main" id="{1A2BD6BF-BDB9-43A3-B792-B7B26CC64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B96208F4-D505-4A68-BEDF-E96961846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6BB5AC3B-3C17-491B-9140-0261A64C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9C3FE957-2461-4A04-9808-804832D2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9E7D39AF-E43F-4198-A96B-0C6F6879B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2163D5F0-0E60-477F-81E5-926E3D2C4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7" name="Freeform 20">
              <a:extLst>
                <a:ext uri="{FF2B5EF4-FFF2-40B4-BE49-F238E27FC236}">
                  <a16:creationId xmlns:a16="http://schemas.microsoft.com/office/drawing/2014/main" id="{CA971080-800C-4323-A282-9C7F0C275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8" name="Freeform 21">
              <a:extLst>
                <a:ext uri="{FF2B5EF4-FFF2-40B4-BE49-F238E27FC236}">
                  <a16:creationId xmlns:a16="http://schemas.microsoft.com/office/drawing/2014/main" id="{8BEDE905-174F-4921-8707-372BD09EC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ADFEA88C-59D1-4353-9ABE-DA583860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405227-D6A1-DE4E-9F0D-AA7E7814E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057" name="Group 150">
            <a:extLst>
              <a:ext uri="{FF2B5EF4-FFF2-40B4-BE49-F238E27FC236}">
                <a16:creationId xmlns:a16="http://schemas.microsoft.com/office/drawing/2014/main" id="{4D8D5B2B-7539-4692-96C7-956FDD481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52" name="Freeform 27">
              <a:extLst>
                <a:ext uri="{FF2B5EF4-FFF2-40B4-BE49-F238E27FC236}">
                  <a16:creationId xmlns:a16="http://schemas.microsoft.com/office/drawing/2014/main" id="{01F56A0F-589B-4CE8-ACA8-16FF7B1E1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28">
              <a:extLst>
                <a:ext uri="{FF2B5EF4-FFF2-40B4-BE49-F238E27FC236}">
                  <a16:creationId xmlns:a16="http://schemas.microsoft.com/office/drawing/2014/main" id="{0617EF01-C9DD-49D3-8908-08A76FA76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29">
              <a:extLst>
                <a:ext uri="{FF2B5EF4-FFF2-40B4-BE49-F238E27FC236}">
                  <a16:creationId xmlns:a16="http://schemas.microsoft.com/office/drawing/2014/main" id="{A12BC412-C80D-4F01-BD6C-35A065C6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0">
              <a:extLst>
                <a:ext uri="{FF2B5EF4-FFF2-40B4-BE49-F238E27FC236}">
                  <a16:creationId xmlns:a16="http://schemas.microsoft.com/office/drawing/2014/main" id="{D66FC409-A644-41DE-AF06-C7D374CF8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1">
              <a:extLst>
                <a:ext uri="{FF2B5EF4-FFF2-40B4-BE49-F238E27FC236}">
                  <a16:creationId xmlns:a16="http://schemas.microsoft.com/office/drawing/2014/main" id="{72E31667-996B-4BEB-AA28-B7BA46346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7" name="Freeform 32">
              <a:extLst>
                <a:ext uri="{FF2B5EF4-FFF2-40B4-BE49-F238E27FC236}">
                  <a16:creationId xmlns:a16="http://schemas.microsoft.com/office/drawing/2014/main" id="{B5286DA5-36AF-465E-8B17-EE32FCB5C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8" name="Freeform 33">
              <a:extLst>
                <a:ext uri="{FF2B5EF4-FFF2-40B4-BE49-F238E27FC236}">
                  <a16:creationId xmlns:a16="http://schemas.microsoft.com/office/drawing/2014/main" id="{EF5BC6ED-F1E5-43AF-9DC4-539198985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9" name="Freeform 34">
              <a:extLst>
                <a:ext uri="{FF2B5EF4-FFF2-40B4-BE49-F238E27FC236}">
                  <a16:creationId xmlns:a16="http://schemas.microsoft.com/office/drawing/2014/main" id="{B871659D-02E2-4544-8225-DA9A0D3FE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0" name="Freeform 35">
              <a:extLst>
                <a:ext uri="{FF2B5EF4-FFF2-40B4-BE49-F238E27FC236}">
                  <a16:creationId xmlns:a16="http://schemas.microsoft.com/office/drawing/2014/main" id="{0741C423-01DC-43E6-B41E-EB37934C2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1" name="Freeform 36">
              <a:extLst>
                <a:ext uri="{FF2B5EF4-FFF2-40B4-BE49-F238E27FC236}">
                  <a16:creationId xmlns:a16="http://schemas.microsoft.com/office/drawing/2014/main" id="{AEB1085C-0035-4E7D-A905-DB7603D9B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2" name="Freeform 37">
              <a:extLst>
                <a:ext uri="{FF2B5EF4-FFF2-40B4-BE49-F238E27FC236}">
                  <a16:creationId xmlns:a16="http://schemas.microsoft.com/office/drawing/2014/main" id="{41C9FE3F-7AEF-4142-9E70-1AAB92A99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3" name="Freeform 38">
              <a:extLst>
                <a:ext uri="{FF2B5EF4-FFF2-40B4-BE49-F238E27FC236}">
                  <a16:creationId xmlns:a16="http://schemas.microsoft.com/office/drawing/2014/main" id="{07FA83E8-0042-4D3D-87A1-FDE325C51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58" name="Rectangle 164">
            <a:extLst>
              <a:ext uri="{FF2B5EF4-FFF2-40B4-BE49-F238E27FC236}">
                <a16:creationId xmlns:a16="http://schemas.microsoft.com/office/drawing/2014/main" id="{685D77DF-610F-4D0F-A3D2-4FBBC9664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9" name="Freeform 11">
            <a:extLst>
              <a:ext uri="{FF2B5EF4-FFF2-40B4-BE49-F238E27FC236}">
                <a16:creationId xmlns:a16="http://schemas.microsoft.com/office/drawing/2014/main" id="{2513384B-399F-47B1-9ABD-172607AA4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60" name="Content Placeholder 2">
            <a:extLst>
              <a:ext uri="{FF2B5EF4-FFF2-40B4-BE49-F238E27FC236}">
                <a16:creationId xmlns:a16="http://schemas.microsoft.com/office/drawing/2014/main" id="{24A2FD60-54F8-5844-AB20-A780635F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71" y="2005074"/>
            <a:ext cx="8915400" cy="3777622"/>
          </a:xfrm>
        </p:spPr>
        <p:txBody>
          <a:bodyPr>
            <a:normAutofit/>
          </a:bodyPr>
          <a:lstStyle/>
          <a:p>
            <a:pPr>
              <a:buClr>
                <a:srgbClr val="FFC787"/>
              </a:buClr>
            </a:pPr>
            <a:r>
              <a:rPr lang="en-US" dirty="0"/>
              <a:t> </a:t>
            </a:r>
            <a:r>
              <a:rPr lang="en-US" b="1" dirty="0">
                <a:solidFill>
                  <a:schemeClr val="tx1"/>
                </a:solidFill>
              </a:rPr>
              <a:t>Consists of an interconnected group of artificial neurons</a:t>
            </a:r>
          </a:p>
          <a:p>
            <a:pPr>
              <a:buClr>
                <a:srgbClr val="FFC787"/>
              </a:buClr>
            </a:pPr>
            <a:r>
              <a:rPr lang="en-US" b="1" dirty="0">
                <a:solidFill>
                  <a:schemeClr val="tx1"/>
                </a:solidFill>
              </a:rPr>
              <a:t>Motivated by the functions of the brain </a:t>
            </a:r>
          </a:p>
          <a:p>
            <a:pPr>
              <a:buClr>
                <a:srgbClr val="FFC787"/>
              </a:buClr>
            </a:pPr>
            <a:r>
              <a:rPr lang="en-US" b="1" dirty="0">
                <a:solidFill>
                  <a:schemeClr val="tx1"/>
                </a:solidFill>
              </a:rPr>
              <a:t> Pattern recognition </a:t>
            </a:r>
          </a:p>
          <a:p>
            <a:pPr>
              <a:buClr>
                <a:srgbClr val="FFC787"/>
              </a:buClr>
            </a:pPr>
            <a:r>
              <a:rPr lang="en-US" b="1" dirty="0">
                <a:solidFill>
                  <a:schemeClr val="tx1"/>
                </a:solidFill>
              </a:rPr>
              <a:t> Associative memory</a:t>
            </a:r>
          </a:p>
          <a:p>
            <a:pPr>
              <a:buClr>
                <a:srgbClr val="FFC787"/>
              </a:buClr>
            </a:pPr>
            <a:r>
              <a:rPr lang="en-US" b="1" dirty="0">
                <a:solidFill>
                  <a:schemeClr val="tx1"/>
                </a:solidFill>
              </a:rPr>
              <a:t>Able to learn from the past </a:t>
            </a:r>
          </a:p>
          <a:p>
            <a:pPr>
              <a:buClr>
                <a:srgbClr val="FFC787"/>
              </a:buClr>
            </a:pPr>
            <a:r>
              <a:rPr lang="en-US" b="1" dirty="0">
                <a:solidFill>
                  <a:schemeClr val="tx1"/>
                </a:solidFill>
              </a:rPr>
              <a:t>Faster and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2548942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92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06591-C847-D542-BF9F-CACD5160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81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Model Evaluation 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132921" y="3187343"/>
            <a:ext cx="1105119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32" name="Content Placeholder 6">
            <a:extLst>
              <a:ext uri="{FF2B5EF4-FFF2-40B4-BE49-F238E27FC236}">
                <a16:creationId xmlns:a16="http://schemas.microsoft.com/office/drawing/2014/main" id="{C045B522-E475-46C9-A612-E9591843F2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082111"/>
              </p:ext>
            </p:extLst>
          </p:nvPr>
        </p:nvGraphicFramePr>
        <p:xfrm>
          <a:off x="6164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84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656B-47A0-404F-8CBD-79E3C350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708B-DB69-E049-A838-FDDF03806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131FF318-044B-4122-B001-86779D40C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3856" y="645106"/>
            <a:ext cx="52477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4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09211C-C53E-D947-8AC8-1177EFCD7194}"/>
              </a:ext>
            </a:extLst>
          </p:cNvPr>
          <p:cNvSpPr/>
          <p:nvPr/>
        </p:nvSpPr>
        <p:spPr>
          <a:xfrm>
            <a:off x="4286046" y="2967335"/>
            <a:ext cx="36199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81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2D1E7-6DAE-49DE-8484-D66AA026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b="0">
                <a:solidFill>
                  <a:srgbClr val="5F7444"/>
                </a:solidFill>
                <a:ea typeface="+mj-lt"/>
                <a:cs typeface="+mj-lt"/>
              </a:rPr>
              <a:t>Introduction of Medicare </a:t>
            </a:r>
            <a:endParaRPr lang="en-US">
              <a:solidFill>
                <a:srgbClr val="5F7444"/>
              </a:solidFill>
            </a:endParaRP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5F7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CE15B-BFD8-4F55-B72E-6FBD4CC79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200"/>
              </a:spcBef>
              <a:buClr>
                <a:srgbClr val="C506F5"/>
              </a:buClr>
            </a:pPr>
            <a:r>
              <a:rPr lang="en-US" b="0">
                <a:ea typeface="+mn-lt"/>
                <a:cs typeface="+mn-lt"/>
              </a:rPr>
              <a:t> Federal Government healthcare program</a:t>
            </a:r>
          </a:p>
          <a:p>
            <a:pPr>
              <a:spcBef>
                <a:spcPts val="1200"/>
              </a:spcBef>
              <a:buClr>
                <a:srgbClr val="C506F5"/>
              </a:buClr>
            </a:pPr>
            <a:r>
              <a:rPr lang="en-US" b="0">
                <a:ea typeface="+mn-lt"/>
                <a:cs typeface="+mn-lt"/>
              </a:rPr>
              <a:t> People age 65 or older</a:t>
            </a:r>
          </a:p>
          <a:p>
            <a:pPr>
              <a:spcBef>
                <a:spcPts val="1200"/>
              </a:spcBef>
              <a:buClr>
                <a:srgbClr val="C506F5"/>
              </a:buClr>
            </a:pPr>
            <a:r>
              <a:rPr lang="en-US" b="0">
                <a:ea typeface="+mn-lt"/>
                <a:cs typeface="+mn-lt"/>
              </a:rPr>
              <a:t> People under age 65 with certain      disabilities</a:t>
            </a:r>
          </a:p>
          <a:p>
            <a:pPr>
              <a:spcBef>
                <a:spcPts val="1200"/>
              </a:spcBef>
              <a:buClr>
                <a:srgbClr val="C506F5"/>
              </a:buClr>
            </a:pPr>
            <a:r>
              <a:rPr lang="en-US" b="0">
                <a:ea typeface="+mn-lt"/>
                <a:cs typeface="+mn-lt"/>
              </a:rPr>
              <a:t> People of all ages with End-Stage Renal   Disease </a:t>
            </a:r>
            <a:r>
              <a:rPr lang="en-US">
                <a:ea typeface="+mn-lt"/>
                <a:cs typeface="+mn-lt"/>
              </a:rPr>
              <a:t>(Permanent kidney failure)</a:t>
            </a:r>
            <a:br>
              <a:rPr lang="en-US" b="0">
                <a:ea typeface="+mn-lt"/>
                <a:cs typeface="+mn-lt"/>
              </a:rPr>
            </a:br>
            <a:endParaRPr lang="en-US" b="0">
              <a:ea typeface="+mn-lt"/>
              <a:cs typeface="+mn-lt"/>
            </a:endParaRPr>
          </a:p>
          <a:p>
            <a:pPr>
              <a:buClr>
                <a:srgbClr val="C506F5"/>
              </a:buClr>
            </a:pPr>
            <a:endParaRPr lang="en-US">
              <a:ea typeface="Meiryo"/>
            </a:endParaRPr>
          </a:p>
        </p:txBody>
      </p:sp>
      <p:pic>
        <p:nvPicPr>
          <p:cNvPr id="1026" name="Picture 2" descr="What is Medicare? - Prepare for Medicare">
            <a:extLst>
              <a:ext uri="{FF2B5EF4-FFF2-40B4-BE49-F238E27FC236}">
                <a16:creationId xmlns:a16="http://schemas.microsoft.com/office/drawing/2014/main" id="{830D994F-9F51-9943-BCBE-0E7ADA5DE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2137767"/>
            <a:ext cx="5451627" cy="22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7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F6D1-8237-4977-8403-21D6160D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Fraud Activities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DB95D-A7C3-48E0-8450-9CEF769E8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endParaRPr lang="en-US" sz="17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sz="1700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graphicFrame>
        <p:nvGraphicFramePr>
          <p:cNvPr id="45" name="Diagram 45">
            <a:extLst>
              <a:ext uri="{FF2B5EF4-FFF2-40B4-BE49-F238E27FC236}">
                <a16:creationId xmlns:a16="http://schemas.microsoft.com/office/drawing/2014/main" id="{4BAA889C-F498-4623-9821-D34A73C10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9408060"/>
              </p:ext>
            </p:extLst>
          </p:nvPr>
        </p:nvGraphicFramePr>
        <p:xfrm>
          <a:off x="1438013" y="1744082"/>
          <a:ext cx="9315974" cy="4807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662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5781-5E6E-48CB-9EF0-95EB7E59C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726" y="9194796"/>
            <a:ext cx="4137059" cy="1280890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pic>
        <p:nvPicPr>
          <p:cNvPr id="17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5C2946FC-1D90-4460-8E6F-FB76E90C5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2398" y="1097280"/>
            <a:ext cx="8264021" cy="4834262"/>
          </a:xfrm>
        </p:spPr>
      </p:pic>
    </p:spTree>
    <p:extLst>
      <p:ext uri="{BB962C8B-B14F-4D97-AF65-F5344CB8AC3E}">
        <p14:creationId xmlns:p14="http://schemas.microsoft.com/office/powerpoint/2010/main" val="135578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F174-56A8-48A2-B6AC-BB985D7E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924" y="11048270"/>
            <a:ext cx="8911687" cy="128089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2CE5D5FF-F303-4183-BF9C-B91CE2082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029" y="293915"/>
            <a:ext cx="7823200" cy="594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2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20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0D8DC-6E54-4967-98D7-D9723D9E6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/>
              <a:t>Why Fraud detection with Machine Learning?</a:t>
            </a:r>
          </a:p>
        </p:txBody>
      </p:sp>
      <p:sp>
        <p:nvSpPr>
          <p:cNvPr id="105" name="Rectangle 22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24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9" name="Group 38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1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D0141-AB9C-D64B-8E2B-921321D34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Traditional method is time consuming and costly</a:t>
            </a:r>
          </a:p>
          <a:p>
            <a:pPr>
              <a:buFont typeface="+mj-lt"/>
              <a:buAutoNum type="arabicPeriod"/>
            </a:pPr>
            <a:r>
              <a:rPr lang="en-US" dirty="0"/>
              <a:t>Skilled labor required to review each of the thousands of claims that are filed a day is simply unfeasible </a:t>
            </a:r>
          </a:p>
          <a:p>
            <a:pPr>
              <a:buFont typeface="+mj-lt"/>
              <a:buAutoNum type="arabicPeriod"/>
            </a:pPr>
            <a:r>
              <a:rPr lang="en-US" dirty="0"/>
              <a:t>These were preprogrammed, meaning the fraudulent claims had to fit into a particular template or else they would not be recognized</a:t>
            </a:r>
          </a:p>
          <a:p>
            <a:pPr>
              <a:buFont typeface="+mj-lt"/>
              <a:buAutoNum type="arabicPeriod"/>
            </a:pPr>
            <a:r>
              <a:rPr lang="en-US" dirty="0"/>
              <a:t>Using ML,  data is processed in very short periods of time.</a:t>
            </a:r>
          </a:p>
          <a:p>
            <a:pPr>
              <a:buFont typeface="+mj-lt"/>
              <a:buAutoNum type="arabicPeriod"/>
            </a:pPr>
            <a:r>
              <a:rPr lang="en-US" dirty="0"/>
              <a:t>Continuous revision of this process helps to find new fraud schemes.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9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6605-8785-427B-BDCC-54237381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Data science process</a:t>
            </a:r>
          </a:p>
        </p:txBody>
      </p:sp>
      <p:graphicFrame>
        <p:nvGraphicFramePr>
          <p:cNvPr id="5" name="Diagram 24">
            <a:extLst>
              <a:ext uri="{FF2B5EF4-FFF2-40B4-BE49-F238E27FC236}">
                <a16:creationId xmlns:a16="http://schemas.microsoft.com/office/drawing/2014/main" id="{38387EE0-F093-4CEF-8B00-7DB36BFE9B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364329"/>
              </p:ext>
            </p:extLst>
          </p:nvPr>
        </p:nvGraphicFramePr>
        <p:xfrm>
          <a:off x="1134497" y="1714983"/>
          <a:ext cx="9922124" cy="4324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169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1877-C634-438E-8F53-77B8562A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538" y="655641"/>
            <a:ext cx="8131550" cy="1280890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30D2-A583-448D-832C-DC8456E6B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538" y="1936531"/>
            <a:ext cx="8131550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Build a simple Data Model to show the relationships among the different datasets and identify the key feature-sets for fraud detections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Build a comprehensive machine learning model to detect fraud pattern based on the different features: Service Providers (Doctors, Pharmacies), Insurance subscribers (patients) and  commonly abuse drugs prescriptions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Setup a benchmark metrics to measure and evaluate the experimental result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8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9B5C-A858-49DF-AE17-FAB00F8F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512" y="288465"/>
            <a:ext cx="8911687" cy="128089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Data collection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4CC82-B701-4048-86C6-9128D6CDF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9" y="2229848"/>
            <a:ext cx="2343911" cy="162653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>
              <a:buAutoNum type="arabicPeriod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162" name="Diagram 161">
            <a:extLst>
              <a:ext uri="{FF2B5EF4-FFF2-40B4-BE49-F238E27FC236}">
                <a16:creationId xmlns:a16="http://schemas.microsoft.com/office/drawing/2014/main" id="{17E5B918-AD57-4D18-9CA9-555A3959E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926966"/>
              </p:ext>
            </p:extLst>
          </p:nvPr>
        </p:nvGraphicFramePr>
        <p:xfrm>
          <a:off x="-694315" y="1790880"/>
          <a:ext cx="7933315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A010A30-880C-4947-B988-3819D567D8D9}"/>
              </a:ext>
            </a:extLst>
          </p:cNvPr>
          <p:cNvSpPr txBox="1"/>
          <p:nvPr/>
        </p:nvSpPr>
        <p:spPr>
          <a:xfrm>
            <a:off x="5116399" y="1112814"/>
            <a:ext cx="23439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Drug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Claim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Generic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Drug cost</a:t>
            </a:r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0A00B8-87AA-564C-B776-038A499EB821}"/>
              </a:ext>
            </a:extLst>
          </p:cNvPr>
          <p:cNvSpPr txBox="1"/>
          <p:nvPr/>
        </p:nvSpPr>
        <p:spPr>
          <a:xfrm>
            <a:off x="7930727" y="2232838"/>
            <a:ext cx="39356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Prescriber’s summary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Opioid prescriber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Prescription claims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Provider’s name, city, specialty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8FEA0C-2926-744A-B657-CF846714B4C2}"/>
              </a:ext>
            </a:extLst>
          </p:cNvPr>
          <p:cNvSpPr txBox="1"/>
          <p:nvPr/>
        </p:nvSpPr>
        <p:spPr>
          <a:xfrm>
            <a:off x="5116399" y="3283747"/>
            <a:ext cx="2654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Medicare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Allowed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Submitted Charges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BF002-B5E5-DD41-A267-943C94C2FA2D}"/>
              </a:ext>
            </a:extLst>
          </p:cNvPr>
          <p:cNvSpPr txBox="1"/>
          <p:nvPr/>
        </p:nvSpPr>
        <p:spPr>
          <a:xfrm>
            <a:off x="7930727" y="4022411"/>
            <a:ext cx="4122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Payments from Pharma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Ownership of physician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Consulting fees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6501E0-094A-BD49-ACDD-8B5E3743A26C}"/>
              </a:ext>
            </a:extLst>
          </p:cNvPr>
          <p:cNvSpPr txBox="1"/>
          <p:nvPr/>
        </p:nvSpPr>
        <p:spPr>
          <a:xfrm>
            <a:off x="5116399" y="5112435"/>
            <a:ext cx="2595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Excluded providers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Date of exclusion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0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Macintosh PowerPoint</Application>
  <PresentationFormat>Widescreen</PresentationFormat>
  <Paragraphs>147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Wingdings 3</vt:lpstr>
      <vt:lpstr>Custom Design</vt:lpstr>
      <vt:lpstr>1_Custom Design</vt:lpstr>
      <vt:lpstr>Wisp</vt:lpstr>
      <vt:lpstr>MEDICARE FRAUD DETECTION</vt:lpstr>
      <vt:lpstr>Introduction of Medicare </vt:lpstr>
      <vt:lpstr>Fraud Activities</vt:lpstr>
      <vt:lpstr>PowerPoint Presentation</vt:lpstr>
      <vt:lpstr>PowerPoint Presentation</vt:lpstr>
      <vt:lpstr>Why Fraud detection with Machine Learning?</vt:lpstr>
      <vt:lpstr>Data science process</vt:lpstr>
      <vt:lpstr>Problem Statement</vt:lpstr>
      <vt:lpstr>Data collection</vt:lpstr>
      <vt:lpstr>Data cleaning and merging</vt:lpstr>
      <vt:lpstr>Frauds in datasets</vt:lpstr>
      <vt:lpstr>Drugs involved in fraud</vt:lpstr>
      <vt:lpstr>Data Pre-processing</vt:lpstr>
      <vt:lpstr>Predictors and target variable</vt:lpstr>
      <vt:lpstr>Classificaticon Models</vt:lpstr>
      <vt:lpstr>Neural Network</vt:lpstr>
      <vt:lpstr>Model Evaluation 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MEDICARE FRAUD DETECTION</dc:title>
  <dc:creator>Umangiben Mistry</dc:creator>
  <cp:lastModifiedBy>Umangiben Mistry</cp:lastModifiedBy>
  <cp:revision>1</cp:revision>
  <dcterms:created xsi:type="dcterms:W3CDTF">2020-10-22T01:49:02Z</dcterms:created>
  <dcterms:modified xsi:type="dcterms:W3CDTF">2020-10-22T01:49:17Z</dcterms:modified>
</cp:coreProperties>
</file>