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6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7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D1C48-8D4E-4C94-A199-A00F69DB048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B333-D30F-4CE8-BD5B-BDB353F3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8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505" y="176463"/>
            <a:ext cx="117428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Steps Performed are:</a:t>
            </a:r>
          </a:p>
          <a:p>
            <a:pPr marL="342900" indent="-342900">
              <a:buAutoNum type="arabicParenR"/>
            </a:pPr>
            <a:r>
              <a:rPr lang="en-US" sz="2400" b="1" dirty="0" smtClean="0"/>
              <a:t>Loaded data into </a:t>
            </a:r>
            <a:r>
              <a:rPr lang="en-US" sz="2400" b="1" dirty="0" err="1" smtClean="0"/>
              <a:t>dataframe</a:t>
            </a:r>
            <a:r>
              <a:rPr lang="en-US" sz="2400" b="1" dirty="0" smtClean="0"/>
              <a:t> and check the info of the data frame ( Found out column credit product have about 11% of value </a:t>
            </a:r>
            <a:r>
              <a:rPr lang="en-US" sz="2400" b="1" dirty="0" err="1" smtClean="0"/>
              <a:t>NaN</a:t>
            </a:r>
            <a:r>
              <a:rPr lang="en-US" sz="2400" b="1" dirty="0" smtClean="0"/>
              <a:t>)</a:t>
            </a:r>
          </a:p>
          <a:p>
            <a:pPr marL="342900" indent="-342900">
              <a:buAutoNum type="arabicParenR"/>
            </a:pPr>
            <a:r>
              <a:rPr lang="en-US" sz="2400" b="1" dirty="0" smtClean="0"/>
              <a:t>In order to decide what to do with missing value we tried initial modelling to see if we get better result by keeping or removing missing data</a:t>
            </a:r>
          </a:p>
          <a:p>
            <a:r>
              <a:rPr lang="en-US" sz="2400" b="1" dirty="0" smtClean="0"/>
              <a:t>      a)  Tried Modelling by dropping missing data 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b) Tried Backward fill </a:t>
            </a:r>
          </a:p>
          <a:p>
            <a:r>
              <a:rPr lang="en-US" sz="2400" b="1" dirty="0" smtClean="0"/>
              <a:t>      c) Tried forward fill method </a:t>
            </a:r>
          </a:p>
          <a:p>
            <a:endParaRPr lang="en-US" sz="2400" b="1" dirty="0"/>
          </a:p>
          <a:p>
            <a:r>
              <a:rPr lang="en-US" sz="2400" b="1" dirty="0" smtClean="0"/>
              <a:t>     So as a outcome of above steps , dropping missing value give better result as compared to keeping data either via forward fill or backward fill method</a:t>
            </a:r>
          </a:p>
          <a:p>
            <a:endParaRPr lang="en-US" sz="2400" b="1" dirty="0"/>
          </a:p>
          <a:p>
            <a:r>
              <a:rPr lang="en-US" sz="2400" b="1" dirty="0" smtClean="0"/>
              <a:t>3) Check for duplicate entries was also done .</a:t>
            </a:r>
          </a:p>
          <a:p>
            <a:pPr marL="342900" indent="-342900">
              <a:buAutoNum type="arabicParenR" startAt="4"/>
            </a:pPr>
            <a:r>
              <a:rPr lang="en-US" sz="2400" b="1" dirty="0" smtClean="0"/>
              <a:t>Post step 1 to step 3 , now we have to perform encoding to handle categorical data, so encoding used was one hot encoding </a:t>
            </a:r>
          </a:p>
        </p:txBody>
      </p:sp>
    </p:spTree>
    <p:extLst>
      <p:ext uri="{BB962C8B-B14F-4D97-AF65-F5344CB8AC3E}">
        <p14:creationId xmlns:p14="http://schemas.microsoft.com/office/powerpoint/2010/main" val="40063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463" y="128337"/>
            <a:ext cx="120155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R" startAt="4"/>
            </a:pPr>
            <a:r>
              <a:rPr lang="en-US" sz="2400" b="1" dirty="0" smtClean="0"/>
              <a:t>After performing encoding we checked skewness of data , to see whether we have skewness in continuous data column which are ( Age, Vintage and </a:t>
            </a:r>
            <a:r>
              <a:rPr lang="en-US" sz="2400" b="1" dirty="0" err="1" smtClean="0"/>
              <a:t>Avg_Account_Balance</a:t>
            </a:r>
            <a:r>
              <a:rPr lang="en-US" sz="2400" b="1" dirty="0" smtClean="0"/>
              <a:t>), we saw minor skewness in all 3</a:t>
            </a:r>
          </a:p>
          <a:p>
            <a:pPr marL="342900" indent="-342900">
              <a:buAutoNum type="arabicParenR" startAt="4"/>
            </a:pPr>
            <a:endParaRPr lang="en-US" b="1" dirty="0"/>
          </a:p>
          <a:p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1396844"/>
            <a:ext cx="11742821" cy="13463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463" y="2743199"/>
            <a:ext cx="11871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5"/>
            </a:pPr>
            <a:r>
              <a:rPr lang="en-US" sz="2400" b="1" dirty="0" smtClean="0"/>
              <a:t>In order to handle skewness in data, tried 3 different Transformation on data.</a:t>
            </a:r>
          </a:p>
          <a:p>
            <a:r>
              <a:rPr lang="en-US" sz="2400" b="1" dirty="0" smtClean="0"/>
              <a:t>       a) Log Transformation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b) Square root Transformation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c) Reciprocal Transformation</a:t>
            </a:r>
          </a:p>
          <a:p>
            <a:endParaRPr lang="en-US" sz="2400" b="1" dirty="0"/>
          </a:p>
          <a:p>
            <a:r>
              <a:rPr lang="en-US" sz="2400" b="1" dirty="0" smtClean="0"/>
              <a:t>      Out of all 3 mentioned above Log transformation gave satisfactory results 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8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2716" y="128337"/>
            <a:ext cx="11742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6) After data is ready for modeling one last steps is performed on data so that model can easily learn from the data, Scaling of data is also performed , and for this Standard Scalar is used.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7) After Scaling of data , feature importance is performed on that scaled data to get only most important features which is further will get used for modelling.</a:t>
            </a:r>
          </a:p>
          <a:p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86" y="2598570"/>
            <a:ext cx="6507079" cy="42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79" y="144379"/>
            <a:ext cx="1187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8) Even after performing step 1-7 the result we not satisfactory , and the data which is used for training is imbalanced , so we perform Sampling and check which sampling gave better result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a) Under Sampling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b) Over Sampling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So after performing sampling and training 2 different model on 2 different data , we found out the Under Sampling data performed really well as compared to Over Sampled data</a:t>
            </a:r>
          </a:p>
          <a:p>
            <a:endParaRPr lang="en-US" sz="2400" b="1" dirty="0"/>
          </a:p>
          <a:p>
            <a:r>
              <a:rPr lang="en-US" sz="2400" b="1" dirty="0" smtClean="0"/>
              <a:t>9) Now after performing EDA and feature importance now we tried 3 different algorithms: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a) Random Forest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b) LGBM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c) </a:t>
            </a:r>
            <a:r>
              <a:rPr lang="en-US" sz="2400" b="1" dirty="0" err="1" smtClean="0"/>
              <a:t>CatBoost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All the models gave more or less similar results post hyper parameter tuning as well .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So tried Voting Classifier to get a average result from all these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5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Umang Sharma (MS/ECK5-XC)</dc:creator>
  <cp:lastModifiedBy>Umang Sharma (MS/ECK5-XC)</cp:lastModifiedBy>
  <cp:revision>4</cp:revision>
  <dcterms:created xsi:type="dcterms:W3CDTF">2021-05-30T13:36:42Z</dcterms:created>
  <dcterms:modified xsi:type="dcterms:W3CDTF">2021-05-30T14:02:14Z</dcterms:modified>
</cp:coreProperties>
</file>