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0535B7-5B09-42E9-B123-C739FE707555}" type="doc">
      <dgm:prSet loTypeId="urn:microsoft.com/office/officeart/2005/8/layout/radial4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454326-6875-4A15-8FBD-E17D601C62A1}">
      <dgm:prSet phldrT="[Text]"/>
      <dgm:spPr/>
      <dgm:t>
        <a:bodyPr/>
        <a:lstStyle/>
        <a:p>
          <a:r>
            <a:rPr lang="en-US" dirty="0"/>
            <a:t>Canonical Table</a:t>
          </a:r>
        </a:p>
      </dgm:t>
    </dgm:pt>
    <dgm:pt modelId="{E06EA327-EC3C-47E0-A934-59F6573AC6AC}" type="parTrans" cxnId="{7620E953-3FDC-4C32-8507-D9FA5E0AA065}">
      <dgm:prSet/>
      <dgm:spPr/>
      <dgm:t>
        <a:bodyPr/>
        <a:lstStyle/>
        <a:p>
          <a:endParaRPr lang="en-US"/>
        </a:p>
      </dgm:t>
    </dgm:pt>
    <dgm:pt modelId="{3A2B5511-D328-45F0-9CE0-D59F4844396C}" type="sibTrans" cxnId="{7620E953-3FDC-4C32-8507-D9FA5E0AA065}">
      <dgm:prSet/>
      <dgm:spPr/>
      <dgm:t>
        <a:bodyPr/>
        <a:lstStyle/>
        <a:p>
          <a:endParaRPr lang="en-US"/>
        </a:p>
      </dgm:t>
    </dgm:pt>
    <dgm:pt modelId="{F4C9DD67-404C-4E6A-94E8-6A31E445BA45}">
      <dgm:prSet phldrT="[Text]"/>
      <dgm:spPr/>
      <dgm:t>
        <a:bodyPr/>
        <a:lstStyle/>
        <a:p>
          <a:r>
            <a:rPr lang="en-US" dirty="0"/>
            <a:t>Inventory</a:t>
          </a:r>
        </a:p>
      </dgm:t>
    </dgm:pt>
    <dgm:pt modelId="{AF284958-C4EF-43FE-A096-0DD9ECDC9520}" type="parTrans" cxnId="{4496E9BC-F157-4839-BC09-0722D30B77DD}">
      <dgm:prSet/>
      <dgm:spPr/>
      <dgm:t>
        <a:bodyPr/>
        <a:lstStyle/>
        <a:p>
          <a:endParaRPr lang="en-US"/>
        </a:p>
      </dgm:t>
    </dgm:pt>
    <dgm:pt modelId="{1490A1FE-13A3-46A7-B0F8-073D6CAE251C}" type="sibTrans" cxnId="{4496E9BC-F157-4839-BC09-0722D30B77DD}">
      <dgm:prSet/>
      <dgm:spPr/>
      <dgm:t>
        <a:bodyPr/>
        <a:lstStyle/>
        <a:p>
          <a:endParaRPr lang="en-US"/>
        </a:p>
      </dgm:t>
    </dgm:pt>
    <dgm:pt modelId="{2486C568-CA6F-4EF7-ADF7-666C79AB91DA}">
      <dgm:prSet phldrT="[Text]"/>
      <dgm:spPr/>
      <dgm:t>
        <a:bodyPr/>
        <a:lstStyle/>
        <a:p>
          <a:r>
            <a:rPr lang="en-US" dirty="0"/>
            <a:t>Ordering</a:t>
          </a:r>
        </a:p>
      </dgm:t>
    </dgm:pt>
    <dgm:pt modelId="{31DF2673-59D4-4AC2-A351-684FB267E957}" type="parTrans" cxnId="{7FF36FA1-F2DB-4D29-B6A4-09A267F9FF3D}">
      <dgm:prSet/>
      <dgm:spPr/>
      <dgm:t>
        <a:bodyPr/>
        <a:lstStyle/>
        <a:p>
          <a:endParaRPr lang="en-US"/>
        </a:p>
      </dgm:t>
    </dgm:pt>
    <dgm:pt modelId="{A9C24062-47FE-455E-A6C9-68F8281077C6}" type="sibTrans" cxnId="{7FF36FA1-F2DB-4D29-B6A4-09A267F9FF3D}">
      <dgm:prSet/>
      <dgm:spPr/>
      <dgm:t>
        <a:bodyPr/>
        <a:lstStyle/>
        <a:p>
          <a:endParaRPr lang="en-US"/>
        </a:p>
      </dgm:t>
    </dgm:pt>
    <dgm:pt modelId="{68C8E810-19A6-448D-9277-527506C6E51B}">
      <dgm:prSet phldrT="[Text]"/>
      <dgm:spPr/>
      <dgm:t>
        <a:bodyPr/>
        <a:lstStyle/>
        <a:p>
          <a:r>
            <a:rPr lang="en-US" dirty="0"/>
            <a:t>Ordering2</a:t>
          </a:r>
        </a:p>
      </dgm:t>
    </dgm:pt>
    <dgm:pt modelId="{928C66D3-2CCA-4542-99C0-1D307D55AB9B}" type="parTrans" cxnId="{0EA4D55E-136B-40AC-B59A-5DDBBCA5A54D}">
      <dgm:prSet/>
      <dgm:spPr/>
      <dgm:t>
        <a:bodyPr/>
        <a:lstStyle/>
        <a:p>
          <a:endParaRPr lang="en-US"/>
        </a:p>
      </dgm:t>
    </dgm:pt>
    <dgm:pt modelId="{F8170B09-2242-4AEA-9A60-43BE755E1E9D}" type="sibTrans" cxnId="{0EA4D55E-136B-40AC-B59A-5DDBBCA5A54D}">
      <dgm:prSet/>
      <dgm:spPr/>
      <dgm:t>
        <a:bodyPr/>
        <a:lstStyle/>
        <a:p>
          <a:endParaRPr lang="en-US"/>
        </a:p>
      </dgm:t>
    </dgm:pt>
    <dgm:pt modelId="{63CFF082-7A5B-4E2C-B163-D4EC4200DF36}" type="pres">
      <dgm:prSet presAssocID="{BC0535B7-5B09-42E9-B123-C739FE70755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951BA7C-4518-4913-B55E-BD05E8330994}" type="pres">
      <dgm:prSet presAssocID="{DE454326-6875-4A15-8FBD-E17D601C62A1}" presName="centerShape" presStyleLbl="node0" presStyleIdx="0" presStyleCnt="1" custLinFactNeighborX="0" custLinFactNeighborY="-56996"/>
      <dgm:spPr/>
    </dgm:pt>
    <dgm:pt modelId="{0A133389-3DFA-4B95-BF88-BE8E04FB9DA7}" type="pres">
      <dgm:prSet presAssocID="{AF284958-C4EF-43FE-A096-0DD9ECDC9520}" presName="parTrans" presStyleLbl="bgSibTrans2D1" presStyleIdx="0" presStyleCnt="3" custAng="10760763" custScaleX="64987" custLinFactNeighborX="18020" custLinFactNeighborY="-46813"/>
      <dgm:spPr/>
    </dgm:pt>
    <dgm:pt modelId="{3B969415-4A9B-45D3-9F4A-E167D2F75E28}" type="pres">
      <dgm:prSet presAssocID="{F4C9DD67-404C-4E6A-94E8-6A31E445BA45}" presName="node" presStyleLbl="node1" presStyleIdx="0" presStyleCnt="3" custScaleX="87318" custScaleY="63616" custRadScaleRad="123048" custRadScaleInc="-43694">
        <dgm:presLayoutVars>
          <dgm:bulletEnabled val="1"/>
        </dgm:presLayoutVars>
      </dgm:prSet>
      <dgm:spPr/>
    </dgm:pt>
    <dgm:pt modelId="{3E5A0B8C-B61A-4D48-8239-AB35E68652A7}" type="pres">
      <dgm:prSet presAssocID="{31DF2673-59D4-4AC2-A351-684FB267E957}" presName="parTrans" presStyleLbl="bgSibTrans2D1" presStyleIdx="1" presStyleCnt="3" custAng="10800000" custScaleX="72007" custLinFactNeighborX="-339" custLinFactNeighborY="-48510"/>
      <dgm:spPr/>
    </dgm:pt>
    <dgm:pt modelId="{EC9737E4-E4D9-4D99-ADE7-250CB4552FE5}" type="pres">
      <dgm:prSet presAssocID="{2486C568-CA6F-4EF7-ADF7-666C79AB91DA}" presName="node" presStyleLbl="node1" presStyleIdx="1" presStyleCnt="3" custScaleX="87319" custScaleY="67323" custRadScaleRad="27387" custRadScaleInc="-300000">
        <dgm:presLayoutVars>
          <dgm:bulletEnabled val="1"/>
        </dgm:presLayoutVars>
      </dgm:prSet>
      <dgm:spPr/>
    </dgm:pt>
    <dgm:pt modelId="{035B4FA7-A920-43B1-B536-D861D0236593}" type="pres">
      <dgm:prSet presAssocID="{928C66D3-2CCA-4542-99C0-1D307D55AB9B}" presName="parTrans" presStyleLbl="bgSibTrans2D1" presStyleIdx="2" presStyleCnt="3" custAng="17934297" custFlipHor="1" custScaleX="58115" custLinFactNeighborX="-22669" custLinFactNeighborY="-41818"/>
      <dgm:spPr/>
    </dgm:pt>
    <dgm:pt modelId="{0CDAB13A-082A-4FEF-85B2-AA79273FCCEE}" type="pres">
      <dgm:prSet presAssocID="{68C8E810-19A6-448D-9277-527506C6E51B}" presName="node" presStyleLbl="node1" presStyleIdx="2" presStyleCnt="3" custScaleX="86056" custScaleY="67101" custRadScaleRad="114606" custRadScaleInc="41230">
        <dgm:presLayoutVars>
          <dgm:bulletEnabled val="1"/>
        </dgm:presLayoutVars>
      </dgm:prSet>
      <dgm:spPr/>
    </dgm:pt>
  </dgm:ptLst>
  <dgm:cxnLst>
    <dgm:cxn modelId="{E3468107-7A87-4A2D-98EA-5EE655D9C9D0}" type="presOf" srcId="{AF284958-C4EF-43FE-A096-0DD9ECDC9520}" destId="{0A133389-3DFA-4B95-BF88-BE8E04FB9DA7}" srcOrd="0" destOrd="0" presId="urn:microsoft.com/office/officeart/2005/8/layout/radial4"/>
    <dgm:cxn modelId="{336B8710-1987-44C0-9EEF-458743693C09}" type="presOf" srcId="{68C8E810-19A6-448D-9277-527506C6E51B}" destId="{0CDAB13A-082A-4FEF-85B2-AA79273FCCEE}" srcOrd="0" destOrd="0" presId="urn:microsoft.com/office/officeart/2005/8/layout/radial4"/>
    <dgm:cxn modelId="{0603B519-13C0-45F4-968A-D3417445FDDF}" type="presOf" srcId="{DE454326-6875-4A15-8FBD-E17D601C62A1}" destId="{4951BA7C-4518-4913-B55E-BD05E8330994}" srcOrd="0" destOrd="0" presId="urn:microsoft.com/office/officeart/2005/8/layout/radial4"/>
    <dgm:cxn modelId="{CF85BD2F-EF76-4A9E-B691-9529197869C0}" type="presOf" srcId="{31DF2673-59D4-4AC2-A351-684FB267E957}" destId="{3E5A0B8C-B61A-4D48-8239-AB35E68652A7}" srcOrd="0" destOrd="0" presId="urn:microsoft.com/office/officeart/2005/8/layout/radial4"/>
    <dgm:cxn modelId="{0EA4D55E-136B-40AC-B59A-5DDBBCA5A54D}" srcId="{DE454326-6875-4A15-8FBD-E17D601C62A1}" destId="{68C8E810-19A6-448D-9277-527506C6E51B}" srcOrd="2" destOrd="0" parTransId="{928C66D3-2CCA-4542-99C0-1D307D55AB9B}" sibTransId="{F8170B09-2242-4AEA-9A60-43BE755E1E9D}"/>
    <dgm:cxn modelId="{1B867A73-571D-43D2-AB23-CE70DCEDCEFB}" type="presOf" srcId="{928C66D3-2CCA-4542-99C0-1D307D55AB9B}" destId="{035B4FA7-A920-43B1-B536-D861D0236593}" srcOrd="0" destOrd="0" presId="urn:microsoft.com/office/officeart/2005/8/layout/radial4"/>
    <dgm:cxn modelId="{7620E953-3FDC-4C32-8507-D9FA5E0AA065}" srcId="{BC0535B7-5B09-42E9-B123-C739FE707555}" destId="{DE454326-6875-4A15-8FBD-E17D601C62A1}" srcOrd="0" destOrd="0" parTransId="{E06EA327-EC3C-47E0-A934-59F6573AC6AC}" sibTransId="{3A2B5511-D328-45F0-9CE0-D59F4844396C}"/>
    <dgm:cxn modelId="{95A8C27A-2B57-41F8-9398-B82BDB068ED4}" type="presOf" srcId="{F4C9DD67-404C-4E6A-94E8-6A31E445BA45}" destId="{3B969415-4A9B-45D3-9F4A-E167D2F75E28}" srcOrd="0" destOrd="0" presId="urn:microsoft.com/office/officeart/2005/8/layout/radial4"/>
    <dgm:cxn modelId="{7915C59E-65E9-40E1-88E5-EF0E36F591A0}" type="presOf" srcId="{BC0535B7-5B09-42E9-B123-C739FE707555}" destId="{63CFF082-7A5B-4E2C-B163-D4EC4200DF36}" srcOrd="0" destOrd="0" presId="urn:microsoft.com/office/officeart/2005/8/layout/radial4"/>
    <dgm:cxn modelId="{7FF36FA1-F2DB-4D29-B6A4-09A267F9FF3D}" srcId="{DE454326-6875-4A15-8FBD-E17D601C62A1}" destId="{2486C568-CA6F-4EF7-ADF7-666C79AB91DA}" srcOrd="1" destOrd="0" parTransId="{31DF2673-59D4-4AC2-A351-684FB267E957}" sibTransId="{A9C24062-47FE-455E-A6C9-68F8281077C6}"/>
    <dgm:cxn modelId="{4496E9BC-F157-4839-BC09-0722D30B77DD}" srcId="{DE454326-6875-4A15-8FBD-E17D601C62A1}" destId="{F4C9DD67-404C-4E6A-94E8-6A31E445BA45}" srcOrd="0" destOrd="0" parTransId="{AF284958-C4EF-43FE-A096-0DD9ECDC9520}" sibTransId="{1490A1FE-13A3-46A7-B0F8-073D6CAE251C}"/>
    <dgm:cxn modelId="{40EC72F3-01F0-4687-8CE6-7C8EDCECD974}" type="presOf" srcId="{2486C568-CA6F-4EF7-ADF7-666C79AB91DA}" destId="{EC9737E4-E4D9-4D99-ADE7-250CB4552FE5}" srcOrd="0" destOrd="0" presId="urn:microsoft.com/office/officeart/2005/8/layout/radial4"/>
    <dgm:cxn modelId="{49419C34-4724-44B8-AAE6-7FC4F4D52413}" type="presParOf" srcId="{63CFF082-7A5B-4E2C-B163-D4EC4200DF36}" destId="{4951BA7C-4518-4913-B55E-BD05E8330994}" srcOrd="0" destOrd="0" presId="urn:microsoft.com/office/officeart/2005/8/layout/radial4"/>
    <dgm:cxn modelId="{88382DFC-FD15-4B12-AF2E-B739ED77BEC4}" type="presParOf" srcId="{63CFF082-7A5B-4E2C-B163-D4EC4200DF36}" destId="{0A133389-3DFA-4B95-BF88-BE8E04FB9DA7}" srcOrd="1" destOrd="0" presId="urn:microsoft.com/office/officeart/2005/8/layout/radial4"/>
    <dgm:cxn modelId="{4417D94A-06EC-4BCA-8F23-739DF6C99286}" type="presParOf" srcId="{63CFF082-7A5B-4E2C-B163-D4EC4200DF36}" destId="{3B969415-4A9B-45D3-9F4A-E167D2F75E28}" srcOrd="2" destOrd="0" presId="urn:microsoft.com/office/officeart/2005/8/layout/radial4"/>
    <dgm:cxn modelId="{D583A8E2-DA06-4364-BB4A-B0FE9A984325}" type="presParOf" srcId="{63CFF082-7A5B-4E2C-B163-D4EC4200DF36}" destId="{3E5A0B8C-B61A-4D48-8239-AB35E68652A7}" srcOrd="3" destOrd="0" presId="urn:microsoft.com/office/officeart/2005/8/layout/radial4"/>
    <dgm:cxn modelId="{7D39592E-8632-4FD9-84DF-01925B9C7D66}" type="presParOf" srcId="{63CFF082-7A5B-4E2C-B163-D4EC4200DF36}" destId="{EC9737E4-E4D9-4D99-ADE7-250CB4552FE5}" srcOrd="4" destOrd="0" presId="urn:microsoft.com/office/officeart/2005/8/layout/radial4"/>
    <dgm:cxn modelId="{35CA7A67-B91A-42B8-9B22-F0910CF46750}" type="presParOf" srcId="{63CFF082-7A5B-4E2C-B163-D4EC4200DF36}" destId="{035B4FA7-A920-43B1-B536-D861D0236593}" srcOrd="5" destOrd="0" presId="urn:microsoft.com/office/officeart/2005/8/layout/radial4"/>
    <dgm:cxn modelId="{C62895FA-0A10-48D5-ACCF-A0A8F8F24A03}" type="presParOf" srcId="{63CFF082-7A5B-4E2C-B163-D4EC4200DF36}" destId="{0CDAB13A-082A-4FEF-85B2-AA79273FCCE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1BA7C-4518-4913-B55E-BD05E8330994}">
      <dsp:nvSpPr>
        <dsp:cNvPr id="0" name=""/>
        <dsp:cNvSpPr/>
      </dsp:nvSpPr>
      <dsp:spPr>
        <a:xfrm>
          <a:off x="3441257" y="0"/>
          <a:ext cx="2045144" cy="2045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Canonical Table</a:t>
          </a:r>
        </a:p>
      </dsp:txBody>
      <dsp:txXfrm>
        <a:off x="3740761" y="299504"/>
        <a:ext cx="1446136" cy="1446136"/>
      </dsp:txXfrm>
    </dsp:sp>
    <dsp:sp modelId="{0A133389-3DFA-4B95-BF88-BE8E04FB9DA7}">
      <dsp:nvSpPr>
        <dsp:cNvPr id="0" name=""/>
        <dsp:cNvSpPr/>
      </dsp:nvSpPr>
      <dsp:spPr>
        <a:xfrm rot="19822401">
          <a:off x="1950002" y="1645184"/>
          <a:ext cx="1662179" cy="58286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969415-4A9B-45D3-9F4A-E167D2F75E28}">
      <dsp:nvSpPr>
        <dsp:cNvPr id="0" name=""/>
        <dsp:cNvSpPr/>
      </dsp:nvSpPr>
      <dsp:spPr>
        <a:xfrm>
          <a:off x="353140" y="2334547"/>
          <a:ext cx="1696489" cy="988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Inventory</a:t>
          </a:r>
        </a:p>
      </dsp:txBody>
      <dsp:txXfrm>
        <a:off x="382101" y="2363508"/>
        <a:ext cx="1638567" cy="930867"/>
      </dsp:txXfrm>
    </dsp:sp>
    <dsp:sp modelId="{3E5A0B8C-B61A-4D48-8239-AB35E68652A7}">
      <dsp:nvSpPr>
        <dsp:cNvPr id="0" name=""/>
        <dsp:cNvSpPr/>
      </dsp:nvSpPr>
      <dsp:spPr>
        <a:xfrm rot="16200000">
          <a:off x="3806397" y="2480743"/>
          <a:ext cx="1302600" cy="58286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C9737E4-E4D9-4D99-ADE7-250CB4552FE5}">
      <dsp:nvSpPr>
        <dsp:cNvPr id="0" name=""/>
        <dsp:cNvSpPr/>
      </dsp:nvSpPr>
      <dsp:spPr>
        <a:xfrm>
          <a:off x="3615575" y="3436216"/>
          <a:ext cx="1696509" cy="104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Ordering</a:t>
          </a:r>
        </a:p>
      </dsp:txBody>
      <dsp:txXfrm>
        <a:off x="3646223" y="3466864"/>
        <a:ext cx="1635213" cy="985111"/>
      </dsp:txXfrm>
    </dsp:sp>
    <dsp:sp modelId="{035B4FA7-A920-43B1-B536-D861D0236593}">
      <dsp:nvSpPr>
        <dsp:cNvPr id="0" name=""/>
        <dsp:cNvSpPr/>
      </dsp:nvSpPr>
      <dsp:spPr>
        <a:xfrm rot="1852144" flipH="1">
          <a:off x="5265497" y="1660459"/>
          <a:ext cx="1361415" cy="58286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CDAB13A-082A-4FEF-85B2-AA79273FCCEE}">
      <dsp:nvSpPr>
        <dsp:cNvPr id="0" name=""/>
        <dsp:cNvSpPr/>
      </dsp:nvSpPr>
      <dsp:spPr>
        <a:xfrm>
          <a:off x="6653336" y="2263808"/>
          <a:ext cx="1671970" cy="1042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Ordering2</a:t>
          </a:r>
        </a:p>
      </dsp:txBody>
      <dsp:txXfrm>
        <a:off x="6683883" y="2294355"/>
        <a:ext cx="1610876" cy="981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4C70-93A4-4849-9D48-9FFC7DF7A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BC3E4-A092-47A5-8317-96CCF23FF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614C8-3D04-4A05-8C87-F61F5077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3FD-720B-4F4F-89DC-8EDBC567734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CA84-2F39-474D-94AF-786D71CD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07E13-F142-4847-9A97-EE206EE4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8CFE-7244-443B-B107-75B8CF1A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4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A590-D8A6-4BDC-B251-236A9D35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4C078-5445-4C42-BF64-07C534EFC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1FD0C-A89F-4C28-839C-C98AA09E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3FD-720B-4F4F-89DC-8EDBC567734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F2A9-20B6-4C30-B13C-A1562BA1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449A7-5A22-4E10-BA7E-1DAC7E75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8CFE-7244-443B-B107-75B8CF1A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9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96F2E-8FA6-4744-A629-B75569EE0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76EEB-A8C2-4258-A11A-B00E6013B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F1C86-A456-400F-9905-204BA6DE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3FD-720B-4F4F-89DC-8EDBC567734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5CE01-D911-4EA4-82BA-64A82E51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9CD08-4AEF-4D09-B684-95009B36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8CFE-7244-443B-B107-75B8CF1A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7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FD82-4A56-4A67-9C36-9310CD7E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1964-88C8-4FCB-A726-A6AFAA817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3CB1B-22E7-493E-A3AD-57454CAD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3FD-720B-4F4F-89DC-8EDBC567734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E7ADE-EBA0-4B4E-946F-EB776A85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E91A-6FBD-4268-B1C7-83A81D84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8CFE-7244-443B-B107-75B8CF1A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3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1DC5-35B2-42BF-9205-C1EAE62B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E273B-1FC7-4E5D-9D01-8AB8F01E7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BEC7A-E1ED-469D-867F-5EBA6A55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3FD-720B-4F4F-89DC-8EDBC567734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2DF0-3AC4-4D40-8CBB-08C4B997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583F-E366-4C1E-8C60-A55CCDB0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8CFE-7244-443B-B107-75B8CF1A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C048-1F34-451E-A03C-5DB5E57B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B205-F6AF-40B9-B1AA-BF11C3D8F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67E69-6238-42EA-8EA9-C9AAC3887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A3830-481E-4B3F-8B2F-1D1B7BFC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3FD-720B-4F4F-89DC-8EDBC567734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2894C-D547-448D-853B-C37C86AE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1B17-20FD-477C-873D-7DAC39AD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8CFE-7244-443B-B107-75B8CF1A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5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8863-D2F6-4CFF-94D4-7073563A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5A5FB-7AE9-4ABB-BBD2-8FB3924E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723E4-7088-456B-BBE7-734C3BCAB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D9D66-1291-43C5-8D2A-F2B28572B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4B5B8-D80D-4E2D-A62D-CFD002117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C223C-2DDB-45C2-BF96-50C45024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3FD-720B-4F4F-89DC-8EDBC567734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CC0A8-ECEF-4E28-BC8F-B4DAADD6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06F59-0EA8-4989-8EA8-CAEBC0E1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8CFE-7244-443B-B107-75B8CF1A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4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F200-26B3-4933-8959-0CCDB202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0FF2C-0702-47F3-8101-08034C8B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3FD-720B-4F4F-89DC-8EDBC567734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213FF-68FA-4C4E-AC5F-6890176C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276CA-BAD0-438C-9324-FF3ABFA0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8CFE-7244-443B-B107-75B8CF1A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6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39895-414E-47AA-BF7E-AEDA6D2C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3FD-720B-4F4F-89DC-8EDBC567734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F8116-BF51-48A3-9D92-0F74808E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35BCC-9EEB-4341-90F3-A47B7F4C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8CFE-7244-443B-B107-75B8CF1A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F514-3534-4836-964B-6D88F9A2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BC185-D728-4A2C-BB77-D47C285D6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DA29D-6316-415F-A801-D0F0B5C83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8038F-3838-42C9-BFFC-0B5CF197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3FD-720B-4F4F-89DC-8EDBC567734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162AD-7165-4445-9581-1A09C3A5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F759B-969D-4B9A-916A-48E4CFF3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8CFE-7244-443B-B107-75B8CF1A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9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8A39-2B6A-4B71-B8CA-1CFA0746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5D9ED-4778-4B6E-BB48-2AC41216C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4888B-96DF-4D97-B58C-E2CFF8C3E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FF006-DB20-4A04-9A5D-D40F6F46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3FD-720B-4F4F-89DC-8EDBC567734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18551-7910-4231-8DE8-8C94723A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D21F7-779D-4B77-A87D-135BE8CE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8CFE-7244-443B-B107-75B8CF1A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0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1B6C4-2605-4DB2-B06B-DFDB522E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148C9-D54F-4450-BB81-3CE65A637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86E9F-64EC-4644-8DB3-DB048376B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2C3FD-720B-4F4F-89DC-8EDBC567734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6BB5-20DD-4E82-8EC6-DA9B8528B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55632-5F1F-45B2-AD78-D031A4A6D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88CFE-7244-443B-B107-75B8CF1A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8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82AE-4DD6-46B9-9F65-49210D4A7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4723"/>
          </a:xfrm>
        </p:spPr>
        <p:txBody>
          <a:bodyPr/>
          <a:lstStyle/>
          <a:p>
            <a:r>
              <a:rPr lang="en-US" dirty="0"/>
              <a:t>722- Deliverable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ECED5-8072-47CC-AAB0-645A50A96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3495"/>
            <a:ext cx="9144000" cy="505505"/>
          </a:xfrm>
        </p:spPr>
        <p:txBody>
          <a:bodyPr/>
          <a:lstStyle/>
          <a:p>
            <a:r>
              <a:rPr lang="en-US" dirty="0"/>
              <a:t>Team 1</a:t>
            </a:r>
          </a:p>
        </p:txBody>
      </p:sp>
    </p:spTree>
    <p:extLst>
      <p:ext uri="{BB962C8B-B14F-4D97-AF65-F5344CB8AC3E}">
        <p14:creationId xmlns:p14="http://schemas.microsoft.com/office/powerpoint/2010/main" val="230517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C081-10DE-48DC-AFDC-0F61FC9A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41"/>
          </a:xfrm>
        </p:spPr>
        <p:txBody>
          <a:bodyPr/>
          <a:lstStyle/>
          <a:p>
            <a:r>
              <a:rPr lang="en-US" dirty="0"/>
              <a:t>Architecture 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6E91746E-192B-4289-B977-B28D823CD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930594"/>
              </p:ext>
            </p:extLst>
          </p:nvPr>
        </p:nvGraphicFramePr>
        <p:xfrm>
          <a:off x="1416594" y="1654431"/>
          <a:ext cx="8915400" cy="4482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A7B3744-61FD-43EB-A0F0-A169D3EA7692}"/>
              </a:ext>
            </a:extLst>
          </p:cNvPr>
          <p:cNvSpPr txBox="1"/>
          <p:nvPr/>
        </p:nvSpPr>
        <p:spPr>
          <a:xfrm>
            <a:off x="5150171" y="125803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132AC-4061-4F40-94BF-38592B3CFD78}"/>
              </a:ext>
            </a:extLst>
          </p:cNvPr>
          <p:cNvSpPr txBox="1"/>
          <p:nvPr/>
        </p:nvSpPr>
        <p:spPr>
          <a:xfrm>
            <a:off x="3180078" y="290934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 Query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68876-8AA0-4765-ADAA-E5A7A1F13E17}"/>
              </a:ext>
            </a:extLst>
          </p:cNvPr>
          <p:cNvSpPr/>
          <p:nvPr/>
        </p:nvSpPr>
        <p:spPr>
          <a:xfrm>
            <a:off x="7145885" y="2923854"/>
            <a:ext cx="1335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 Query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2A489-D490-417D-8A09-9D86437C2F5B}"/>
              </a:ext>
            </a:extLst>
          </p:cNvPr>
          <p:cNvSpPr txBox="1"/>
          <p:nvPr/>
        </p:nvSpPr>
        <p:spPr>
          <a:xfrm>
            <a:off x="4388394" y="4193278"/>
            <a:ext cx="186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 Query 2</a:t>
            </a:r>
          </a:p>
        </p:txBody>
      </p:sp>
    </p:spTree>
    <p:extLst>
      <p:ext uri="{BB962C8B-B14F-4D97-AF65-F5344CB8AC3E}">
        <p14:creationId xmlns:p14="http://schemas.microsoft.com/office/powerpoint/2010/main" val="176295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6AA0-6BF8-4208-8AA4-3623F52E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92" y="494806"/>
            <a:ext cx="3363242" cy="10437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3A0EC-15CF-43B3-A575-64D880486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029" y="-101600"/>
            <a:ext cx="8200571" cy="70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4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F1F3-3711-4A18-8F40-29F24306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different in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51810-82FC-4C24-9368-821BB3D2B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creating dynamic table based on number of columns in the canonical query.</a:t>
            </a:r>
          </a:p>
          <a:p>
            <a:r>
              <a:rPr lang="en-US" dirty="0"/>
              <a:t>In result display, the column names that were queried are displayed even though the table is created with static column names.</a:t>
            </a:r>
          </a:p>
          <a:p>
            <a:r>
              <a:rPr lang="en-US" dirty="0"/>
              <a:t>We have two separate tables for table details and SQL keywords.</a:t>
            </a:r>
          </a:p>
        </p:txBody>
      </p:sp>
    </p:spTree>
    <p:extLst>
      <p:ext uri="{BB962C8B-B14F-4D97-AF65-F5344CB8AC3E}">
        <p14:creationId xmlns:p14="http://schemas.microsoft.com/office/powerpoint/2010/main" val="90691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722- Deliverable 3</vt:lpstr>
      <vt:lpstr>Architecture </vt:lpstr>
      <vt:lpstr>ER Diagram</vt:lpstr>
      <vt:lpstr>What's different in 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722- Deliverable 3</dc:title>
  <dc:creator>PRANALI KULKARNI</dc:creator>
  <cp:lastModifiedBy>PRANALI KULKARNI</cp:lastModifiedBy>
  <cp:revision>1</cp:revision>
  <dcterms:created xsi:type="dcterms:W3CDTF">2019-12-04T20:00:43Z</dcterms:created>
  <dcterms:modified xsi:type="dcterms:W3CDTF">2019-12-04T20:05:58Z</dcterms:modified>
</cp:coreProperties>
</file>