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5281" y="4777380"/>
            <a:ext cx="8375332" cy="861420"/>
          </a:xfrm>
        </p:spPr>
        <p:txBody>
          <a:bodyPr/>
          <a:lstStyle/>
          <a:p>
            <a:pPr algn="ctr"/>
            <a:r>
              <a:rPr lang="ru-RU" dirty="0" smtClean="0"/>
              <a:t>УМАРБОКИЕВ УМАР ФАРРУХ</a:t>
            </a:r>
          </a:p>
          <a:p>
            <a:pPr algn="ctr"/>
            <a:r>
              <a:rPr lang="ru-RU" dirty="0" smtClean="0"/>
              <a:t>МОСКВА 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31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 картинок «Спасибо за внимание» для ваших презентац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" y="20320"/>
            <a:ext cx="12178665" cy="68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ЗА ИГРА?!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взял за основу всем известные игры: </a:t>
            </a:r>
            <a:r>
              <a:rPr lang="ru-RU" dirty="0" err="1" smtClean="0"/>
              <a:t>Дино</a:t>
            </a:r>
            <a:r>
              <a:rPr lang="ru-RU" dirty="0" smtClean="0"/>
              <a:t> и </a:t>
            </a:r>
            <a:r>
              <a:rPr lang="en-US" dirty="0" smtClean="0"/>
              <a:t>Geometry Dash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Хотелось совместить 2 игры, а получилось больше похожее на </a:t>
            </a:r>
            <a:r>
              <a:rPr lang="ru-RU" dirty="0" err="1" smtClean="0"/>
              <a:t>Дино</a:t>
            </a:r>
            <a:r>
              <a:rPr lang="ru-RU" dirty="0" smtClean="0"/>
              <a:t>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2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НУЖНО ОЖИДАТЬ?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запуске игры мы сразу встречаем главное меню с разными опциями: начать игру, список рекордов, магазин и выход из игры.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Чтобы активировать эти опции мы должны наживать на клавиши чисел на клавиатуре, соответствующие опциям. К сожалению, сенсорно поиграть не получится(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8" y="4382013"/>
            <a:ext cx="7534656" cy="22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3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Начать игру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старта игры мы должны нажать клавишу «1» на </a:t>
            </a:r>
            <a:r>
              <a:rPr lang="ru-RU" dirty="0" err="1" smtClean="0"/>
              <a:t>кравиатуре</a:t>
            </a:r>
            <a:r>
              <a:rPr lang="ru-RU" dirty="0" smtClean="0"/>
              <a:t>, после чего нам нужно выбрать сложность, а затем </a:t>
            </a:r>
            <a:r>
              <a:rPr lang="ru-RU" dirty="0" err="1" smtClean="0"/>
              <a:t>скин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Для того, чтобы начать саму игру, нужно нажать «</a:t>
            </a:r>
            <a:r>
              <a:rPr lang="en-US" dirty="0" smtClean="0"/>
              <a:t>enter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60" y="3056860"/>
            <a:ext cx="4352740" cy="32790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1" y="3126877"/>
            <a:ext cx="4325709" cy="3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8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 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нажатии кнопки «</a:t>
            </a:r>
            <a:r>
              <a:rPr lang="en-US" dirty="0" smtClean="0"/>
              <a:t>enter</a:t>
            </a:r>
            <a:r>
              <a:rPr lang="ru-RU" dirty="0" smtClean="0"/>
              <a:t>» нас переносит в саму игру.</a:t>
            </a:r>
            <a:br>
              <a:rPr lang="ru-RU" dirty="0" smtClean="0"/>
            </a:br>
            <a:r>
              <a:rPr lang="ru-RU" dirty="0" smtClean="0"/>
              <a:t>Управление:</a:t>
            </a:r>
            <a:br>
              <a:rPr lang="ru-RU" dirty="0" smtClean="0"/>
            </a:br>
            <a:r>
              <a:rPr lang="ru-RU" dirty="0" smtClean="0"/>
              <a:t>- клавиша пробел/вперед – прыжок тела</a:t>
            </a:r>
            <a:br>
              <a:rPr lang="ru-RU" dirty="0" smtClean="0"/>
            </a:br>
            <a:r>
              <a:rPr lang="ru-RU" dirty="0" smtClean="0"/>
              <a:t>- клавиша вниз – резкое перемещение к земле</a:t>
            </a:r>
            <a:br>
              <a:rPr lang="ru-RU" dirty="0" smtClean="0"/>
            </a:br>
            <a:r>
              <a:rPr lang="ru-RU" dirty="0" smtClean="0"/>
              <a:t>- клавиша </a:t>
            </a:r>
            <a:r>
              <a:rPr lang="en-US" dirty="0" smtClean="0"/>
              <a:t>P </a:t>
            </a:r>
            <a:r>
              <a:rPr lang="ru-RU" dirty="0" smtClean="0"/>
              <a:t>– пауза</a:t>
            </a:r>
            <a:br>
              <a:rPr lang="ru-RU" dirty="0" smtClean="0"/>
            </a:br>
            <a:r>
              <a:rPr lang="ru-RU" dirty="0" smtClean="0"/>
              <a:t>- клавиша </a:t>
            </a:r>
            <a:r>
              <a:rPr lang="en-US" dirty="0" smtClean="0"/>
              <a:t>Esc – </a:t>
            </a:r>
            <a:r>
              <a:rPr lang="ru-RU" dirty="0" smtClean="0"/>
              <a:t>досрочное завершение игры.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58" y="4177956"/>
            <a:ext cx="2822898" cy="21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Магазин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магазине можно купить </a:t>
            </a:r>
            <a:r>
              <a:rPr lang="ru-RU" dirty="0" err="1" smtClean="0"/>
              <a:t>скины</a:t>
            </a:r>
            <a:r>
              <a:rPr lang="ru-RU" dirty="0" smtClean="0"/>
              <a:t> и пользоваться ими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06" y="2627940"/>
            <a:ext cx="4844990" cy="36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рекордов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в игре есть список рекордов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28" y="2693112"/>
            <a:ext cx="4775776" cy="35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6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меня не получилось добавить нормальный </a:t>
            </a:r>
            <a:r>
              <a:rPr lang="ru-RU" dirty="0" err="1" smtClean="0"/>
              <a:t>бг</a:t>
            </a:r>
            <a:r>
              <a:rPr lang="ru-RU" dirty="0" smtClean="0"/>
              <a:t> для магазина, рекордной таблицы, выбора уровня и </a:t>
            </a:r>
            <a:r>
              <a:rPr lang="ru-RU" dirty="0" err="1" smtClean="0"/>
              <a:t>скинов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Можно добавить разные препятствия и платформы.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6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Random</a:t>
            </a:r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61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142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Проект по Pygame</vt:lpstr>
      <vt:lpstr>ЧТО ЭТО ЗА ИГРА?!</vt:lpstr>
      <vt:lpstr>ЧЕГО НУЖНО ОЖИДАТЬ?</vt:lpstr>
      <vt:lpstr>Начать игру</vt:lpstr>
      <vt:lpstr>Сама игра</vt:lpstr>
      <vt:lpstr>Магазин</vt:lpstr>
      <vt:lpstr>Список рекордов</vt:lpstr>
      <vt:lpstr>Возможные доработки</vt:lpstr>
      <vt:lpstr>Библиотеки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Umar</dc:creator>
  <cp:lastModifiedBy>Umar</cp:lastModifiedBy>
  <cp:revision>9</cp:revision>
  <dcterms:created xsi:type="dcterms:W3CDTF">2025-02-10T09:37:21Z</dcterms:created>
  <dcterms:modified xsi:type="dcterms:W3CDTF">2025-02-10T13:48:51Z</dcterms:modified>
</cp:coreProperties>
</file>