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932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49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640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51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108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407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258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030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70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530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83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4E5D7-B40F-4386-9F2B-CB2331846EC4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10220-D9C8-422E-BF60-77BA2363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89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99990" y="36605"/>
            <a:ext cx="83925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  <a:latin typeface="Footlight MT Light" panose="0204060206030A020304" pitchFamily="18" charset="0"/>
              </a:rPr>
              <a:t>Day </a:t>
            </a:r>
            <a:r>
              <a:rPr lang="en-US" sz="2800" b="1" dirty="0" smtClean="0">
                <a:solidFill>
                  <a:srgbClr val="0070C0"/>
                </a:solidFill>
                <a:latin typeface="Footlight MT Light" panose="0204060206030A020304" pitchFamily="18" charset="0"/>
              </a:rPr>
              <a:t>2     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 </a:t>
            </a:r>
            <a:r>
              <a:rPr lang="en-US" sz="2800" b="1" dirty="0" err="1" smtClean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Hackathone</a:t>
            </a:r>
            <a:r>
              <a:rPr lang="en-US" sz="2800" b="1" dirty="0" smtClean="0">
                <a:solidFill>
                  <a:schemeClr val="accent6">
                    <a:lumMod val="50000"/>
                  </a:schemeClr>
                </a:solidFill>
                <a:latin typeface="Footlight MT Light" panose="0204060206030A020304" pitchFamily="18" charset="0"/>
              </a:rPr>
              <a:t> 3</a:t>
            </a:r>
            <a:endParaRPr lang="en-US" sz="2800" b="1" dirty="0">
              <a:solidFill>
                <a:srgbClr val="0070C0"/>
              </a:solidFill>
              <a:latin typeface="Footlight MT Light" panose="0204060206030A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016616" y="811601"/>
            <a:ext cx="73695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0070C0"/>
                </a:solidFill>
                <a:latin typeface="Bradley Hand ITC" panose="03070402050302030203" pitchFamily="66" charset="0"/>
              </a:rPr>
              <a:t>PLANNING THE TECHNICAL FOUNDATION</a:t>
            </a:r>
            <a:endParaRPr lang="en-US" sz="2400" b="1" dirty="0">
              <a:solidFill>
                <a:srgbClr val="0070C0"/>
              </a:solidFill>
              <a:latin typeface="Bradley Hand ITC" panose="03070402050302030203" pitchFamily="66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3299990" y="521312"/>
            <a:ext cx="5232902" cy="0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555408" y="501417"/>
            <a:ext cx="3277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(by Shagufta Zakir)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4007497" y="1161037"/>
            <a:ext cx="472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TAJ Mart  E-Commerce Website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097216" y="1549954"/>
            <a:ext cx="8546472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u="sng" dirty="0" smtClean="0"/>
              <a:t>System Architecture Fronted</a:t>
            </a:r>
            <a:r>
              <a:rPr lang="en-US" u="sng" dirty="0" smtClean="0"/>
              <a:t>: </a:t>
            </a:r>
          </a:p>
          <a:p>
            <a:r>
              <a:rPr lang="en-US" dirty="0" smtClean="0"/>
              <a:t>         (UI)  &lt;--&gt; Sanity CMS </a:t>
            </a:r>
            <a:r>
              <a:rPr lang="en-US" dirty="0" smtClean="0">
                <a:sym typeface="Wingdings" panose="05000000000000000000" pitchFamily="2" charset="2"/>
              </a:rPr>
              <a:t>&lt;--&gt;Third-Party APIs</a:t>
            </a:r>
          </a:p>
          <a:p>
            <a:endParaRPr lang="en-US" dirty="0" smtClean="0">
              <a:sym typeface="Wingdings" panose="05000000000000000000" pitchFamily="2" charset="2"/>
            </a:endParaRPr>
          </a:p>
          <a:p>
            <a:r>
              <a:rPr lang="en-US" dirty="0" smtClean="0">
                <a:sym typeface="Wingdings" panose="05000000000000000000" pitchFamily="2" charset="2"/>
              </a:rPr>
              <a:t>        </a:t>
            </a:r>
            <a:r>
              <a:rPr lang="en-US" b="1" u="sng" dirty="0" smtClean="0">
                <a:sym typeface="Wingdings" panose="05000000000000000000" pitchFamily="2" charset="2"/>
              </a:rPr>
              <a:t>Description of Component:</a:t>
            </a:r>
            <a:endParaRPr lang="en-US" dirty="0">
              <a:sym typeface="Wingdings" panose="05000000000000000000" pitchFamily="2" charset="2"/>
            </a:endParaRPr>
          </a:p>
          <a:p>
            <a:endParaRPr lang="en-US" sz="2000" b="1" u="sng" dirty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ym typeface="Wingdings" panose="05000000000000000000" pitchFamily="2" charset="2"/>
              </a:rPr>
              <a:t>Frontend (UI)</a:t>
            </a:r>
          </a:p>
          <a:p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Using Next.js for designing My frontend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         This is the user friendly application where customers interact with the </a:t>
            </a:r>
          </a:p>
          <a:p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marketplace.</a:t>
            </a:r>
          </a:p>
          <a:p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ym typeface="Wingdings" panose="05000000000000000000" pitchFamily="2" charset="2"/>
              </a:rPr>
              <a:t>Sanity CMS 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         Using sanity for manage and deliver product data, inventory, and other </a:t>
            </a:r>
          </a:p>
          <a:p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dynamic content to the frontend.</a:t>
            </a:r>
          </a:p>
          <a:p>
            <a:endParaRPr lang="en-US" sz="2000" dirty="0" smtClean="0">
              <a:sym typeface="Wingdings" panose="05000000000000000000" pitchFamily="2" charset="2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u="sng" dirty="0" smtClean="0">
                <a:sym typeface="Wingdings" panose="05000000000000000000" pitchFamily="2" charset="2"/>
              </a:rPr>
              <a:t>Third party API</a:t>
            </a:r>
          </a:p>
          <a:p>
            <a:r>
              <a:rPr lang="en-US" sz="2000" dirty="0" smtClean="0">
                <a:sym typeface="Wingdings" panose="05000000000000000000" pitchFamily="2" charset="2"/>
              </a:rPr>
              <a:t>         These APIs handle external interaction, such as real time inventory updates,</a:t>
            </a:r>
          </a:p>
          <a:p>
            <a:r>
              <a:rPr lang="en-US" sz="2000" dirty="0">
                <a:sym typeface="Wingdings" panose="05000000000000000000" pitchFamily="2" charset="2"/>
              </a:rPr>
              <a:t> </a:t>
            </a:r>
            <a:r>
              <a:rPr lang="en-US" sz="2000" dirty="0" smtClean="0">
                <a:sym typeface="Wingdings" panose="05000000000000000000" pitchFamily="2" charset="2"/>
              </a:rPr>
              <a:t>         shipping  and delivery status. </a:t>
            </a:r>
          </a:p>
        </p:txBody>
      </p:sp>
    </p:spTree>
    <p:extLst>
      <p:ext uri="{BB962C8B-B14F-4D97-AF65-F5344CB8AC3E}">
        <p14:creationId xmlns:p14="http://schemas.microsoft.com/office/powerpoint/2010/main" val="2276115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60376" y="376277"/>
            <a:ext cx="6409853" cy="99588"/>
          </a:xfrm>
        </p:spPr>
        <p:txBody>
          <a:bodyPr>
            <a:normAutofit fontScale="90000"/>
          </a:bodyPr>
          <a:lstStyle/>
          <a:p>
            <a:r>
              <a:rPr lang="en-US" sz="3200" b="1" dirty="0" smtClean="0">
                <a:solidFill>
                  <a:srgbClr val="92D050"/>
                </a:solidFill>
                <a:latin typeface="Arial Rounded MT Bold" panose="020F0704030504030204" pitchFamily="34" charset="0"/>
              </a:rPr>
              <a:t>System Architecture Flow Chart</a:t>
            </a:r>
            <a:endParaRPr lang="en-US" sz="3200" b="1" dirty="0">
              <a:solidFill>
                <a:srgbClr val="92D05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699155" y="521163"/>
            <a:ext cx="986829" cy="522623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37221" y="542636"/>
            <a:ext cx="16975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User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212940" y="1043786"/>
            <a:ext cx="0" cy="2897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5627761" y="1319542"/>
            <a:ext cx="1058223" cy="40587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6212940" y="1738823"/>
            <a:ext cx="0" cy="3039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5517890" y="2021137"/>
            <a:ext cx="1321807" cy="44571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6298949" y="2941806"/>
            <a:ext cx="2076566" cy="510773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4221804" y="2905402"/>
            <a:ext cx="1700708" cy="52262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/>
          <p:cNvSpPr/>
          <p:nvPr/>
        </p:nvSpPr>
        <p:spPr>
          <a:xfrm>
            <a:off x="3284770" y="3935019"/>
            <a:ext cx="1874067" cy="46188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 flipV="1">
            <a:off x="6002553" y="3935018"/>
            <a:ext cx="1264010" cy="556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/>
          <p:cNvSpPr/>
          <p:nvPr/>
        </p:nvSpPr>
        <p:spPr>
          <a:xfrm>
            <a:off x="8833820" y="3961696"/>
            <a:ext cx="1457608" cy="530025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361106" y="3935018"/>
            <a:ext cx="1217256" cy="55670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8089721" y="3428023"/>
            <a:ext cx="960622" cy="50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534747" y="3447750"/>
            <a:ext cx="199811" cy="39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>
            <a:off x="6767031" y="3440089"/>
            <a:ext cx="207036" cy="4874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361366" y="2462543"/>
            <a:ext cx="324618" cy="42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5814175" y="2467959"/>
            <a:ext cx="233156" cy="40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5814175" y="1263748"/>
            <a:ext cx="1129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</a:t>
            </a:r>
            <a:r>
              <a:rPr lang="en-US" sz="2400" dirty="0" smtClean="0"/>
              <a:t>ogin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5517890" y="2005185"/>
            <a:ext cx="1584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Frontend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4337738" y="2905403"/>
            <a:ext cx="2127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Sanity CMS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280356" y="2966359"/>
            <a:ext cx="24715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Third Party APIs</a:t>
            </a:r>
            <a:endParaRPr lang="en-US" sz="2400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573060" y="3428023"/>
            <a:ext cx="117695" cy="506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444839" y="3935238"/>
            <a:ext cx="178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Order data</a:t>
            </a:r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5974256" y="3972864"/>
            <a:ext cx="16409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Shipment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7361105" y="3961697"/>
            <a:ext cx="1498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Payment</a:t>
            </a:r>
            <a:endParaRPr lang="en-US" sz="2400" dirty="0"/>
          </a:p>
        </p:txBody>
      </p:sp>
      <p:sp>
        <p:nvSpPr>
          <p:cNvPr id="30" name="TextBox 29"/>
          <p:cNvSpPr txBox="1"/>
          <p:nvPr/>
        </p:nvSpPr>
        <p:spPr>
          <a:xfrm>
            <a:off x="8908511" y="3972864"/>
            <a:ext cx="1308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Tracking</a:t>
            </a:r>
            <a:endParaRPr lang="en-US" sz="2400" dirty="0"/>
          </a:p>
        </p:txBody>
      </p:sp>
      <p:cxnSp>
        <p:nvCxnSpPr>
          <p:cNvPr id="34" name="Straight Arrow Connector 33"/>
          <p:cNvCxnSpPr>
            <a:stCxn id="29" idx="2"/>
          </p:cNvCxnSpPr>
          <p:nvPr/>
        </p:nvCxnSpPr>
        <p:spPr>
          <a:xfrm>
            <a:off x="7969734" y="4491722"/>
            <a:ext cx="319352" cy="7589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iamond 55"/>
          <p:cNvSpPr/>
          <p:nvPr/>
        </p:nvSpPr>
        <p:spPr>
          <a:xfrm>
            <a:off x="7757028" y="5319064"/>
            <a:ext cx="1151483" cy="916632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Arrow Connector 62"/>
          <p:cNvCxnSpPr/>
          <p:nvPr/>
        </p:nvCxnSpPr>
        <p:spPr>
          <a:xfrm>
            <a:off x="9469436" y="4502889"/>
            <a:ext cx="427682" cy="8273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Diamond 63"/>
          <p:cNvSpPr/>
          <p:nvPr/>
        </p:nvSpPr>
        <p:spPr>
          <a:xfrm>
            <a:off x="9285134" y="5319064"/>
            <a:ext cx="1410344" cy="916632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TextBox 64"/>
          <p:cNvSpPr txBox="1"/>
          <p:nvPr/>
        </p:nvSpPr>
        <p:spPr>
          <a:xfrm>
            <a:off x="7969734" y="5549186"/>
            <a:ext cx="1257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strips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9670229" y="5592714"/>
            <a:ext cx="835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Strips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68" name="Straight Arrow Connector 67"/>
          <p:cNvCxnSpPr>
            <a:stCxn id="11" idx="1"/>
          </p:cNvCxnSpPr>
          <p:nvPr/>
        </p:nvCxnSpPr>
        <p:spPr>
          <a:xfrm flipH="1" flipV="1">
            <a:off x="4690755" y="1522477"/>
            <a:ext cx="93700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Diamond 68"/>
          <p:cNvSpPr/>
          <p:nvPr/>
        </p:nvSpPr>
        <p:spPr>
          <a:xfrm>
            <a:off x="3484776" y="1070095"/>
            <a:ext cx="1167319" cy="848969"/>
          </a:xfrm>
          <a:prstGeom prst="diamond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741361" y="1277537"/>
            <a:ext cx="994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clerk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6660746" y="1648403"/>
            <a:ext cx="36306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UI is displayed + control user action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7" name="TextBox 76"/>
          <p:cNvSpPr txBox="1"/>
          <p:nvPr/>
        </p:nvSpPr>
        <p:spPr>
          <a:xfrm>
            <a:off x="7426824" y="2384866"/>
            <a:ext cx="22512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connected with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8" name="Arc 77"/>
          <p:cNvSpPr/>
          <p:nvPr/>
        </p:nvSpPr>
        <p:spPr>
          <a:xfrm>
            <a:off x="6944008" y="2243993"/>
            <a:ext cx="45719" cy="45719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Arrow Connector 79"/>
          <p:cNvCxnSpPr/>
          <p:nvPr/>
        </p:nvCxnSpPr>
        <p:spPr>
          <a:xfrm>
            <a:off x="6870549" y="2266852"/>
            <a:ext cx="1099185" cy="6053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1964987" y="3136235"/>
            <a:ext cx="23727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Manage product data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+ order data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83" name="Straight Arrow Connector 82"/>
          <p:cNvCxnSpPr/>
          <p:nvPr/>
        </p:nvCxnSpPr>
        <p:spPr>
          <a:xfrm flipH="1">
            <a:off x="3741362" y="2966359"/>
            <a:ext cx="473816" cy="23083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V="1">
            <a:off x="4573849" y="3747732"/>
            <a:ext cx="2060709" cy="143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/>
          <p:cNvSpPr txBox="1"/>
          <p:nvPr/>
        </p:nvSpPr>
        <p:spPr>
          <a:xfrm>
            <a:off x="4724761" y="3462922"/>
            <a:ext cx="21149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Connected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with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90" name="Straight Arrow Connector 89"/>
          <p:cNvCxnSpPr>
            <a:stCxn id="5" idx="1"/>
          </p:cNvCxnSpPr>
          <p:nvPr/>
        </p:nvCxnSpPr>
        <p:spPr>
          <a:xfrm flipH="1">
            <a:off x="4690755" y="2236018"/>
            <a:ext cx="827135" cy="65048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3420084" y="2327423"/>
            <a:ext cx="1985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It connected with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5115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409037" y="144856"/>
            <a:ext cx="2879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APIs  Requirements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3864" y="669957"/>
            <a:ext cx="870038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Product Data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Endpoint: </a:t>
            </a:r>
            <a:r>
              <a:rPr lang="en-US" dirty="0" smtClean="0"/>
              <a:t>/products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Method: </a:t>
            </a:r>
            <a:r>
              <a:rPr lang="en-US" dirty="0" smtClean="0"/>
              <a:t>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Description: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Fetch all available products from sanity.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Response: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Returns product details (id, name, price, stock, image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 smtClean="0">
                <a:solidFill>
                  <a:srgbClr val="0070C0"/>
                </a:solidFill>
              </a:rPr>
              <a:t>Product /[id]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Endpoint: </a:t>
            </a:r>
            <a:r>
              <a:rPr lang="en-US" dirty="0"/>
              <a:t>/</a:t>
            </a:r>
            <a:r>
              <a:rPr lang="en-US" dirty="0" smtClean="0"/>
              <a:t>products[id]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Method: </a:t>
            </a:r>
            <a:r>
              <a:rPr lang="en-US" dirty="0"/>
              <a:t> 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</a:t>
            </a: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 </a:t>
            </a:r>
            <a:r>
              <a:rPr lang="en-US" dirty="0" smtClean="0">
                <a:ln w="0"/>
              </a:rPr>
              <a:t>Fetch all details for specific product.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Response: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Returns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specific product </a:t>
            </a:r>
            <a:r>
              <a:rPr lang="en-US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details (id, name, price, stock,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image, size, color</a:t>
            </a:r>
            <a:r>
              <a:rPr lang="en-US" dirty="0" smtClean="0"/>
              <a:t>)</a:t>
            </a:r>
            <a:endParaRPr lang="en-US" dirty="0"/>
          </a:p>
          <a:p>
            <a:endParaRPr lang="en-US" b="1" dirty="0">
              <a:solidFill>
                <a:srgbClr val="0070C0"/>
              </a:solidFill>
            </a:endParaRPr>
          </a:p>
          <a:p>
            <a:r>
              <a:rPr lang="en-US" b="1" dirty="0" smtClean="0">
                <a:solidFill>
                  <a:srgbClr val="0070C0"/>
                </a:solidFill>
              </a:rPr>
              <a:t>Order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Endpoint: </a:t>
            </a:r>
            <a:r>
              <a:rPr lang="en-US" dirty="0" smtClean="0"/>
              <a:t>/Orders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Method: </a:t>
            </a:r>
            <a:r>
              <a:rPr lang="en-US" dirty="0" smtClean="0"/>
              <a:t>post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Description: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Create a new project.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Payload: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Includes customer info, product detail and payment status.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 b="1" dirty="0" smtClean="0">
                <a:ln w="0"/>
                <a:solidFill>
                  <a:srgbClr val="0070C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Shipment API: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Endpoint: </a:t>
            </a:r>
            <a:r>
              <a:rPr lang="en-US" dirty="0" smtClean="0"/>
              <a:t>/Shipment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Method: </a:t>
            </a:r>
            <a:r>
              <a:rPr lang="en-US" dirty="0" smtClean="0"/>
              <a:t>Get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Description: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Track order shipment status via a third-party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 smtClean="0">
              <a:ln w="0"/>
              <a:solidFill>
                <a:srgbClr val="0070C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09293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041964" y="0"/>
            <a:ext cx="41464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 smtClean="0">
                <a:solidFill>
                  <a:srgbClr val="0070C0"/>
                </a:solidFill>
              </a:rPr>
              <a:t>Sanity CMS </a:t>
            </a:r>
            <a:r>
              <a:rPr lang="en-US" sz="2400" b="1" u="sng" dirty="0">
                <a:solidFill>
                  <a:srgbClr val="0070C0"/>
                </a:solidFill>
              </a:rPr>
              <a:t>S</a:t>
            </a:r>
            <a:r>
              <a:rPr lang="en-US" sz="2400" b="1" u="sng" dirty="0" smtClean="0">
                <a:solidFill>
                  <a:srgbClr val="0070C0"/>
                </a:solidFill>
              </a:rPr>
              <a:t>chema Example</a:t>
            </a:r>
            <a:endParaRPr lang="en-US" sz="2400" b="1" u="sng" dirty="0">
              <a:solidFill>
                <a:srgbClr val="0070C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343967"/>
            <a:ext cx="1168802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export default {</a:t>
            </a:r>
          </a:p>
          <a:p>
            <a:r>
              <a:rPr lang="en-US" dirty="0"/>
              <a:t>    name: 'product',</a:t>
            </a:r>
          </a:p>
          <a:p>
            <a:r>
              <a:rPr lang="en-US" dirty="0"/>
              <a:t>    type: 'document',</a:t>
            </a:r>
          </a:p>
          <a:p>
            <a:r>
              <a:rPr lang="en-US" dirty="0"/>
              <a:t>    title: 'Product',</a:t>
            </a:r>
          </a:p>
          <a:p>
            <a:r>
              <a:rPr lang="en-US" dirty="0"/>
              <a:t>    fields: [</a:t>
            </a:r>
          </a:p>
          <a:p>
            <a:r>
              <a:rPr lang="en-US" dirty="0"/>
              <a:t>        </a:t>
            </a:r>
            <a:r>
              <a:rPr lang="en-US" dirty="0" smtClean="0"/>
              <a:t>{ </a:t>
            </a:r>
            <a:r>
              <a:rPr lang="en-US" dirty="0"/>
              <a:t>name: 'name</a:t>
            </a:r>
            <a:r>
              <a:rPr lang="en-US" dirty="0" smtClean="0"/>
              <a:t>', type</a:t>
            </a:r>
            <a:r>
              <a:rPr lang="en-US" dirty="0"/>
              <a:t>: 'string</a:t>
            </a:r>
            <a:r>
              <a:rPr lang="en-US" dirty="0" smtClean="0"/>
              <a:t>',</a:t>
            </a:r>
            <a:r>
              <a:rPr lang="en-US" dirty="0"/>
              <a:t>  title: 'Product </a:t>
            </a:r>
            <a:r>
              <a:rPr lang="en-US" dirty="0" smtClean="0"/>
              <a:t>Name</a:t>
            </a:r>
            <a:r>
              <a:rPr lang="en-US" dirty="0"/>
              <a:t>  },</a:t>
            </a:r>
          </a:p>
          <a:p>
            <a:r>
              <a:rPr lang="en-US" dirty="0"/>
              <a:t>        </a:t>
            </a:r>
            <a:r>
              <a:rPr lang="en-US" dirty="0" smtClean="0"/>
              <a:t>{ name</a:t>
            </a:r>
            <a:r>
              <a:rPr lang="en-US" dirty="0"/>
              <a:t>: 'description</a:t>
            </a:r>
            <a:r>
              <a:rPr lang="en-US" dirty="0" smtClean="0"/>
              <a:t>', </a:t>
            </a:r>
            <a:r>
              <a:rPr lang="en-US" dirty="0"/>
              <a:t>type: 'string</a:t>
            </a:r>
            <a:r>
              <a:rPr lang="en-US" dirty="0" smtClean="0"/>
              <a:t>', title</a:t>
            </a:r>
            <a:r>
              <a:rPr lang="en-US" dirty="0"/>
              <a:t>: </a:t>
            </a:r>
            <a:r>
              <a:rPr lang="en-US" dirty="0" smtClean="0"/>
              <a:t>'Description </a:t>
            </a:r>
            <a:r>
              <a:rPr lang="en-US" dirty="0"/>
              <a:t>},</a:t>
            </a:r>
          </a:p>
          <a:p>
            <a:r>
              <a:rPr lang="en-US" dirty="0"/>
              <a:t>        </a:t>
            </a:r>
            <a:r>
              <a:rPr lang="en-US" dirty="0" smtClean="0"/>
              <a:t>{ name</a:t>
            </a:r>
            <a:r>
              <a:rPr lang="en-US" dirty="0"/>
              <a:t>: </a:t>
            </a:r>
            <a:r>
              <a:rPr lang="en-US" dirty="0" smtClean="0"/>
              <a:t>'price‘, </a:t>
            </a:r>
            <a:r>
              <a:rPr lang="en-US" dirty="0"/>
              <a:t>type: </a:t>
            </a:r>
            <a:r>
              <a:rPr lang="en-US" dirty="0" smtClean="0"/>
              <a:t>'number‘,  </a:t>
            </a:r>
            <a:r>
              <a:rPr lang="en-US" dirty="0"/>
              <a:t>title: 'Product </a:t>
            </a:r>
            <a:r>
              <a:rPr lang="en-US" dirty="0" smtClean="0"/>
              <a:t>Price‘ ,}</a:t>
            </a:r>
            <a:endParaRPr lang="en-US" dirty="0"/>
          </a:p>
          <a:p>
            <a:r>
              <a:rPr lang="en-US" dirty="0"/>
              <a:t>        </a:t>
            </a:r>
            <a:r>
              <a:rPr lang="en-US" dirty="0" smtClean="0"/>
              <a:t>{ name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 err="1" smtClean="0"/>
              <a:t>discountPercentage</a:t>
            </a:r>
            <a:r>
              <a:rPr lang="en-US" dirty="0" smtClean="0"/>
              <a:t>‘, type</a:t>
            </a:r>
            <a:r>
              <a:rPr lang="en-US" dirty="0"/>
              <a:t>: 'number</a:t>
            </a:r>
            <a:r>
              <a:rPr lang="en-US" dirty="0" smtClean="0"/>
              <a:t>', </a:t>
            </a:r>
            <a:r>
              <a:rPr lang="en-US" dirty="0"/>
              <a:t>title: 'Discount </a:t>
            </a:r>
            <a:r>
              <a:rPr lang="en-US" dirty="0" smtClean="0"/>
              <a:t>Percentage‘, </a:t>
            </a:r>
            <a:r>
              <a:rPr lang="en-US" dirty="0"/>
              <a:t>},</a:t>
            </a:r>
          </a:p>
          <a:p>
            <a:r>
              <a:rPr lang="en-US" dirty="0"/>
              <a:t>        {</a:t>
            </a:r>
            <a:r>
              <a:rPr lang="en-US" dirty="0" smtClean="0"/>
              <a:t> </a:t>
            </a:r>
            <a:r>
              <a:rPr lang="en-US" dirty="0"/>
              <a:t>name: '</a:t>
            </a:r>
            <a:r>
              <a:rPr lang="en-US" dirty="0" err="1"/>
              <a:t>priceWithoutDiscount</a:t>
            </a:r>
            <a:r>
              <a:rPr lang="en-US" dirty="0" smtClean="0"/>
              <a:t>', type</a:t>
            </a:r>
            <a:r>
              <a:rPr lang="en-US" dirty="0"/>
              <a:t>: 'number</a:t>
            </a:r>
            <a:r>
              <a:rPr lang="en-US" dirty="0" smtClean="0"/>
              <a:t>', </a:t>
            </a:r>
            <a:r>
              <a:rPr lang="en-US" dirty="0"/>
              <a:t>title: 'Price Without Discount</a:t>
            </a:r>
            <a:r>
              <a:rPr lang="en-US" dirty="0" smtClean="0"/>
              <a:t>',</a:t>
            </a:r>
            <a:r>
              <a:rPr lang="en-US" dirty="0"/>
              <a:t>  description: 'Original price before </a:t>
            </a:r>
            <a:r>
              <a:rPr lang="en-US" dirty="0" smtClean="0"/>
              <a:t>      discount’},</a:t>
            </a:r>
            <a:endParaRPr lang="en-US" dirty="0"/>
          </a:p>
          <a:p>
            <a:r>
              <a:rPr lang="en-US" dirty="0"/>
              <a:t>        {</a:t>
            </a:r>
            <a:r>
              <a:rPr lang="en-US" dirty="0" smtClean="0"/>
              <a:t> </a:t>
            </a:r>
            <a:r>
              <a:rPr lang="en-US" dirty="0" err="1"/>
              <a:t>name:'rating</a:t>
            </a:r>
            <a:r>
              <a:rPr lang="en-US" dirty="0" smtClean="0"/>
              <a:t>', </a:t>
            </a:r>
            <a:r>
              <a:rPr lang="en-US" dirty="0" err="1" smtClean="0"/>
              <a:t>type</a:t>
            </a:r>
            <a:r>
              <a:rPr lang="en-US" dirty="0" err="1"/>
              <a:t>:'number</a:t>
            </a:r>
            <a:r>
              <a:rPr lang="en-US" dirty="0" smtClean="0"/>
              <a:t>', </a:t>
            </a:r>
            <a:r>
              <a:rPr lang="en-US" dirty="0" err="1"/>
              <a:t>title:'Rating</a:t>
            </a:r>
            <a:r>
              <a:rPr lang="en-US" dirty="0" smtClean="0"/>
              <a:t>', </a:t>
            </a:r>
            <a:r>
              <a:rPr lang="en-US" dirty="0" err="1"/>
              <a:t>description:'Rating</a:t>
            </a:r>
            <a:r>
              <a:rPr lang="en-US" dirty="0"/>
              <a:t> of the </a:t>
            </a:r>
            <a:r>
              <a:rPr lang="en-US" dirty="0" smtClean="0"/>
              <a:t>product },</a:t>
            </a:r>
          </a:p>
          <a:p>
            <a:r>
              <a:rPr lang="en-US" dirty="0"/>
              <a:t>     </a:t>
            </a:r>
            <a:r>
              <a:rPr lang="en-US" dirty="0" smtClean="0"/>
              <a:t>   { name</a:t>
            </a:r>
            <a:r>
              <a:rPr lang="en-US" dirty="0"/>
              <a:t>: </a:t>
            </a:r>
            <a:r>
              <a:rPr lang="en-US" dirty="0" smtClean="0"/>
              <a:t>'</a:t>
            </a:r>
            <a:r>
              <a:rPr lang="en-US" dirty="0" err="1" smtClean="0"/>
              <a:t>ratingCount</a:t>
            </a:r>
            <a:r>
              <a:rPr lang="en-US" dirty="0" smtClean="0"/>
              <a:t>‘,</a:t>
            </a:r>
            <a:r>
              <a:rPr lang="en-US" dirty="0"/>
              <a:t>  type: </a:t>
            </a:r>
            <a:r>
              <a:rPr lang="en-US" dirty="0" smtClean="0"/>
              <a:t>'number‘, </a:t>
            </a:r>
            <a:r>
              <a:rPr lang="en-US" dirty="0"/>
              <a:t>title: 'Rating </a:t>
            </a:r>
            <a:r>
              <a:rPr lang="en-US" dirty="0" smtClean="0"/>
              <a:t>Count‘, </a:t>
            </a:r>
            <a:r>
              <a:rPr lang="en-US" dirty="0"/>
              <a:t>description: 'Number of ratings</a:t>
            </a:r>
            <a:r>
              <a:rPr lang="en-US" dirty="0" smtClean="0"/>
              <a:t>' </a:t>
            </a:r>
            <a:r>
              <a:rPr lang="en-US" dirty="0"/>
              <a:t>},</a:t>
            </a:r>
          </a:p>
          <a:p>
            <a:r>
              <a:rPr lang="en-US" dirty="0"/>
              <a:t>       </a:t>
            </a:r>
            <a:r>
              <a:rPr lang="en-US" dirty="0" smtClean="0"/>
              <a:t> { name: 'tags', type: 'array', title: 'Tags', of: [{ type: 'string' }],</a:t>
            </a:r>
          </a:p>
          <a:p>
            <a:r>
              <a:rPr lang="en-US" dirty="0" smtClean="0"/>
              <a:t>            options: {layout: 'tags' },</a:t>
            </a:r>
          </a:p>
          <a:p>
            <a:r>
              <a:rPr lang="en-US" dirty="0" smtClean="0"/>
              <a:t>            description: 'Add tags like "new arrival", "bestseller", </a:t>
            </a:r>
            <a:r>
              <a:rPr lang="en-US" dirty="0" err="1" smtClean="0"/>
              <a:t>etc</a:t>
            </a:r>
            <a:r>
              <a:rPr lang="en-US" dirty="0" smtClean="0"/>
              <a:t>,</a:t>
            </a:r>
            <a:r>
              <a:rPr lang="en-US" dirty="0"/>
              <a:t>  },</a:t>
            </a:r>
          </a:p>
          <a:p>
            <a:r>
              <a:rPr lang="en-US" dirty="0"/>
              <a:t>        {</a:t>
            </a:r>
            <a:r>
              <a:rPr lang="en-US" dirty="0" smtClean="0"/>
              <a:t>name</a:t>
            </a:r>
            <a:r>
              <a:rPr lang="en-US" dirty="0"/>
              <a:t>: 'sizes</a:t>
            </a:r>
            <a:r>
              <a:rPr lang="en-US" dirty="0" smtClean="0"/>
              <a:t>', type</a:t>
            </a:r>
            <a:r>
              <a:rPr lang="en-US" dirty="0"/>
              <a:t>: 'array</a:t>
            </a:r>
            <a:r>
              <a:rPr lang="en-US" dirty="0" smtClean="0"/>
              <a:t>', </a:t>
            </a:r>
            <a:r>
              <a:rPr lang="en-US" dirty="0"/>
              <a:t>title: </a:t>
            </a:r>
            <a:r>
              <a:rPr lang="en-US" dirty="0" smtClean="0"/>
              <a:t>'Sizes‘, </a:t>
            </a:r>
            <a:r>
              <a:rPr lang="en-US" dirty="0"/>
              <a:t>of: [{ type: 'string' }],</a:t>
            </a:r>
          </a:p>
          <a:p>
            <a:r>
              <a:rPr lang="en-US" dirty="0"/>
              <a:t>            options: {  layout: 'tags</a:t>
            </a:r>
            <a:r>
              <a:rPr lang="en-US" dirty="0" smtClean="0"/>
              <a:t>' </a:t>
            </a:r>
            <a:r>
              <a:rPr lang="en-US" dirty="0"/>
              <a:t>},</a:t>
            </a:r>
          </a:p>
          <a:p>
            <a:r>
              <a:rPr lang="en-US" dirty="0"/>
              <a:t>            description: 'Add sizes like S , M , L , XL , XXL</a:t>
            </a:r>
            <a:r>
              <a:rPr lang="en-US" dirty="0" smtClean="0"/>
              <a:t>' </a:t>
            </a:r>
            <a:r>
              <a:rPr lang="en-US" dirty="0"/>
              <a:t>},</a:t>
            </a:r>
          </a:p>
          <a:p>
            <a:r>
              <a:rPr lang="en-US" dirty="0"/>
              <a:t>        </a:t>
            </a:r>
            <a:r>
              <a:rPr lang="en-US" dirty="0" smtClean="0"/>
              <a:t>{name</a:t>
            </a:r>
            <a:r>
              <a:rPr lang="en-US" dirty="0"/>
              <a:t>: 'image</a:t>
            </a:r>
            <a:r>
              <a:rPr lang="en-US" dirty="0" smtClean="0"/>
              <a:t>',</a:t>
            </a:r>
            <a:r>
              <a:rPr lang="en-US" dirty="0"/>
              <a:t>  type: 'image</a:t>
            </a:r>
            <a:r>
              <a:rPr lang="en-US" dirty="0" smtClean="0"/>
              <a:t>', </a:t>
            </a:r>
            <a:r>
              <a:rPr lang="en-US" dirty="0"/>
              <a:t>title: 'Product Image',</a:t>
            </a:r>
          </a:p>
          <a:p>
            <a:r>
              <a:rPr lang="en-US" dirty="0"/>
              <a:t>            options: </a:t>
            </a:r>
            <a:r>
              <a:rPr lang="en-US" dirty="0" smtClean="0"/>
              <a:t>{ </a:t>
            </a:r>
            <a:r>
              <a:rPr lang="en-US" dirty="0"/>
              <a:t>hotspot: true // Enables cropping and focal point </a:t>
            </a:r>
            <a:r>
              <a:rPr lang="en-US" dirty="0" err="1" smtClean="0"/>
              <a:t>selectio</a:t>
            </a:r>
            <a:r>
              <a:rPr lang="en-US" dirty="0"/>
              <a:t>  }</a:t>
            </a:r>
          </a:p>
          <a:p>
            <a:r>
              <a:rPr lang="en-US" dirty="0"/>
              <a:t>        }</a:t>
            </a:r>
            <a:r>
              <a:rPr lang="en-US" dirty="0" smtClean="0"/>
              <a:t> ] };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4449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286</Words>
  <Application>Microsoft Office PowerPoint</Application>
  <PresentationFormat>Widescreen</PresentationFormat>
  <Paragraphs>86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Arial Rounded MT Bold</vt:lpstr>
      <vt:lpstr>Bradley Hand ITC</vt:lpstr>
      <vt:lpstr>Calibri</vt:lpstr>
      <vt:lpstr>Calibri Light</vt:lpstr>
      <vt:lpstr>Footlight MT Light</vt:lpstr>
      <vt:lpstr>Wingdings</vt:lpstr>
      <vt:lpstr>Office Theme</vt:lpstr>
      <vt:lpstr>PowerPoint Presentation</vt:lpstr>
      <vt:lpstr>System Architecture Flow Chart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Shagufta Zakir</dc:creator>
  <cp:lastModifiedBy>Shagufta Zakir</cp:lastModifiedBy>
  <cp:revision>10</cp:revision>
  <dcterms:created xsi:type="dcterms:W3CDTF">2025-01-17T13:35:30Z</dcterms:created>
  <dcterms:modified xsi:type="dcterms:W3CDTF">2025-01-27T04:50:59Z</dcterms:modified>
</cp:coreProperties>
</file>