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54F-A2B2-4192-8938-1AB23B4DB99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5133-C02C-4250-AD39-B5C056C90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5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54F-A2B2-4192-8938-1AB23B4DB99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5133-C02C-4250-AD39-B5C056C90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3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54F-A2B2-4192-8938-1AB23B4DB99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5133-C02C-4250-AD39-B5C056C90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46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54F-A2B2-4192-8938-1AB23B4DB99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5133-C02C-4250-AD39-B5C056C90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5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54F-A2B2-4192-8938-1AB23B4DB99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5133-C02C-4250-AD39-B5C056C90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9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54F-A2B2-4192-8938-1AB23B4DB99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5133-C02C-4250-AD39-B5C056C90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5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54F-A2B2-4192-8938-1AB23B4DB99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5133-C02C-4250-AD39-B5C056C90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54F-A2B2-4192-8938-1AB23B4DB99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5133-C02C-4250-AD39-B5C056C90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6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54F-A2B2-4192-8938-1AB23B4DB99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5133-C02C-4250-AD39-B5C056C90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54F-A2B2-4192-8938-1AB23B4DB99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5133-C02C-4250-AD39-B5C056C90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5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C854F-A2B2-4192-8938-1AB23B4DB99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5133-C02C-4250-AD39-B5C056C90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4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C854F-A2B2-4192-8938-1AB23B4DB99D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5133-C02C-4250-AD39-B5C056C90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380" y="425513"/>
            <a:ext cx="10372254" cy="956886"/>
          </a:xfrm>
        </p:spPr>
        <p:txBody>
          <a:bodyPr>
            <a:normAutofit/>
          </a:bodyPr>
          <a:lstStyle/>
          <a:p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Day 4 – Dynamic frontend Component General E-commerce</a:t>
            </a:r>
            <a:b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endParaRPr lang="en-US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2875" y="1382399"/>
            <a:ext cx="2382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lgerian" panose="04020705040A02060702" pitchFamily="82" charset="0"/>
              </a:rPr>
              <a:t>TAJ MART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891" y="2232926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1.DYNAMIC PRODUCT CATEGORY: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28792" y="2232926"/>
            <a:ext cx="311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2.CART PAGE: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1" y="3039697"/>
            <a:ext cx="4562670" cy="31205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792" y="3039696"/>
            <a:ext cx="4287608" cy="312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9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1059962"/>
            <a:ext cx="3750906" cy="2709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0588" y="466531"/>
            <a:ext cx="4189445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3.DYNAMIC PRODUCT DETAIL: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70784" y="171762"/>
            <a:ext cx="520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SEARCH BAR COMPONENT: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518" y="947995"/>
            <a:ext cx="2819062" cy="21948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44" y="947995"/>
            <a:ext cx="2941655" cy="26926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645" y="3924460"/>
            <a:ext cx="349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6.USER SINGUP COMPONENT: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51" y="4448685"/>
            <a:ext cx="2968166" cy="23592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98774" y="3769567"/>
            <a:ext cx="34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 CART FUNCTIONALTY: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74" y="4138899"/>
            <a:ext cx="5839592" cy="251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5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Day 4 – Dynamic frontend Component General E-commerce Website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 – Dynamic frontend Component General E-commerce Website</dc:title>
  <dc:creator>Shagufta Zakir</dc:creator>
  <cp:lastModifiedBy>Shagufta Zakir</cp:lastModifiedBy>
  <cp:revision>6</cp:revision>
  <dcterms:created xsi:type="dcterms:W3CDTF">2025-01-26T16:33:50Z</dcterms:created>
  <dcterms:modified xsi:type="dcterms:W3CDTF">2025-01-27T04:55:39Z</dcterms:modified>
</cp:coreProperties>
</file>