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5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9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1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838A-7BD2-4497-B037-AAD58379EA8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4B42-2CEF-42B4-9489-FCF317D8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0246" y="253497"/>
            <a:ext cx="10945639" cy="633742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Day 6 - Deployment and Staging Environment Setup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Hosting and Deployment Details</a:t>
            </a:r>
          </a:p>
          <a:p>
            <a:pPr algn="l"/>
            <a:r>
              <a:rPr lang="en-US" b="1" dirty="0" smtClean="0"/>
              <a:t>. Hosting Platform:</a:t>
            </a:r>
            <a:r>
              <a:rPr lang="en-US" dirty="0" smtClean="0"/>
              <a:t> </a:t>
            </a:r>
            <a:r>
              <a:rPr lang="en-US" dirty="0" err="1" smtClean="0"/>
              <a:t>Vercel</a:t>
            </a:r>
            <a:endParaRPr lang="en-US" dirty="0" smtClean="0"/>
          </a:p>
          <a:p>
            <a:pPr algn="l"/>
            <a:r>
              <a:rPr lang="en-US" b="1" dirty="0" smtClean="0"/>
              <a:t>.Live Project Link:</a:t>
            </a:r>
            <a:endParaRPr lang="en-US" dirty="0" smtClean="0"/>
          </a:p>
          <a:p>
            <a:pPr algn="l"/>
            <a:r>
              <a:rPr lang="en-US" b="1" dirty="0"/>
              <a:t>.</a:t>
            </a:r>
            <a:r>
              <a:rPr lang="en-US" b="1" dirty="0" err="1" smtClean="0"/>
              <a:t>Github</a:t>
            </a:r>
            <a:r>
              <a:rPr lang="en-US" b="1" dirty="0" smtClean="0"/>
              <a:t> Integration</a:t>
            </a:r>
          </a:p>
          <a:p>
            <a:pPr algn="l"/>
            <a:r>
              <a:rPr lang="en-US" b="1" dirty="0" smtClean="0"/>
              <a:t>.Repository URL:</a:t>
            </a:r>
            <a:r>
              <a:rPr lang="en-US" dirty="0" smtClean="0"/>
              <a:t> </a:t>
            </a:r>
          </a:p>
          <a:p>
            <a:pPr algn="l"/>
            <a:r>
              <a:rPr lang="en-US" b="1" dirty="0"/>
              <a:t>.</a:t>
            </a:r>
            <a:r>
              <a:rPr lang="en-US" b="1" dirty="0" smtClean="0"/>
              <a:t>Build </a:t>
            </a:r>
            <a:r>
              <a:rPr lang="en-US" b="1" dirty="0" err="1" smtClean="0"/>
              <a:t>Configration</a:t>
            </a:r>
            <a:r>
              <a:rPr lang="en-US" b="1" dirty="0" smtClean="0"/>
              <a:t>: </a:t>
            </a:r>
            <a:r>
              <a:rPr lang="en-US" sz="2000" dirty="0" smtClean="0"/>
              <a:t>Customized build configurations were implemented to enhance compatibility</a:t>
            </a:r>
          </a:p>
          <a:p>
            <a:pPr algn="l"/>
            <a:r>
              <a:rPr lang="en-US" sz="2000" dirty="0" smtClean="0"/>
              <a:t> and boost performance during deployment.</a:t>
            </a:r>
            <a:endParaRPr lang="en-US" dirty="0" smtClean="0"/>
          </a:p>
          <a:p>
            <a:pPr algn="l"/>
            <a:r>
              <a:rPr lang="en-US" b="1" dirty="0" smtClean="0"/>
              <a:t>Environment Variables: </a:t>
            </a:r>
            <a:r>
              <a:rPr lang="en-US" sz="2000" dirty="0" smtClean="0"/>
              <a:t>Secure environment variables were configured to ensure a safe and </a:t>
            </a:r>
          </a:p>
          <a:p>
            <a:pPr algn="l"/>
            <a:r>
              <a:rPr lang="en-US" sz="2000" dirty="0" smtClean="0"/>
              <a:t>seamless deployment process.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b="1" dirty="0" smtClean="0"/>
              <a:t>Security Protocols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Enforced HTTPS for all data exchanges to maintain confidentiality.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Input validation included for preventing XSS and SQL injection attacks.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Sensitive data handled securely using environment variables configured in </a:t>
            </a:r>
            <a:r>
              <a:rPr lang="en-US" sz="2000" dirty="0" err="1" smtClean="0"/>
              <a:t>Vercel</a:t>
            </a:r>
            <a:r>
              <a:rPr lang="en-US" sz="20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0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0246"/>
            <a:ext cx="10515600" cy="5796717"/>
          </a:xfrm>
        </p:spPr>
        <p:txBody>
          <a:bodyPr/>
          <a:lstStyle/>
          <a:p>
            <a:r>
              <a:rPr lang="en-US" b="1" dirty="0" smtClean="0"/>
              <a:t>Conclusion</a:t>
            </a:r>
          </a:p>
          <a:p>
            <a:r>
              <a:rPr lang="en-US" sz="2400" dirty="0" smtClean="0"/>
              <a:t>The project deployment is complete and has undergone successful testing, demonstrating:</a:t>
            </a:r>
          </a:p>
          <a:p>
            <a:r>
              <a:rPr lang="en-US" sz="2400" dirty="0" smtClean="0"/>
              <a:t>A seamless, responsive user interface for improved usability.</a:t>
            </a:r>
          </a:p>
          <a:p>
            <a:r>
              <a:rPr lang="en-US" sz="2400" dirty="0" smtClean="0"/>
              <a:t>Robust backend integration for a scalable solution.</a:t>
            </a:r>
          </a:p>
          <a:p>
            <a:r>
              <a:rPr lang="en-US" sz="2400" dirty="0" smtClean="0"/>
              <a:t>Performance and SEO enhancements for optimal user engagement.</a:t>
            </a:r>
          </a:p>
          <a:p>
            <a:r>
              <a:rPr lang="en-US" sz="2400" dirty="0" smtClean="0"/>
              <a:t>This project is now prepared for further iterations or direct production deployment.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53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Shagufta Zakir</dc:creator>
  <cp:lastModifiedBy>Shagufta Zakir</cp:lastModifiedBy>
  <cp:revision>3</cp:revision>
  <dcterms:created xsi:type="dcterms:W3CDTF">2025-01-27T15:53:31Z</dcterms:created>
  <dcterms:modified xsi:type="dcterms:W3CDTF">2025-01-27T16:39:03Z</dcterms:modified>
</cp:coreProperties>
</file>