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23B3-3DE4-4E2F-A9CE-B8655E5EC1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0B91-269E-4E67-A6B7-A46E6ED4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406" y="126748"/>
            <a:ext cx="113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Day 5 - </a:t>
            </a:r>
            <a:r>
              <a:rPr lang="en-US" sz="2400" b="1" dirty="0" err="1" smtClean="0"/>
              <a:t>Hackathon</a:t>
            </a:r>
            <a:r>
              <a:rPr lang="en-US" sz="2400" b="1" dirty="0" smtClean="0"/>
              <a:t>(Testing, Error Handling, and Backend Integration Improvements)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0123" y="841972"/>
            <a:ext cx="11678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Objective:</a:t>
            </a:r>
          </a:p>
          <a:p>
            <a:endParaRPr lang="en-US" sz="2000" b="1" dirty="0"/>
          </a:p>
          <a:p>
            <a:r>
              <a:rPr lang="en-US" sz="2000" dirty="0" smtClean="0"/>
              <a:t>The goal is to prepare the marketplace application for deployment by focusing on thorough testing, robust error handling, performance optimization, security validation, and ensuring cross-device compatibility. Additionally, detailed documentation of all testing and refinement processes is to be created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123" y="2806574"/>
            <a:ext cx="11760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Verify core features such as product listings, search functionality, cart operations, and user account management.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Integrate error-handling mechanisms with user-friendly error messages for API failures and unexpected scenarios.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Enhance performance by implementing techniques like image compression, lazy loading, and removing redundant.</a:t>
            </a:r>
          </a:p>
          <a:p>
            <a:r>
              <a:rPr lang="en-US" dirty="0" smtClean="0"/>
              <a:t>        code.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4.   Ensure compatibility across major web browsers such as Chrome, Firefox, Safari, and Edge.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Test and adapt the interface for responsiveness on a variety of devices, including desktops, tablets, and smartphones.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smtClean="0"/>
              <a:t>Document the testing process and outcomes in professional formats such as CSV and PDF/Markdown.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86" y="316871"/>
            <a:ext cx="1115386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Takeaways:</a:t>
            </a:r>
          </a:p>
          <a:p>
            <a:endParaRPr lang="en-US" sz="2400" dirty="0"/>
          </a:p>
          <a:p>
            <a:r>
              <a:rPr lang="en-US" sz="2000" dirty="0" smtClean="0"/>
              <a:t>Conduct end-to-end testing, covering functional, non-functional, security, and user acceptance tests.</a:t>
            </a:r>
          </a:p>
          <a:p>
            <a:endParaRPr lang="en-US" sz="2000" dirty="0"/>
          </a:p>
          <a:p>
            <a:r>
              <a:rPr lang="en-US" sz="2000" dirty="0" smtClean="0"/>
              <a:t>Develop intuitive error-handling solutions to improve user experience during API disruptions.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3086" y="2272421"/>
            <a:ext cx="113802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Optimize application speed and responsiveness while maintaining high performance standards.</a:t>
            </a:r>
          </a:p>
          <a:p>
            <a:endParaRPr lang="en-US" sz="2000" dirty="0"/>
          </a:p>
          <a:p>
            <a:r>
              <a:rPr lang="en-US" sz="2000" dirty="0" smtClean="0"/>
              <a:t>Guarantee seamless cross-browser functionality and adaptive design for diverse devices.</a:t>
            </a:r>
          </a:p>
          <a:p>
            <a:endParaRPr lang="en-US" sz="2000" dirty="0"/>
          </a:p>
          <a:p>
            <a:r>
              <a:rPr lang="en-US" sz="2000" dirty="0" smtClean="0"/>
              <a:t>Produce industry-standard documentation for the testing phase in a structured format.</a:t>
            </a:r>
          </a:p>
          <a:p>
            <a:endParaRPr lang="en-US" sz="2000" dirty="0"/>
          </a:p>
          <a:p>
            <a:r>
              <a:rPr lang="en-US" sz="2000" dirty="0" smtClean="0"/>
              <a:t>Manage API errors gracefully using fallback interfaces and clear error messages.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2139" y="4716855"/>
            <a:ext cx="10918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Step 1: FUNCTIONAL Testing: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/>
              <a:t>We successfully implemented the core features of the website, facilitating smooth interactions between the frontend and backend. Users can now effortlessly explore products, add items to their cart </a:t>
            </a:r>
            <a:r>
              <a:rPr lang="en-US" sz="2000" dirty="0" smtClean="0"/>
              <a:t>or  </a:t>
            </a:r>
            <a:r>
              <a:rPr lang="en-US" sz="2000" dirty="0"/>
              <a:t>proceed with checkout processes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53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230" y="190123"/>
            <a:ext cx="122312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2. performance </a:t>
            </a:r>
            <a:r>
              <a:rPr lang="en-US" sz="2000" dirty="0">
                <a:solidFill>
                  <a:srgbClr val="0070C0"/>
                </a:solidFill>
              </a:rPr>
              <a:t>tasted:</a:t>
            </a:r>
            <a:endParaRPr lang="en-US" sz="2000" dirty="0"/>
          </a:p>
          <a:p>
            <a:endParaRPr lang="en-US" dirty="0" smtClean="0"/>
          </a:p>
          <a:p>
            <a:r>
              <a:rPr lang="en-US" dirty="0"/>
              <a:t>We utilized </a:t>
            </a:r>
            <a:r>
              <a:rPr lang="en-US" dirty="0">
                <a:solidFill>
                  <a:srgbClr val="0070C0"/>
                </a:solidFill>
              </a:rPr>
              <a:t>Lighthouse</a:t>
            </a:r>
            <a:r>
              <a:rPr lang="en-US" dirty="0"/>
              <a:t> to assess the website’s performance, achieving impressive </a:t>
            </a:r>
            <a:r>
              <a:rPr lang="en-US" dirty="0" smtClean="0"/>
              <a:t>results:</a:t>
            </a:r>
          </a:p>
          <a:p>
            <a:endParaRPr lang="en-US" dirty="0"/>
          </a:p>
          <a:p>
            <a:r>
              <a:rPr lang="en-US" b="1" dirty="0"/>
              <a:t>Key Enhancements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Introduced lazy loading for images</a:t>
            </a:r>
            <a:r>
              <a:rPr lang="en-US" dirty="0" smtClean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CSS and </a:t>
            </a:r>
            <a:r>
              <a:rPr lang="en-US" dirty="0" err="1"/>
              <a:t>TypeScript</a:t>
            </a:r>
            <a:r>
              <a:rPr lang="en-US" dirty="0"/>
              <a:t> file sizes.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Enabled browser caching to enhance page load speed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Performance </a:t>
            </a:r>
            <a:r>
              <a:rPr lang="en-US" b="1" dirty="0"/>
              <a:t>Score</a:t>
            </a:r>
            <a:r>
              <a:rPr lang="en-US" dirty="0"/>
              <a:t>: </a:t>
            </a:r>
            <a:r>
              <a:rPr lang="en-US" b="1" dirty="0" smtClean="0"/>
              <a:t>51</a:t>
            </a:r>
          </a:p>
          <a:p>
            <a:r>
              <a:rPr lang="en-US" b="1" dirty="0" smtClean="0"/>
              <a:t>Accessibility: 87</a:t>
            </a:r>
          </a:p>
          <a:p>
            <a:r>
              <a:rPr lang="en-US" b="1" dirty="0" smtClean="0"/>
              <a:t>Best performance:96</a:t>
            </a:r>
          </a:p>
          <a:p>
            <a:r>
              <a:rPr lang="en-US" b="1" dirty="0" smtClean="0"/>
              <a:t>SEO:100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74" y="1366474"/>
            <a:ext cx="4967894" cy="3708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30" y="3977056"/>
            <a:ext cx="621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Cross-Browser Compatibility </a:t>
            </a:r>
            <a:r>
              <a:rPr lang="en-US" b="1" dirty="0" smtClean="0"/>
              <a:t>Testing: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functionality of the website was evaluated across multiple browsers. The outcomes are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Google Chrome</a:t>
            </a:r>
            <a:r>
              <a:rPr lang="en-US" dirty="0"/>
              <a:t>: Fully operational</a:t>
            </a:r>
          </a:p>
          <a:p>
            <a:r>
              <a:rPr lang="en-US" b="1" dirty="0"/>
              <a:t>Mozilla Firefox</a:t>
            </a:r>
            <a:r>
              <a:rPr lang="en-US" dirty="0"/>
              <a:t>: No issues observed; fully functional</a:t>
            </a:r>
          </a:p>
          <a:p>
            <a:r>
              <a:rPr lang="en-US" b="1" dirty="0"/>
              <a:t>Microsoft Edge</a:t>
            </a:r>
            <a:r>
              <a:rPr lang="en-US" dirty="0"/>
              <a:t>: Worked without any errors</a:t>
            </a:r>
          </a:p>
          <a:p>
            <a:r>
              <a:rPr lang="en-US" b="1" dirty="0"/>
              <a:t>Safari</a:t>
            </a:r>
            <a:r>
              <a:rPr lang="en-US" dirty="0"/>
              <a:t>: Required minor CSS modifications for full functionality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384" y="579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7695" y="307818"/>
            <a:ext cx="1159748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Steps to Enhance </a:t>
            </a:r>
            <a:r>
              <a:rPr lang="en-US" sz="2400" b="1" dirty="0" smtClean="0">
                <a:solidFill>
                  <a:srgbClr val="00B0F0"/>
                </a:solidFill>
              </a:rPr>
              <a:t>Performance: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Applied image compression techniques to ensure faster page loading times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Resolved layout and style inconsistencies across various browsers, including Chrome, Firefox, Safari, and Edge, using browser-specific </a:t>
            </a:r>
            <a:r>
              <a:rPr lang="en-US" sz="2000" dirty="0" smtClean="0"/>
              <a:t>adjustments.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Utilized dynamic imports to include only the essential components required for each page, reducing load time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Optimized asset bundling to streamline initial loading processes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Enforced secure communication by implementing HTTPS redirects via Next.js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navigation speed by leveraging </a:t>
            </a:r>
            <a:r>
              <a:rPr lang="en-US" sz="2000" dirty="0" err="1"/>
              <a:t>Next.js's</a:t>
            </a:r>
            <a:r>
              <a:rPr lang="en-US" sz="2000" dirty="0"/>
              <a:t> Link component for client-side routing.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Enhanced the user interface with smooth scrolling and polished transitions using Framer 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Incorporated </a:t>
            </a:r>
            <a:r>
              <a:rPr lang="en-US" sz="2000" dirty="0" err="1"/>
              <a:t>Next.js's</a:t>
            </a:r>
            <a:r>
              <a:rPr lang="en-US" sz="2000" dirty="0"/>
              <a:t> image optimization capabilities to adapt images for multiple screen sizes and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Leveraged server-side rendering (SSR) to provide dynamic pages with up-to-date backend data, ensuring real-time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Integrated Sanity CMS to dynamically render content on product and listing pages via Next.js.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GROQ queries to fetch only relevant data from Sanity, minimizing payload and boosting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Employed React Context API to efficiently manage the cart state and synchronize it with the Sanity backend.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70" y="0"/>
            <a:ext cx="11443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 Report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Below is a summary of test cases performed, covering details like the test case ID, description, expected and actual outcomes, severity level, and additional comments: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72794"/>
              </p:ext>
            </p:extLst>
          </p:nvPr>
        </p:nvGraphicFramePr>
        <p:xfrm>
          <a:off x="425514" y="1045656"/>
          <a:ext cx="11624647" cy="56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13"/>
                <a:gridCol w="2551495"/>
                <a:gridCol w="2400750"/>
                <a:gridCol w="2453489"/>
                <a:gridCol w="923454"/>
                <a:gridCol w="968721"/>
                <a:gridCol w="1376125"/>
              </a:tblGrid>
              <a:tr h="615542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15542">
                <a:tc>
                  <a:txBody>
                    <a:bodyPr/>
                    <a:lstStyle/>
                    <a:p>
                      <a:r>
                        <a:rPr lang="en-US" dirty="0" smtClean="0"/>
                        <a:t>TC001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navigation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links should work as intended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links worked as intended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15542">
                <a:tc>
                  <a:txBody>
                    <a:bodyPr/>
                    <a:lstStyle/>
                    <a:p>
                      <a:r>
                        <a:rPr lang="en-US" dirty="0" smtClean="0"/>
                        <a:t>TC002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product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 should be displayed correctly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 were displayed without any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773038">
                <a:tc>
                  <a:txBody>
                    <a:bodyPr/>
                    <a:lstStyle/>
                    <a:p>
                      <a:r>
                        <a:rPr lang="en-US" dirty="0" smtClean="0"/>
                        <a:t>TC003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Verify add-to-cart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Adding, updating, and removing items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 operations worked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773038">
                <a:tc>
                  <a:txBody>
                    <a:bodyPr/>
                    <a:lstStyle/>
                    <a:p>
                      <a:r>
                        <a:rPr lang="en-US" dirty="0" smtClean="0"/>
                        <a:t>TC004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product details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details should appear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details were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 fixes applied</a:t>
                      </a:r>
                      <a:endParaRPr lang="en-US" dirty="0"/>
                    </a:p>
                  </a:txBody>
                  <a:tcPr/>
                </a:tc>
              </a:tr>
              <a:tr h="773038">
                <a:tc>
                  <a:txBody>
                    <a:bodyPr/>
                    <a:lstStyle/>
                    <a:p>
                      <a:r>
                        <a:rPr lang="en-US" dirty="0" smtClean="0"/>
                        <a:t>TC005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Verify address form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form should display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form displayed without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 fixes applied</a:t>
                      </a:r>
                      <a:endParaRPr lang="en-US" dirty="0"/>
                    </a:p>
                  </a:txBody>
                  <a:tcPr/>
                </a:tc>
              </a:tr>
              <a:tr h="615542">
                <a:tc>
                  <a:txBody>
                    <a:bodyPr/>
                    <a:lstStyle/>
                    <a:p>
                      <a:r>
                        <a:rPr lang="en-US" dirty="0" smtClean="0"/>
                        <a:t>TC006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accessibility 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Accessibility score ≥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Accessibility score achieved</a:t>
                      </a:r>
                      <a:r>
                        <a:rPr lang="en-US" smtClean="0"/>
                        <a:t>: 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773038">
                <a:tc>
                  <a:txBody>
                    <a:bodyPr/>
                    <a:lstStyle/>
                    <a:p>
                      <a:r>
                        <a:rPr lang="en-US" dirty="0" smtClean="0"/>
                        <a:t>TC007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performance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score ≥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score achieved: 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7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823" y="129735"/>
            <a:ext cx="3536932" cy="721291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rgbClr val="00B0F0"/>
                </a:solidFill>
              </a:rPr>
              <a:t>Card functionality:</a:t>
            </a:r>
            <a:endParaRPr lang="en-US" sz="2800" b="1" i="1" u="sng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11" y="1072173"/>
            <a:ext cx="4376553" cy="2137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2" y="1072173"/>
            <a:ext cx="3777251" cy="2137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1" y="4101272"/>
            <a:ext cx="3787767" cy="267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11" y="4072175"/>
            <a:ext cx="3887621" cy="2388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842" y="592268"/>
            <a:ext cx="373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Remove item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683" y="3672065"/>
            <a:ext cx="3854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Successfully Remove item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611" y="634516"/>
            <a:ext cx="3666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Item proceed  checkout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3611" y="3545633"/>
            <a:ext cx="38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Successfully proceed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6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690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Card functionality: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Shagufta Zakir</dc:creator>
  <cp:lastModifiedBy>Shagufta Zakir</cp:lastModifiedBy>
  <cp:revision>15</cp:revision>
  <dcterms:created xsi:type="dcterms:W3CDTF">2025-01-26T17:19:09Z</dcterms:created>
  <dcterms:modified xsi:type="dcterms:W3CDTF">2025-01-27T15:30:02Z</dcterms:modified>
</cp:coreProperties>
</file>