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9FD-8C73-40FF-81C9-F94AE60852F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B9B-B385-46D1-A731-1897B9ED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2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9FD-8C73-40FF-81C9-F94AE60852F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B9B-B385-46D1-A731-1897B9ED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8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9FD-8C73-40FF-81C9-F94AE60852F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B9B-B385-46D1-A731-1897B9ED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9FD-8C73-40FF-81C9-F94AE60852F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B9B-B385-46D1-A731-1897B9ED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9FD-8C73-40FF-81C9-F94AE60852F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B9B-B385-46D1-A731-1897B9ED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9FD-8C73-40FF-81C9-F94AE60852F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B9B-B385-46D1-A731-1897B9ED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3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9FD-8C73-40FF-81C9-F94AE60852F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B9B-B385-46D1-A731-1897B9ED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5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9FD-8C73-40FF-81C9-F94AE60852F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B9B-B385-46D1-A731-1897B9ED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9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9FD-8C73-40FF-81C9-F94AE60852F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B9B-B385-46D1-A731-1897B9ED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9FD-8C73-40FF-81C9-F94AE60852F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B9B-B385-46D1-A731-1897B9ED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1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79FD-8C73-40FF-81C9-F94AE60852F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B9B-B385-46D1-A731-1897B9ED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79FD-8C73-40FF-81C9-F94AE60852F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1B9B-B385-46D1-A731-1897B9ED2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327" y="62036"/>
            <a:ext cx="9144000" cy="811966"/>
          </a:xfrm>
        </p:spPr>
        <p:txBody>
          <a:bodyPr>
            <a:normAutofit fontScale="90000"/>
          </a:bodyPr>
          <a:lstStyle/>
          <a:p>
            <a:r>
              <a:rPr lang="en-US" sz="2800" b="1" u="sng" dirty="0" err="1" smtClean="0">
                <a:solidFill>
                  <a:srgbClr val="0070C0"/>
                </a:solidFill>
              </a:rPr>
              <a:t>Hackathon</a:t>
            </a:r>
            <a:r>
              <a:rPr lang="en-US" sz="2800" b="1" u="sng" dirty="0" smtClean="0">
                <a:solidFill>
                  <a:srgbClr val="0070C0"/>
                </a:solidFill>
              </a:rPr>
              <a:t> Report</a:t>
            </a:r>
            <a:r>
              <a:rPr lang="en-US" sz="2800" b="1" dirty="0">
                <a:solidFill>
                  <a:srgbClr val="0070C0"/>
                </a:solidFill>
              </a:rPr>
              <a:t/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                                </a:t>
            </a:r>
            <a:r>
              <a:rPr lang="en-US" sz="2400" b="1" dirty="0" smtClean="0"/>
              <a:t>Day 3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327" y="791185"/>
            <a:ext cx="9144000" cy="453914"/>
          </a:xfrm>
        </p:spPr>
        <p:txBody>
          <a:bodyPr/>
          <a:lstStyle/>
          <a:p>
            <a:r>
              <a:rPr lang="en-US" b="1" dirty="0" smtClean="0"/>
              <a:t>API INTEGRATION AND DATA MIGRATION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43311" y="144854"/>
            <a:ext cx="291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Shagufta Zakir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40737"/>
            <a:ext cx="1209543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API Integration steps:</a:t>
            </a:r>
          </a:p>
          <a:p>
            <a:endParaRPr lang="en-US" sz="1600" b="1" dirty="0" smtClean="0"/>
          </a:p>
          <a:p>
            <a:r>
              <a:rPr lang="en-US" b="1" dirty="0" smtClean="0"/>
              <a:t>Step 1</a:t>
            </a:r>
            <a:r>
              <a:rPr lang="en-US" dirty="0" smtClean="0"/>
              <a:t>: </a:t>
            </a:r>
            <a:r>
              <a:rPr lang="en-US" b="1" dirty="0" smtClean="0"/>
              <a:t>Install Sanity in the Next.js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by setting up Sanity in your Next.js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new project in Sanity and retrieve the project ID and token. it will be utilized in the Next.js application for API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Step 2: Define Schemas in the Sanity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Navigate to the sanity/schemas folder in your Sanity project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file named </a:t>
            </a:r>
            <a:r>
              <a:rPr lang="en-US" dirty="0" err="1" smtClean="0"/>
              <a:t>Products.ts</a:t>
            </a:r>
            <a:r>
              <a:rPr lang="en-US" dirty="0" smtClean="0"/>
              <a:t> and define the schema for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Step 3: Setup Scripts for Data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the project root, create a folder named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Inside this folder, create a file named </a:t>
            </a:r>
            <a:r>
              <a:rPr lang="en-US" dirty="0" err="1" smtClean="0"/>
              <a:t>importSanityData.mjs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This file will be used to import the provided data into Sanity.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26" y="4092166"/>
            <a:ext cx="5576935" cy="24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49" y="235390"/>
            <a:ext cx="11411139" cy="6095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Step 4: Install Required Dependencies</a:t>
            </a:r>
          </a:p>
          <a:p>
            <a:pPr marL="0" indent="0">
              <a:buNone/>
            </a:pPr>
            <a:r>
              <a:rPr lang="en-US" sz="1800" dirty="0" smtClean="0"/>
              <a:t>Run the following command in the terminal to install the necessary packages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npm</a:t>
            </a:r>
            <a:r>
              <a:rPr lang="en-US" sz="1800" dirty="0" smtClean="0">
                <a:solidFill>
                  <a:srgbClr val="0070C0"/>
                </a:solidFill>
              </a:rPr>
              <a:t> install @sanity/client </a:t>
            </a:r>
            <a:r>
              <a:rPr lang="en-US" sz="1800" dirty="0" err="1" smtClean="0">
                <a:solidFill>
                  <a:srgbClr val="0070C0"/>
                </a:solidFill>
              </a:rPr>
              <a:t>axios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dotenv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Step 5: Update </a:t>
            </a:r>
            <a:r>
              <a:rPr lang="en-US" sz="1800" b="1" dirty="0" err="1" smtClean="0"/>
              <a:t>package.json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Add the following script to the </a:t>
            </a:r>
            <a:r>
              <a:rPr lang="en-US" sz="1800" dirty="0" err="1" smtClean="0"/>
              <a:t>package.json</a:t>
            </a:r>
            <a:r>
              <a:rPr lang="en-US" sz="1800" dirty="0" smtClean="0"/>
              <a:t> file.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"import-data": "node scripts/importSanityData.js"</a:t>
            </a:r>
          </a:p>
          <a:p>
            <a:pPr marL="0" indent="0">
              <a:buNone/>
            </a:pPr>
            <a:r>
              <a:rPr lang="en-US" sz="1800" b="1" dirty="0" smtClean="0"/>
              <a:t>Step 6: Import Data into Sanity</a:t>
            </a:r>
          </a:p>
          <a:p>
            <a:pPr marL="0" indent="0">
              <a:buNone/>
            </a:pPr>
            <a:r>
              <a:rPr lang="en-US" sz="1800" dirty="0" smtClean="0"/>
              <a:t>To execute the data import, run the following command in the terminal: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</a:rPr>
              <a:t>npm</a:t>
            </a:r>
            <a:r>
              <a:rPr lang="en-US" sz="1800" dirty="0" smtClean="0">
                <a:solidFill>
                  <a:srgbClr val="0070C0"/>
                </a:solidFill>
              </a:rPr>
              <a:t> run import-data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2. Adjustments Made to Schemas:</a:t>
            </a:r>
          </a:p>
          <a:p>
            <a:pPr marL="0" indent="0">
              <a:buNone/>
            </a:pPr>
            <a:r>
              <a:rPr lang="en-US" sz="1800" dirty="0" smtClean="0"/>
              <a:t>The Product schema defines how product data is structured and organized </a:t>
            </a:r>
          </a:p>
          <a:p>
            <a:pPr marL="0" indent="0">
              <a:buNone/>
            </a:pPr>
            <a:r>
              <a:rPr lang="en-US" sz="1800" dirty="0" smtClean="0"/>
              <a:t>within the Sanity content platform. Its purpose is to store detailed information</a:t>
            </a:r>
          </a:p>
          <a:p>
            <a:pPr marL="0" indent="0">
              <a:buNone/>
            </a:pPr>
            <a:r>
              <a:rPr lang="en-US" sz="1800" dirty="0" smtClean="0"/>
              <a:t> about each product in a way that ensures flexibility and supports various use</a:t>
            </a:r>
          </a:p>
          <a:p>
            <a:pPr marL="0" indent="0">
              <a:buNone/>
            </a:pPr>
            <a:r>
              <a:rPr lang="en-US" sz="1800" dirty="0" smtClean="0"/>
              <a:t> cases, such as e-commerce platforms or product catalogs.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340" y="3385996"/>
            <a:ext cx="4084470" cy="33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502"/>
            <a:ext cx="11839074" cy="6742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3. </a:t>
            </a:r>
            <a:r>
              <a:rPr lang="en-US" sz="2000" b="1" dirty="0" smtClean="0">
                <a:solidFill>
                  <a:srgbClr val="0070C0"/>
                </a:solidFill>
              </a:rPr>
              <a:t>Migration Steps and Tools Used:</a:t>
            </a:r>
          </a:p>
          <a:p>
            <a:pPr marL="0" indent="0">
              <a:buNone/>
            </a:pPr>
            <a:r>
              <a:rPr lang="en-US" sz="1800" b="1" dirty="0" smtClean="0"/>
              <a:t>1.Query Setup:</a:t>
            </a:r>
          </a:p>
          <a:p>
            <a:pPr marL="0" indent="0">
              <a:buNone/>
            </a:pPr>
            <a:r>
              <a:rPr lang="en-US" sz="1800" dirty="0" smtClean="0"/>
              <a:t>A query is defined to fetch complete and well-structured product data from the Sanity backend.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2</a:t>
            </a:r>
            <a:r>
              <a:rPr lang="en-US" sz="1800" b="1" dirty="0" smtClean="0"/>
              <a:t>. Code Overview:</a:t>
            </a:r>
          </a:p>
          <a:p>
            <a:r>
              <a:rPr lang="en-US" sz="1800" dirty="0" smtClean="0"/>
              <a:t>The code initializes a Sanity client using the </a:t>
            </a:r>
            <a:r>
              <a:rPr lang="en-US" sz="1800" dirty="0" err="1" smtClean="0"/>
              <a:t>createClient</a:t>
            </a:r>
            <a:r>
              <a:rPr lang="en-US" sz="1800" dirty="0" smtClean="0"/>
              <a:t> function provided by the next-sanity package.</a:t>
            </a:r>
          </a:p>
          <a:p>
            <a:r>
              <a:rPr lang="en-US" sz="1800" dirty="0" smtClean="0"/>
              <a:t>This client connects the application to the Sanity CMS project by specifying the </a:t>
            </a:r>
            <a:r>
              <a:rPr lang="en-US" sz="1800" dirty="0" err="1" smtClean="0"/>
              <a:t>projectId</a:t>
            </a:r>
            <a:r>
              <a:rPr lang="en-US" sz="1800" dirty="0" smtClean="0"/>
              <a:t>, dataset, and </a:t>
            </a:r>
            <a:r>
              <a:rPr lang="en-US" sz="1800" dirty="0" err="1" smtClean="0"/>
              <a:t>apiVersion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 reusable </a:t>
            </a:r>
            <a:r>
              <a:rPr lang="en-US" sz="1800" dirty="0" err="1" smtClean="0"/>
              <a:t>sanityFetch</a:t>
            </a:r>
            <a:r>
              <a:rPr lang="en-US" sz="1800" dirty="0" smtClean="0"/>
              <a:t> function is created for querying data dynamically. This function accepts a query string and optional </a:t>
            </a:r>
            <a:r>
              <a:rPr lang="en-US" sz="1800" dirty="0" err="1" smtClean="0"/>
              <a:t>params</a:t>
            </a:r>
            <a:r>
              <a:rPr lang="en-US" sz="1800" dirty="0" smtClean="0"/>
              <a:t> to make data retrieval flexible and efficient.</a:t>
            </a:r>
          </a:p>
          <a:p>
            <a:r>
              <a:rPr lang="en-US" sz="1800" dirty="0" smtClean="0"/>
              <a:t>By using this setup, the application retrieves content dynamically and simplifies data management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37" y="1927127"/>
            <a:ext cx="5644599" cy="1159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0" y="1658922"/>
            <a:ext cx="4509062" cy="169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735" y="262504"/>
            <a:ext cx="10515600" cy="467794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rgbClr val="0070C0"/>
                </a:solidFill>
              </a:rPr>
              <a:t>Importing Data into sanity</a:t>
            </a:r>
            <a:endParaRPr 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4551" y="730298"/>
            <a:ext cx="3277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involves setting up the Sanity CMS and importing data to create a dynamic and structured database. This allows seamless management and retrieval of product data. Once the data is successfully imported, it can be used for building dynamic applications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48008" y="0"/>
            <a:ext cx="3630440" cy="346141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8" y="3501555"/>
            <a:ext cx="4949227" cy="33564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7014" y="330188"/>
            <a:ext cx="7106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DATA SUCCESSFULLY DISPLAY IN FRONTEND</a:t>
            </a:r>
            <a:endParaRPr lang="en-US" sz="20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816" y="1215437"/>
            <a:ext cx="3854648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u="sng" dirty="0" smtClean="0">
                <a:latin typeface="+mn-lt"/>
              </a:rPr>
              <a:t>Day 3 Checklist:</a:t>
            </a:r>
            <a:br>
              <a:rPr lang="en-US" sz="3200" b="1" u="sng" dirty="0" smtClean="0">
                <a:latin typeface="+mn-lt"/>
              </a:rPr>
            </a:br>
            <a:r>
              <a:rPr lang="en-US" sz="3200" b="1" u="sng" dirty="0">
                <a:latin typeface="+mn-lt"/>
              </a:rPr>
              <a:t/>
            </a:r>
            <a:br>
              <a:rPr lang="en-US" sz="3200" b="1" u="sng" dirty="0">
                <a:latin typeface="+mn-lt"/>
              </a:rPr>
            </a:br>
            <a:r>
              <a:rPr lang="en-US" sz="3100" b="1" dirty="0" smtClean="0">
                <a:latin typeface="+mn-lt"/>
              </a:rPr>
              <a:t>Self-validation checklist</a:t>
            </a:r>
            <a:endParaRPr lang="en-US" sz="31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 Rounded MT Bold" panose="020F0704030504030204" pitchFamily="34" charset="0"/>
              </a:rPr>
              <a:t>API Understanding:              </a:t>
            </a:r>
            <a:r>
              <a:rPr lang="en-US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r>
              <a:rPr lang="en-US" sz="3200" dirty="0" smtClean="0">
                <a:latin typeface="Arial Rounded MT Bold" panose="020F0704030504030204" pitchFamily="34" charset="0"/>
              </a:rPr>
              <a:t>           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Schema Validation:               </a:t>
            </a:r>
            <a:r>
              <a:rPr lang="en-US" sz="3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36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Data Migration:                       </a:t>
            </a:r>
            <a:r>
              <a:rPr lang="en-US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API integration in next.js:    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latin typeface="Arial Rounded MT Bold" panose="020F0704030504030204" pitchFamily="34" charset="0"/>
              </a:rPr>
              <a:t>Submission preparation:     </a:t>
            </a:r>
            <a:r>
              <a:rPr lang="en-US" sz="3200" dirty="0" smtClean="0">
                <a:latin typeface="Arial Rounded MT Bold" panose="020F0704030504030204" pitchFamily="34" charset="0"/>
              </a:rPr>
              <a:t> </a:t>
            </a:r>
            <a:r>
              <a:rPr lang="en-US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3200" dirty="0" smtClean="0">
              <a:latin typeface="Arial Rounded MT Bold" panose="020F0704030504030204" pitchFamily="34" charset="0"/>
            </a:endParaRPr>
          </a:p>
          <a:p>
            <a:endParaRPr lang="en-US" sz="2400" dirty="0" smtClean="0">
              <a:latin typeface="Arial Rounded MT Bold" panose="020F0704030504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449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Arial Rounded MT Bold</vt:lpstr>
      <vt:lpstr>Calibri</vt:lpstr>
      <vt:lpstr>Calibri Light</vt:lpstr>
      <vt:lpstr>Segoe UI Symbol</vt:lpstr>
      <vt:lpstr>Office Theme</vt:lpstr>
      <vt:lpstr>Hackathon Report                                 Day 3</vt:lpstr>
      <vt:lpstr>PowerPoint Presentation</vt:lpstr>
      <vt:lpstr>PowerPoint Presentation</vt:lpstr>
      <vt:lpstr>Importing Data into sanity</vt:lpstr>
      <vt:lpstr>Day 3 Checklist:  Self-validation checklist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HACKATHONE 3                                 Day 3</dc:title>
  <dc:creator>Shagufta Zakir</dc:creator>
  <cp:lastModifiedBy>Shagufta Zakir</cp:lastModifiedBy>
  <cp:revision>16</cp:revision>
  <dcterms:created xsi:type="dcterms:W3CDTF">2025-01-19T19:16:39Z</dcterms:created>
  <dcterms:modified xsi:type="dcterms:W3CDTF">2025-01-20T09:31:14Z</dcterms:modified>
</cp:coreProperties>
</file>