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8"/>
    <p:restoredTop sz="94601"/>
  </p:normalViewPr>
  <p:slideViewPr>
    <p:cSldViewPr snapToGrid="0" snapToObjects="1">
      <p:cViewPr varScale="1">
        <p:scale>
          <a:sx n="104" d="100"/>
          <a:sy n="104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8E30-F4B4-374D-AF55-D58AFCEC1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F543B-5BE1-D749-8D5D-FDEBB87DF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62D5-9806-B84D-97AF-B6492B65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89B0-5496-5247-BA3F-1F04389BCA72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B3C58-D978-2F45-AE62-96534148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4DE6C-55E7-744D-88DF-8607B52D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9B59-1515-E547-8469-6F399C2D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6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7C3E-4660-EB42-8224-8B254CE5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F754B-9356-E241-9678-075881FA8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6C7E1-017A-0D4B-B6F9-63F6546B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89B0-5496-5247-BA3F-1F04389BCA72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56D35-CA78-394E-9CDE-A307CFF6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0191-6464-7046-8A84-C7A2F2AB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9B59-1515-E547-8469-6F399C2D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12378-4408-0440-8B6F-0B996280D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08040-092E-F849-8DF5-C0A061150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6240-E48F-3A49-A598-E031C012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89B0-5496-5247-BA3F-1F04389BCA72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98C4-4391-FE49-89C1-4D466470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978B-7B33-7446-91FD-08E227F6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9B59-1515-E547-8469-6F399C2D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FC3E-0A24-4049-90E3-B5B03BAE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3453-BC19-854E-AD41-46668DC3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E5B04-6062-F94A-8A3D-81789BB6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89B0-5496-5247-BA3F-1F04389BCA72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4F6FB-2641-404B-9666-0D8153F1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C9FE-2144-4C43-AA3B-D2E4926B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9B59-1515-E547-8469-6F399C2D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4B73-B609-FF4A-9414-9F63D2E3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D4F4B-1E2F-864D-9A0D-78E278B0C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9922-61EB-0940-86FD-F96FEAB9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89B0-5496-5247-BA3F-1F04389BCA72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8A7A-1E09-3A41-9DD8-B7726B57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802E6-172E-2C4D-93C9-F1DBA194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9B59-1515-E547-8469-6F399C2D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4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2A12-B0AC-914A-91D6-E725F26A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BF35-3CA6-8347-A5D3-354E3FEBF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12EC0-6D04-3543-BA4B-4116696C1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83E8C-6592-6242-9208-A84AF83B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89B0-5496-5247-BA3F-1F04389BCA72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58CB0-F04C-1F4B-B4D2-AE1E6597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898FD-A475-664C-99A1-F8B5D2F7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9B59-1515-E547-8469-6F399C2D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9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553D-B091-374E-992C-B994C7FD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39845-966A-EF48-B2F3-8CB637DF6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5F797-F83C-A842-A2D6-BCEBCDB6E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A9DAE-9058-0641-B5C1-7566BFE84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B7E3D-B8B7-D342-97AE-39357F96F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F4A8D-B760-B441-BACC-5A78C207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89B0-5496-5247-BA3F-1F04389BCA72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B4443-38F2-674C-B388-174018F8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F7369-8A5C-B54D-9729-4EDA6A92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9B59-1515-E547-8469-6F399C2D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2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EFA0-D5C4-4240-8996-6FA2EA26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E30BD-E639-6743-A2EA-E34B8F8F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89B0-5496-5247-BA3F-1F04389BCA72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658B8-86C3-C54D-A7AC-7BD9D088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379B8-30C3-F246-A6D6-1E14D9D1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9B59-1515-E547-8469-6F399C2D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6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F1B19-1C0F-BE43-AAED-60A5B9FB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89B0-5496-5247-BA3F-1F04389BCA72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A333D-D37F-C341-A439-B786B32F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4EB74-C505-6044-8059-A7F8ED67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9B59-1515-E547-8469-6F399C2D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4B9C-BE3D-554B-816E-5491F218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2640B-F58D-D947-AAC6-BCD940EDE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50487-B521-424F-8898-3E63EAE6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3C70F-1CDA-1F43-8C71-DF7CA08C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89B0-5496-5247-BA3F-1F04389BCA72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1A67C-AFBB-8044-8909-C8829D30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50EA-0FA6-B346-B0FE-9ACCD70A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9B59-1515-E547-8469-6F399C2D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EC0C-AFB3-CE48-85AD-0373F891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35593-7E40-2E40-A749-537294009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9DFCF-C435-3041-AAED-FE9101D74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939D7-DFE8-414E-A8A5-F2C67C61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89B0-5496-5247-BA3F-1F04389BCA72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8F4D0-E5AC-6D4D-89F4-DF928A06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3F1C4-69D0-6041-9DB6-D5BC5406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9B59-1515-E547-8469-6F399C2D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8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B655B-D229-F940-925F-4C9059B7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C6A37-D567-2A45-8323-007BC5551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C170-CC0D-874D-A816-5C7ADFDE9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389B0-5496-5247-BA3F-1F04389BCA72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2E7BC-CFF0-B94C-A959-2BC78CDD2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7A2C9-0CB5-5947-A3F1-12A396FDE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C9B59-1515-E547-8469-6F399C2D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0B2E-C656-DB40-8FAC-19D0561DF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MLE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C720F-5BBC-4B45-ACDB-365450D78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Umar Ayub</a:t>
            </a:r>
          </a:p>
        </p:txBody>
      </p:sp>
    </p:spTree>
    <p:extLst>
      <p:ext uri="{BB962C8B-B14F-4D97-AF65-F5344CB8AC3E}">
        <p14:creationId xmlns:p14="http://schemas.microsoft.com/office/powerpoint/2010/main" val="94097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CF56-4241-3A44-AC06-D5489544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FA6A-1D18-A945-830A-003E0C38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granular workflows/pipelines using </a:t>
            </a:r>
            <a:r>
              <a:rPr lang="en-US" dirty="0" err="1"/>
              <a:t>Github</a:t>
            </a:r>
            <a:r>
              <a:rPr lang="en-US" dirty="0"/>
              <a:t> Actions or </a:t>
            </a:r>
            <a:r>
              <a:rPr lang="en-US" dirty="0" err="1"/>
              <a:t>AzDO</a:t>
            </a:r>
            <a:endParaRPr lang="en-US" dirty="0"/>
          </a:p>
          <a:p>
            <a:pPr lvl="1"/>
            <a:r>
              <a:rPr lang="en-US" dirty="0"/>
              <a:t>Check code for vulnerabilities</a:t>
            </a:r>
          </a:p>
          <a:p>
            <a:pPr lvl="1"/>
            <a:r>
              <a:rPr lang="en-US" dirty="0"/>
              <a:t>Build model</a:t>
            </a:r>
          </a:p>
          <a:p>
            <a:pPr lvl="1"/>
            <a:r>
              <a:rPr lang="en-US" dirty="0"/>
              <a:t>Build Image</a:t>
            </a:r>
          </a:p>
          <a:p>
            <a:pPr lvl="1"/>
            <a:r>
              <a:rPr lang="en-US" dirty="0"/>
              <a:t>Deploy model to server</a:t>
            </a:r>
          </a:p>
        </p:txBody>
      </p:sp>
    </p:spTree>
    <p:extLst>
      <p:ext uri="{BB962C8B-B14F-4D97-AF65-F5344CB8AC3E}">
        <p14:creationId xmlns:p14="http://schemas.microsoft.com/office/powerpoint/2010/main" val="39272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20F8-1010-2E48-AE13-17D9D357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Architecture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4C75BF6B-4475-DE4E-8229-9A4460D952D5}"/>
              </a:ext>
            </a:extLst>
          </p:cNvPr>
          <p:cNvSpPr/>
          <p:nvPr/>
        </p:nvSpPr>
        <p:spPr>
          <a:xfrm>
            <a:off x="1000898" y="1989438"/>
            <a:ext cx="988540" cy="10503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CDB0E-A784-0742-835E-CD324C7A7195}"/>
              </a:ext>
            </a:extLst>
          </p:cNvPr>
          <p:cNvSpPr txBox="1"/>
          <p:nvPr/>
        </p:nvSpPr>
        <p:spPr>
          <a:xfrm>
            <a:off x="838200" y="3163331"/>
            <a:ext cx="1490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BigQuery</a:t>
            </a:r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dirty="0"/>
              <a:t>Cloud Storage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11F90D-0ADB-8B45-8052-7DF806108F21}"/>
              </a:ext>
            </a:extLst>
          </p:cNvPr>
          <p:cNvCxnSpPr/>
          <p:nvPr/>
        </p:nvCxnSpPr>
        <p:spPr>
          <a:xfrm>
            <a:off x="2328416" y="2543695"/>
            <a:ext cx="102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D256032-362B-0B4E-808C-64177C35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320" y="1870991"/>
            <a:ext cx="1168771" cy="11687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9A2322-AF1A-7548-9361-9062E343FD19}"/>
              </a:ext>
            </a:extLst>
          </p:cNvPr>
          <p:cNvSpPr txBox="1"/>
          <p:nvPr/>
        </p:nvSpPr>
        <p:spPr>
          <a:xfrm>
            <a:off x="3697320" y="3163331"/>
            <a:ext cx="1184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AI/</a:t>
            </a:r>
          </a:p>
          <a:p>
            <a:r>
              <a:rPr lang="en-US" dirty="0" err="1"/>
              <a:t>AIPlatform</a:t>
            </a:r>
            <a:endParaRPr lang="en-US" dirty="0"/>
          </a:p>
          <a:p>
            <a:r>
              <a:rPr lang="en-US" dirty="0"/>
              <a:t>For ML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6E3CE-3DD8-8B45-BCD8-DE0690BC6708}"/>
              </a:ext>
            </a:extLst>
          </p:cNvPr>
          <p:cNvCxnSpPr/>
          <p:nvPr/>
        </p:nvCxnSpPr>
        <p:spPr>
          <a:xfrm>
            <a:off x="5251622" y="2543695"/>
            <a:ext cx="101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5548A2-4989-A046-A5BF-0E3C7F4195F4}"/>
              </a:ext>
            </a:extLst>
          </p:cNvPr>
          <p:cNvSpPr txBox="1"/>
          <p:nvPr/>
        </p:nvSpPr>
        <p:spPr>
          <a:xfrm>
            <a:off x="6575412" y="3175688"/>
            <a:ext cx="1665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model to Model Registry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C8CC65-3763-FB44-8C9C-CADF3AD1D6E6}"/>
              </a:ext>
            </a:extLst>
          </p:cNvPr>
          <p:cNvCxnSpPr/>
          <p:nvPr/>
        </p:nvCxnSpPr>
        <p:spPr>
          <a:xfrm>
            <a:off x="8526162" y="2543695"/>
            <a:ext cx="1000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F43F64-8487-B243-A778-F06F0C53E8C2}"/>
              </a:ext>
            </a:extLst>
          </p:cNvPr>
          <p:cNvSpPr txBox="1"/>
          <p:nvPr/>
        </p:nvSpPr>
        <p:spPr>
          <a:xfrm>
            <a:off x="9934832" y="3163331"/>
            <a:ext cx="1544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to Vertex AI</a:t>
            </a:r>
          </a:p>
          <a:p>
            <a:r>
              <a:rPr lang="en-US" dirty="0"/>
              <a:t>Endpoint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D8DE7D-ADE9-BE44-8238-E5B6E6A5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56" y="1870990"/>
            <a:ext cx="1168771" cy="11687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C87E28-C706-5A47-AAF4-E7A67DB5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634" y="1870989"/>
            <a:ext cx="1168771" cy="11687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599C63-D760-EC45-A73F-1A4792357999}"/>
              </a:ext>
            </a:extLst>
          </p:cNvPr>
          <p:cNvSpPr txBox="1"/>
          <p:nvPr/>
        </p:nvSpPr>
        <p:spPr>
          <a:xfrm>
            <a:off x="838200" y="5931243"/>
            <a:ext cx="102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for CICD, branches for different environment and conditions to control promotion up environments</a:t>
            </a:r>
          </a:p>
        </p:txBody>
      </p:sp>
    </p:spTree>
    <p:extLst>
      <p:ext uri="{BB962C8B-B14F-4D97-AF65-F5344CB8AC3E}">
        <p14:creationId xmlns:p14="http://schemas.microsoft.com/office/powerpoint/2010/main" val="278313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6EFD-E6B2-304D-B470-3C31E408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45AD-FF58-DB4F-860C-EA3FE83F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Store</a:t>
            </a:r>
          </a:p>
          <a:p>
            <a:r>
              <a:rPr lang="en-US" dirty="0"/>
              <a:t>Explainable AI</a:t>
            </a:r>
          </a:p>
          <a:p>
            <a:r>
              <a:rPr lang="en-US" dirty="0"/>
              <a:t>Experiments and Versioning</a:t>
            </a:r>
          </a:p>
          <a:p>
            <a:r>
              <a:rPr lang="en-US" dirty="0"/>
              <a:t>Model Monitoring</a:t>
            </a:r>
          </a:p>
          <a:p>
            <a:r>
              <a:rPr lang="en-US" dirty="0"/>
              <a:t>Model Management</a:t>
            </a:r>
          </a:p>
        </p:txBody>
      </p:sp>
    </p:spTree>
    <p:extLst>
      <p:ext uri="{BB962C8B-B14F-4D97-AF65-F5344CB8AC3E}">
        <p14:creationId xmlns:p14="http://schemas.microsoft.com/office/powerpoint/2010/main" val="210221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78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MLE Interview</vt:lpstr>
      <vt:lpstr>CI/CD</vt:lpstr>
      <vt:lpstr>Sample Architecture</vt:lpstr>
      <vt:lpstr>MLOps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MLE Interview</dc:title>
  <dc:creator>Microsoft Office User</dc:creator>
  <cp:lastModifiedBy>Microsoft Office User</cp:lastModifiedBy>
  <cp:revision>5</cp:revision>
  <dcterms:created xsi:type="dcterms:W3CDTF">2023-01-05T12:52:42Z</dcterms:created>
  <dcterms:modified xsi:type="dcterms:W3CDTF">2023-01-06T01:58:45Z</dcterms:modified>
</cp:coreProperties>
</file>