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3EEAD-D734-4AA2-96B4-6695495615C6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1B138-0C30-48EE-A725-3FEBC22AE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554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3EEAD-D734-4AA2-96B4-6695495615C6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1B138-0C30-48EE-A725-3FEBC22AE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88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3EEAD-D734-4AA2-96B4-6695495615C6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1B138-0C30-48EE-A725-3FEBC22AE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1152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3EEAD-D734-4AA2-96B4-6695495615C6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1B138-0C30-48EE-A725-3FEBC22AEC9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820890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3EEAD-D734-4AA2-96B4-6695495615C6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1B138-0C30-48EE-A725-3FEBC22AE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500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3EEAD-D734-4AA2-96B4-6695495615C6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1B138-0C30-48EE-A725-3FEBC22AE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6096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3EEAD-D734-4AA2-96B4-6695495615C6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1B138-0C30-48EE-A725-3FEBC22AE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6872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3EEAD-D734-4AA2-96B4-6695495615C6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1B138-0C30-48EE-A725-3FEBC22AE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8099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3EEAD-D734-4AA2-96B4-6695495615C6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1B138-0C30-48EE-A725-3FEBC22AE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1269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3EEAD-D734-4AA2-96B4-6695495615C6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1B138-0C30-48EE-A725-3FEBC22AE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85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3EEAD-D734-4AA2-96B4-6695495615C6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1B138-0C30-48EE-A725-3FEBC22AE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699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3EEAD-D734-4AA2-96B4-6695495615C6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1B138-0C30-48EE-A725-3FEBC22AE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669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3EEAD-D734-4AA2-96B4-6695495615C6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1B138-0C30-48EE-A725-3FEBC22AE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377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3EEAD-D734-4AA2-96B4-6695495615C6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1B138-0C30-48EE-A725-3FEBC22AE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936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3EEAD-D734-4AA2-96B4-6695495615C6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1B138-0C30-48EE-A725-3FEBC22AE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93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3EEAD-D734-4AA2-96B4-6695495615C6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1B138-0C30-48EE-A725-3FEBC22AE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642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3EEAD-D734-4AA2-96B4-6695495615C6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1B138-0C30-48EE-A725-3FEBC22AE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990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3EEAD-D734-4AA2-96B4-6695495615C6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1B138-0C30-48EE-A725-3FEBC22AE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084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9E3EEAD-D734-4AA2-96B4-6695495615C6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1B138-0C30-48EE-A725-3FEBC22AE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9616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698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Artificial Intelligence (AI)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Exploring the Revolution of Smart Machines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17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Artificial Intelligence?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Artificial Intelligence (AI) is the simulation of human intelligence in machines that are programmed to perform tasks such as learning, reasoning, problem-solving, and understanding language. AI encompasses technologies like machine learning, natural language processing, and robotics.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73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Brief History of AI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The field of AI began in the 1950s with pioneers like Alan Turing and John McCarthy. Over the decades, AI has evolved from rule-based systems to advanced neural networks capable of deep learning. Major milestones include IBM's Deep Blue defeating a chess champion in 1997 and the advent of voice assistants like Siri and Alexa.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56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Applications of AI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1. Healthcare: Diagnosis, drug discovery, and personalized medicine.</a:t>
            </a:r>
          </a:p>
          <a:p>
            <a:r>
              <a:rPr lang="en-US" smtClean="0"/>
              <a:t>2. Finance: Fraud detection, trading algorithms, and customer support.</a:t>
            </a:r>
          </a:p>
          <a:p>
            <a:r>
              <a:rPr lang="en-US" smtClean="0"/>
              <a:t>3. Transportation: Autonomous vehicles and traffic management.</a:t>
            </a:r>
          </a:p>
          <a:p>
            <a:r>
              <a:rPr lang="en-US" smtClean="0"/>
              <a:t>4. Entertainment: Content recommendations and gaming.</a:t>
            </a:r>
          </a:p>
          <a:p>
            <a:r>
              <a:rPr lang="en-US" smtClean="0"/>
              <a:t>5. Manufacturing: Automation, predictive maintenance, and quality control.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57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Advantages of AI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1. Increased Efficiency: Automates repetitive tasks and reduces errors.</a:t>
            </a:r>
          </a:p>
          <a:p>
            <a:r>
              <a:rPr lang="en-US" smtClean="0"/>
              <a:t>2. Data Analysis: Processes vast amounts of data to extract insights.</a:t>
            </a:r>
          </a:p>
          <a:p>
            <a:r>
              <a:rPr lang="en-US" smtClean="0"/>
              <a:t>3. Accessibility: Enhances services for people with disabilities.</a:t>
            </a:r>
          </a:p>
          <a:p>
            <a:r>
              <a:rPr lang="en-US" smtClean="0"/>
              <a:t>4. Innovation: Drives progress in fields like medicine, energy, and education.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64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Challenges of AI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1. Ethical Concerns: Bias, privacy, and decision accountability.</a:t>
            </a:r>
          </a:p>
          <a:p>
            <a:r>
              <a:rPr lang="en-US" smtClean="0"/>
              <a:t>2. Job Displacement: Automation threatens traditional roles.</a:t>
            </a:r>
          </a:p>
          <a:p>
            <a:r>
              <a:rPr lang="en-US" smtClean="0"/>
              <a:t>3. Security Risks: Misuse of AI in cyberattacks or surveillance.</a:t>
            </a:r>
          </a:p>
          <a:p>
            <a:r>
              <a:rPr lang="en-US" smtClean="0"/>
              <a:t>4. Dependence: Over-reliance on AI systems can be risky in critical areas.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4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Future of AI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The future of AI promises groundbreaking advancements in quantum computing, enhanced human-machine collaboration, and solutions to global challenges like climate change and disease. However, it requires robust governance to ensure ethical development and equitable access.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86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</TotalTime>
  <Words>341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Artificial Intelligence (AI)</vt:lpstr>
      <vt:lpstr>What is Artificial Intelligence?</vt:lpstr>
      <vt:lpstr>A Brief History of AI</vt:lpstr>
      <vt:lpstr>Applications of AI</vt:lpstr>
      <vt:lpstr>Advantages of AI</vt:lpstr>
      <vt:lpstr>Challenges of AI</vt:lpstr>
      <vt:lpstr>The Future of AI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 (AI)</dc:title>
  <dc:creator>R c</dc:creator>
  <cp:lastModifiedBy>R c</cp:lastModifiedBy>
  <cp:revision>1</cp:revision>
  <dcterms:created xsi:type="dcterms:W3CDTF">2024-12-08T10:34:10Z</dcterms:created>
  <dcterms:modified xsi:type="dcterms:W3CDTF">2024-12-08T10:43:12Z</dcterms:modified>
</cp:coreProperties>
</file>