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48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6AAADA6-7B78-46B6-B9F3-A20CDD25D59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7ACF2AC-A4B8-489C-8F84-98598FA88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ADA6-7B78-46B6-B9F3-A20CDD25D59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F2AC-A4B8-489C-8F84-98598FA88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1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ADA6-7B78-46B6-B9F3-A20CDD25D59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F2AC-A4B8-489C-8F84-98598FA88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21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ADA6-7B78-46B6-B9F3-A20CDD25D59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F2AC-A4B8-489C-8F84-98598FA88F7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3086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ADA6-7B78-46B6-B9F3-A20CDD25D59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F2AC-A4B8-489C-8F84-98598FA88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31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ADA6-7B78-46B6-B9F3-A20CDD25D59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F2AC-A4B8-489C-8F84-98598FA88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12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ADA6-7B78-46B6-B9F3-A20CDD25D59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F2AC-A4B8-489C-8F84-98598FA88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13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ADA6-7B78-46B6-B9F3-A20CDD25D59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F2AC-A4B8-489C-8F84-98598FA88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59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ADA6-7B78-46B6-B9F3-A20CDD25D59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F2AC-A4B8-489C-8F84-98598FA88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55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ADA6-7B78-46B6-B9F3-A20CDD25D59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F2AC-A4B8-489C-8F84-98598FA88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2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ADA6-7B78-46B6-B9F3-A20CDD25D59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F2AC-A4B8-489C-8F84-98598FA88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6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ADA6-7B78-46B6-B9F3-A20CDD25D59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F2AC-A4B8-489C-8F84-98598FA88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6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ADA6-7B78-46B6-B9F3-A20CDD25D59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F2AC-A4B8-489C-8F84-98598FA88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ADA6-7B78-46B6-B9F3-A20CDD25D59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F2AC-A4B8-489C-8F84-98598FA88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ADA6-7B78-46B6-B9F3-A20CDD25D59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F2AC-A4B8-489C-8F84-98598FA88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ADA6-7B78-46B6-B9F3-A20CDD25D59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F2AC-A4B8-489C-8F84-98598FA88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7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ADA6-7B78-46B6-B9F3-A20CDD25D59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F2AC-A4B8-489C-8F84-98598FA88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6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ADA6-7B78-46B6-B9F3-A20CDD25D59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F2AC-A4B8-489C-8F84-98598FA88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AADA6-7B78-46B6-B9F3-A20CDD25D597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CF2AC-A4B8-489C-8F84-98598FA88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73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Intelligence: Transforming the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 Comprehensive Insight into 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6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=""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Artificial Intelligence?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Artificial Intelligence (AI) is the development of computer systems capable of performing tasks that typically require human intelligence, such as reasoning, learning, and problem-solving.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15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AI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1950s: Alan Turing introduces the concept of machines thinking like humans.</a:t>
            </a:r>
          </a:p>
          <a:p>
            <a:r>
              <a:rPr lang="en-US" dirty="0" smtClean="0"/>
              <a:t>2. 1980s: AI research expands with machine learning and expert systems.</a:t>
            </a:r>
          </a:p>
          <a:p>
            <a:r>
              <a:rPr lang="en-US" dirty="0" smtClean="0"/>
              <a:t>3. 2000s: AI evolves with big data, deep learning, and neural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574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AI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 is revolutionizing industries including:</a:t>
            </a:r>
          </a:p>
          <a:p>
            <a:r>
              <a:rPr lang="en-US" dirty="0" smtClean="0"/>
              <a:t>1. Healthcare: Diagnosis, personalized medicine, robotic surgeries.</a:t>
            </a:r>
          </a:p>
          <a:p>
            <a:r>
              <a:rPr lang="en-US" dirty="0" smtClean="0"/>
              <a:t>2. Finance: Fraud detection, algorithmic trading, risk management.</a:t>
            </a:r>
          </a:p>
          <a:p>
            <a:r>
              <a:rPr lang="en-US" dirty="0" smtClean="0"/>
              <a:t>3. Transportation: Autonomous vehicles, route optimization, logistics.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98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AI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Enhances productivity by automating repetitive tasks.</a:t>
            </a:r>
          </a:p>
          <a:p>
            <a:r>
              <a:rPr lang="en-US" dirty="0" smtClean="0"/>
              <a:t>2. Provides insights through data analysis and pattern recognition.</a:t>
            </a:r>
          </a:p>
          <a:p>
            <a:r>
              <a:rPr lang="en-US" dirty="0" smtClean="0"/>
              <a:t>3. Facilitates innovation in science, technology, and business.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59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AI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Ethical concerns regarding privacy and decision-making.</a:t>
            </a:r>
          </a:p>
          <a:p>
            <a:r>
              <a:rPr lang="en-US" dirty="0" smtClean="0"/>
              <a:t>2. Job displacement and economic inequality.</a:t>
            </a:r>
          </a:p>
          <a:p>
            <a:r>
              <a:rPr lang="en-US" dirty="0" smtClean="0"/>
              <a:t>3. Security risks such as misuse of AI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78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of AI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 promises to:</a:t>
            </a:r>
          </a:p>
          <a:p>
            <a:r>
              <a:rPr lang="en-US" dirty="0" smtClean="0"/>
              <a:t>1. Revolutionize fields like climate modeling and medicine.</a:t>
            </a:r>
          </a:p>
          <a:p>
            <a:r>
              <a:rPr lang="en-US" dirty="0" smtClean="0"/>
              <a:t>2. Enable smarter cities with AI-driven infrastructure.</a:t>
            </a:r>
          </a:p>
          <a:p>
            <a:r>
              <a:rPr lang="en-US" dirty="0" smtClean="0"/>
              <a:t>3. Drive innovation in human-AI collaboration and robotics.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87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</TotalTime>
  <Words>244</Words>
  <Application>Microsoft Office PowerPoint</Application>
  <PresentationFormat>Custom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Circuit</vt:lpstr>
      <vt:lpstr>Artificial Intelligence: Transforming the World</vt:lpstr>
      <vt:lpstr>What is Artificial Intelligence?</vt:lpstr>
      <vt:lpstr>History of AI</vt:lpstr>
      <vt:lpstr>Applications of AI</vt:lpstr>
      <vt:lpstr>Advantages of AI</vt:lpstr>
      <vt:lpstr>Challenges of AI</vt:lpstr>
      <vt:lpstr>The Future of AI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Intelligence: Transforming the World</dc:title>
  <dc:creator>R c</dc:creator>
  <cp:lastModifiedBy>R c</cp:lastModifiedBy>
  <cp:revision>4</cp:revision>
  <dcterms:created xsi:type="dcterms:W3CDTF">2024-12-08T11:06:47Z</dcterms:created>
  <dcterms:modified xsi:type="dcterms:W3CDTF">2024-12-08T11:39:37Z</dcterms:modified>
</cp:coreProperties>
</file>