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1981200"/>
            <a:ext cx="103632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8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68" y="1676401"/>
            <a:ext cx="5592233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76401"/>
            <a:ext cx="5592233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3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1"/>
            <a:ext cx="11347451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76401"/>
            <a:ext cx="11387667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245225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032AEC3-97E3-46F8-A1C3-7DC8532A35CA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3048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D260FCC-D7D7-4ACC-BB23-B2A3C8111B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022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Ramon Lawrence</a:t>
            </a:r>
          </a:p>
          <a:p>
            <a:r>
              <a:rPr lang="en-US" dirty="0" smtClean="0"/>
              <a:t>ID#:11111111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97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Memory</a:t>
            </a:r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Variables</a:t>
            </a:r>
            <a:r>
              <a:rPr lang="en-US" dirty="0" smtClean="0"/>
              <a:t> – names for data </a:t>
            </a:r>
            <a:r>
              <a:rPr lang="en-US" dirty="0" err="1" smtClean="0"/>
              <a:t>iteams</a:t>
            </a:r>
            <a:r>
              <a:rPr lang="en-US" dirty="0" smtClean="0"/>
              <a:t> manipulated</a:t>
            </a:r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Location</a:t>
            </a:r>
            <a:r>
              <a:rPr lang="en-US" dirty="0" smtClean="0"/>
              <a:t> – addresses of data </a:t>
            </a:r>
            <a:r>
              <a:rPr lang="en-US" dirty="0" err="1" smtClean="0"/>
              <a:t>iteams</a:t>
            </a:r>
            <a:r>
              <a:rPr lang="en-US" dirty="0" smtClean="0"/>
              <a:t> in memory</a:t>
            </a:r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Values</a:t>
            </a:r>
            <a:r>
              <a:rPr lang="en-US" dirty="0" smtClean="0"/>
              <a:t> – the values stored at a location</a:t>
            </a:r>
          </a:p>
          <a:p>
            <a:pPr lvl="1"/>
            <a:r>
              <a:rPr lang="en-US" b="1" i="1" dirty="0">
                <a:solidFill>
                  <a:srgbClr val="92D050"/>
                </a:solidFill>
              </a:rPr>
              <a:t>Initialization</a:t>
            </a:r>
            <a:r>
              <a:rPr lang="en-US" dirty="0" smtClean="0"/>
              <a:t> – setting initial variable values</a:t>
            </a:r>
            <a:endParaRPr lang="en-US" dirty="0"/>
          </a:p>
          <a:p>
            <a:r>
              <a:rPr lang="en-US" dirty="0" smtClean="0"/>
              <a:t>Giving instructions</a:t>
            </a:r>
            <a:endParaRPr lang="en-US" dirty="0"/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functions </a:t>
            </a:r>
            <a:r>
              <a:rPr lang="en-US" dirty="0" smtClean="0"/>
              <a:t>– a named </a:t>
            </a:r>
            <a:r>
              <a:rPr lang="en-US" dirty="0" err="1" smtClean="0"/>
              <a:t>algorithum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Loops/iteration </a:t>
            </a:r>
            <a:r>
              <a:rPr lang="en-US" dirty="0" smtClean="0"/>
              <a:t>– repeating a sequence of steps</a:t>
            </a:r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Assignment </a:t>
            </a:r>
            <a:r>
              <a:rPr lang="en-US" dirty="0" smtClean="0"/>
              <a:t>– changing the values of variables</a:t>
            </a:r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Decisions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– changing actions based on a condition</a:t>
            </a:r>
            <a:endParaRPr lang="en-US" b="1" i="1" dirty="0" smtClean="0"/>
          </a:p>
          <a:p>
            <a:pPr lvl="1"/>
            <a:r>
              <a:rPr lang="en-US" b="1" i="1" dirty="0" smtClean="0">
                <a:solidFill>
                  <a:srgbClr val="92D050"/>
                </a:solidFill>
              </a:rPr>
              <a:t>Expressions </a:t>
            </a:r>
            <a:r>
              <a:rPr lang="en-US" dirty="0" smtClean="0"/>
              <a:t>– operands/operators that yield a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35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156" y="128840"/>
            <a:ext cx="6305908" cy="16002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What I Like Summer</a:t>
            </a:r>
            <a:endParaRPr lang="en-US" sz="5400" b="1" dirty="0">
              <a:solidFill>
                <a:srgbClr val="FFFF0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904486" y="2214833"/>
            <a:ext cx="4012571" cy="31683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6022" y="189322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worries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Going to the beach</a:t>
            </a:r>
          </a:p>
          <a:p>
            <a:r>
              <a:rPr lang="en-US" dirty="0"/>
              <a:t> </a:t>
            </a:r>
            <a:r>
              <a:rPr lang="en-US" dirty="0" smtClean="0"/>
              <a:t>             - Kelowna has nice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beaches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louds">
  <a:themeElements>
    <a:clrScheme name="Office Theme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 (2)</Template>
  <TotalTime>68</TotalTime>
  <Words>98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Clouds</vt:lpstr>
      <vt:lpstr>Lab 5</vt:lpstr>
      <vt:lpstr>Key Programming Concepts</vt:lpstr>
      <vt:lpstr>What I Like Summer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R c</dc:creator>
  <cp:lastModifiedBy>R c</cp:lastModifiedBy>
  <cp:revision>6</cp:revision>
  <dcterms:created xsi:type="dcterms:W3CDTF">2024-11-01T09:19:07Z</dcterms:created>
  <dcterms:modified xsi:type="dcterms:W3CDTF">2024-11-01T11:10:43Z</dcterms:modified>
</cp:coreProperties>
</file>