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0C316-874B-4BED-80AE-C10A9D2C3BD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F967D-115A-4FA1-905A-C14F6E6F5F38}">
      <dgm:prSet/>
      <dgm:spPr/>
      <dgm:t>
        <a:bodyPr/>
        <a:lstStyle/>
        <a:p>
          <a:pPr rtl="0"/>
          <a:r>
            <a:rPr lang="en-US" dirty="0" smtClean="0"/>
            <a:t>  A successful person</a:t>
          </a:r>
          <a:endParaRPr lang="en-US" dirty="0"/>
        </a:p>
      </dgm:t>
    </dgm:pt>
    <dgm:pt modelId="{F5B87914-014A-4E3E-B991-3F41AFF7AF77}" type="parTrans" cxnId="{58519647-48CC-4847-827D-758DBAF33BA9}">
      <dgm:prSet/>
      <dgm:spPr/>
      <dgm:t>
        <a:bodyPr/>
        <a:lstStyle/>
        <a:p>
          <a:endParaRPr lang="en-US"/>
        </a:p>
      </dgm:t>
    </dgm:pt>
    <dgm:pt modelId="{84CA4DF6-E204-4D89-BEF3-7201239E1495}" type="sibTrans" cxnId="{58519647-48CC-4847-827D-758DBAF33BA9}">
      <dgm:prSet/>
      <dgm:spPr/>
      <dgm:t>
        <a:bodyPr/>
        <a:lstStyle/>
        <a:p>
          <a:endParaRPr lang="en-US"/>
        </a:p>
      </dgm:t>
    </dgm:pt>
    <dgm:pt modelId="{9D029B69-B491-439B-AE3B-102038A0B6F6}">
      <dgm:prSet/>
      <dgm:spPr/>
      <dgm:t>
        <a:bodyPr/>
        <a:lstStyle/>
        <a:p>
          <a:pPr rtl="0"/>
          <a:r>
            <a:rPr lang="en-US" dirty="0" smtClean="0"/>
            <a:t> To earn a lot of respect</a:t>
          </a:r>
          <a:endParaRPr lang="en-US" dirty="0"/>
        </a:p>
      </dgm:t>
    </dgm:pt>
    <dgm:pt modelId="{EB84FA49-F2E0-43B6-9E6C-FDE5EB0421D5}" type="parTrans" cxnId="{C3C30659-0611-4133-9A00-1A87B14CA6CC}">
      <dgm:prSet/>
      <dgm:spPr/>
      <dgm:t>
        <a:bodyPr/>
        <a:lstStyle/>
        <a:p>
          <a:endParaRPr lang="en-US"/>
        </a:p>
      </dgm:t>
    </dgm:pt>
    <dgm:pt modelId="{F3A978A5-7673-4190-9D89-07354E54FD1B}" type="sibTrans" cxnId="{C3C30659-0611-4133-9A00-1A87B14CA6CC}">
      <dgm:prSet/>
      <dgm:spPr/>
      <dgm:t>
        <a:bodyPr/>
        <a:lstStyle/>
        <a:p>
          <a:endParaRPr lang="en-US"/>
        </a:p>
      </dgm:t>
    </dgm:pt>
    <dgm:pt modelId="{7189C7E7-C70E-4744-B848-345F3A411641}">
      <dgm:prSet/>
      <dgm:spPr/>
      <dgm:t>
        <a:bodyPr/>
        <a:lstStyle/>
        <a:p>
          <a:pPr rtl="0"/>
          <a:r>
            <a:rPr lang="en-US" dirty="0" smtClean="0"/>
            <a:t>  To earn a lot of money</a:t>
          </a:r>
          <a:endParaRPr lang="en-US" dirty="0"/>
        </a:p>
      </dgm:t>
    </dgm:pt>
    <dgm:pt modelId="{F7B6B97D-BFA7-4D2B-97B2-19097D6C6A8D}" type="parTrans" cxnId="{DE2C8696-6044-4B2B-8CF3-606606BB45BB}">
      <dgm:prSet/>
      <dgm:spPr/>
      <dgm:t>
        <a:bodyPr/>
        <a:lstStyle/>
        <a:p>
          <a:endParaRPr lang="en-US"/>
        </a:p>
      </dgm:t>
    </dgm:pt>
    <dgm:pt modelId="{67C875EF-2772-49E8-B242-2DF06B987B8D}" type="sibTrans" cxnId="{DE2C8696-6044-4B2B-8CF3-606606BB45BB}">
      <dgm:prSet/>
      <dgm:spPr/>
      <dgm:t>
        <a:bodyPr/>
        <a:lstStyle/>
        <a:p>
          <a:endParaRPr lang="en-US"/>
        </a:p>
      </dgm:t>
    </dgm:pt>
    <dgm:pt modelId="{0D1B0D01-8999-4E25-AE02-9A521CE70F03}" type="pres">
      <dgm:prSet presAssocID="{F260C316-874B-4BED-80AE-C10A9D2C3BDC}" presName="cycle" presStyleCnt="0">
        <dgm:presLayoutVars>
          <dgm:dir/>
          <dgm:resizeHandles val="exact"/>
        </dgm:presLayoutVars>
      </dgm:prSet>
      <dgm:spPr/>
    </dgm:pt>
    <dgm:pt modelId="{1A46D0AC-6AE4-4FF0-88B9-FA0AEF2437D1}" type="pres">
      <dgm:prSet presAssocID="{4F9F967D-115A-4FA1-905A-C14F6E6F5F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E50E3-F849-4DD6-AC69-5BE3D406E25D}" type="pres">
      <dgm:prSet presAssocID="{84CA4DF6-E204-4D89-BEF3-7201239E1495}" presName="sibTrans" presStyleLbl="sibTrans2D1" presStyleIdx="0" presStyleCnt="3"/>
      <dgm:spPr/>
    </dgm:pt>
    <dgm:pt modelId="{00804C4A-DF6E-466E-A3C4-CA4FC259E1B6}" type="pres">
      <dgm:prSet presAssocID="{84CA4DF6-E204-4D89-BEF3-7201239E1495}" presName="connectorText" presStyleLbl="sibTrans2D1" presStyleIdx="0" presStyleCnt="3"/>
      <dgm:spPr/>
    </dgm:pt>
    <dgm:pt modelId="{F5E67B51-061E-4BBA-A03E-1B63D995D98E}" type="pres">
      <dgm:prSet presAssocID="{9D029B69-B491-439B-AE3B-102038A0B6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7ECC5-A72A-40C8-BCF1-65807D08F2FF}" type="pres">
      <dgm:prSet presAssocID="{F3A978A5-7673-4190-9D89-07354E54FD1B}" presName="sibTrans" presStyleLbl="sibTrans2D1" presStyleIdx="1" presStyleCnt="3"/>
      <dgm:spPr/>
    </dgm:pt>
    <dgm:pt modelId="{4240737A-4943-48CE-9D44-7ECD2BCB25ED}" type="pres">
      <dgm:prSet presAssocID="{F3A978A5-7673-4190-9D89-07354E54FD1B}" presName="connectorText" presStyleLbl="sibTrans2D1" presStyleIdx="1" presStyleCnt="3"/>
      <dgm:spPr/>
    </dgm:pt>
    <dgm:pt modelId="{65CED158-E398-4476-A13A-EFCFCA8036E7}" type="pres">
      <dgm:prSet presAssocID="{7189C7E7-C70E-4744-B848-345F3A41164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FB9FA-AEF8-48C6-93AA-7DFDB7BA33EF}" type="pres">
      <dgm:prSet presAssocID="{67C875EF-2772-49E8-B242-2DF06B987B8D}" presName="sibTrans" presStyleLbl="sibTrans2D1" presStyleIdx="2" presStyleCnt="3"/>
      <dgm:spPr/>
    </dgm:pt>
    <dgm:pt modelId="{1D49CAE1-C7ED-4BF2-BFD0-1F365C227B1C}" type="pres">
      <dgm:prSet presAssocID="{67C875EF-2772-49E8-B242-2DF06B987B8D}" presName="connectorText" presStyleLbl="sibTrans2D1" presStyleIdx="2" presStyleCnt="3"/>
      <dgm:spPr/>
    </dgm:pt>
  </dgm:ptLst>
  <dgm:cxnLst>
    <dgm:cxn modelId="{DE2C8696-6044-4B2B-8CF3-606606BB45BB}" srcId="{F260C316-874B-4BED-80AE-C10A9D2C3BDC}" destId="{7189C7E7-C70E-4744-B848-345F3A411641}" srcOrd="2" destOrd="0" parTransId="{F7B6B97D-BFA7-4D2B-97B2-19097D6C6A8D}" sibTransId="{67C875EF-2772-49E8-B242-2DF06B987B8D}"/>
    <dgm:cxn modelId="{FD97B747-E896-43B2-80D1-B9F9A74438E1}" type="presOf" srcId="{4F9F967D-115A-4FA1-905A-C14F6E6F5F38}" destId="{1A46D0AC-6AE4-4FF0-88B9-FA0AEF2437D1}" srcOrd="0" destOrd="0" presId="urn:microsoft.com/office/officeart/2005/8/layout/cycle2"/>
    <dgm:cxn modelId="{B06E7E15-B6DA-4002-BD28-01E7991B2425}" type="presOf" srcId="{67C875EF-2772-49E8-B242-2DF06B987B8D}" destId="{635FB9FA-AEF8-48C6-93AA-7DFDB7BA33EF}" srcOrd="0" destOrd="0" presId="urn:microsoft.com/office/officeart/2005/8/layout/cycle2"/>
    <dgm:cxn modelId="{4DEC7EEC-1AFE-4BF8-8E79-92245014F87B}" type="presOf" srcId="{F3A978A5-7673-4190-9D89-07354E54FD1B}" destId="{4240737A-4943-48CE-9D44-7ECD2BCB25ED}" srcOrd="1" destOrd="0" presId="urn:microsoft.com/office/officeart/2005/8/layout/cycle2"/>
    <dgm:cxn modelId="{5EF02C6B-9C82-44A5-85C4-4B09E6384D5D}" type="presOf" srcId="{84CA4DF6-E204-4D89-BEF3-7201239E1495}" destId="{038E50E3-F849-4DD6-AC69-5BE3D406E25D}" srcOrd="0" destOrd="0" presId="urn:microsoft.com/office/officeart/2005/8/layout/cycle2"/>
    <dgm:cxn modelId="{B36B9E2A-A81F-44D4-8625-027D3BA6591F}" type="presOf" srcId="{F260C316-874B-4BED-80AE-C10A9D2C3BDC}" destId="{0D1B0D01-8999-4E25-AE02-9A521CE70F03}" srcOrd="0" destOrd="0" presId="urn:microsoft.com/office/officeart/2005/8/layout/cycle2"/>
    <dgm:cxn modelId="{E72F18AC-E3EF-4848-97AE-BBA9F9E19683}" type="presOf" srcId="{67C875EF-2772-49E8-B242-2DF06B987B8D}" destId="{1D49CAE1-C7ED-4BF2-BFD0-1F365C227B1C}" srcOrd="1" destOrd="0" presId="urn:microsoft.com/office/officeart/2005/8/layout/cycle2"/>
    <dgm:cxn modelId="{655DC09E-211C-469E-9274-16BB06E1899A}" type="presOf" srcId="{9D029B69-B491-439B-AE3B-102038A0B6F6}" destId="{F5E67B51-061E-4BBA-A03E-1B63D995D98E}" srcOrd="0" destOrd="0" presId="urn:microsoft.com/office/officeart/2005/8/layout/cycle2"/>
    <dgm:cxn modelId="{C3C30659-0611-4133-9A00-1A87B14CA6CC}" srcId="{F260C316-874B-4BED-80AE-C10A9D2C3BDC}" destId="{9D029B69-B491-439B-AE3B-102038A0B6F6}" srcOrd="1" destOrd="0" parTransId="{EB84FA49-F2E0-43B6-9E6C-FDE5EB0421D5}" sibTransId="{F3A978A5-7673-4190-9D89-07354E54FD1B}"/>
    <dgm:cxn modelId="{58519647-48CC-4847-827D-758DBAF33BA9}" srcId="{F260C316-874B-4BED-80AE-C10A9D2C3BDC}" destId="{4F9F967D-115A-4FA1-905A-C14F6E6F5F38}" srcOrd="0" destOrd="0" parTransId="{F5B87914-014A-4E3E-B991-3F41AFF7AF77}" sibTransId="{84CA4DF6-E204-4D89-BEF3-7201239E1495}"/>
    <dgm:cxn modelId="{8768B0C3-B5AF-4930-9AA7-23B0E15879B6}" type="presOf" srcId="{84CA4DF6-E204-4D89-BEF3-7201239E1495}" destId="{00804C4A-DF6E-466E-A3C4-CA4FC259E1B6}" srcOrd="1" destOrd="0" presId="urn:microsoft.com/office/officeart/2005/8/layout/cycle2"/>
    <dgm:cxn modelId="{781E9BF4-0524-4CC2-BFFB-3C678BAF80C8}" type="presOf" srcId="{7189C7E7-C70E-4744-B848-345F3A411641}" destId="{65CED158-E398-4476-A13A-EFCFCA8036E7}" srcOrd="0" destOrd="0" presId="urn:microsoft.com/office/officeart/2005/8/layout/cycle2"/>
    <dgm:cxn modelId="{4E9C0D19-8F4C-4543-9E19-C9664F1D635F}" type="presOf" srcId="{F3A978A5-7673-4190-9D89-07354E54FD1B}" destId="{2FA7ECC5-A72A-40C8-BCF1-65807D08F2FF}" srcOrd="0" destOrd="0" presId="urn:microsoft.com/office/officeart/2005/8/layout/cycle2"/>
    <dgm:cxn modelId="{3E2FB15C-FED8-46FE-A331-8F348C58D8AD}" type="presParOf" srcId="{0D1B0D01-8999-4E25-AE02-9A521CE70F03}" destId="{1A46D0AC-6AE4-4FF0-88B9-FA0AEF2437D1}" srcOrd="0" destOrd="0" presId="urn:microsoft.com/office/officeart/2005/8/layout/cycle2"/>
    <dgm:cxn modelId="{B10A5A85-54A1-4ECA-B5FA-CE76CBAF8E09}" type="presParOf" srcId="{0D1B0D01-8999-4E25-AE02-9A521CE70F03}" destId="{038E50E3-F849-4DD6-AC69-5BE3D406E25D}" srcOrd="1" destOrd="0" presId="urn:microsoft.com/office/officeart/2005/8/layout/cycle2"/>
    <dgm:cxn modelId="{28B392FF-456A-4A56-9575-61E825A413FD}" type="presParOf" srcId="{038E50E3-F849-4DD6-AC69-5BE3D406E25D}" destId="{00804C4A-DF6E-466E-A3C4-CA4FC259E1B6}" srcOrd="0" destOrd="0" presId="urn:microsoft.com/office/officeart/2005/8/layout/cycle2"/>
    <dgm:cxn modelId="{37BCB455-273B-4788-84AA-339A8FCD1205}" type="presParOf" srcId="{0D1B0D01-8999-4E25-AE02-9A521CE70F03}" destId="{F5E67B51-061E-4BBA-A03E-1B63D995D98E}" srcOrd="2" destOrd="0" presId="urn:microsoft.com/office/officeart/2005/8/layout/cycle2"/>
    <dgm:cxn modelId="{C66857FE-B9A7-4A13-89A7-B7DA3C2D0F32}" type="presParOf" srcId="{0D1B0D01-8999-4E25-AE02-9A521CE70F03}" destId="{2FA7ECC5-A72A-40C8-BCF1-65807D08F2FF}" srcOrd="3" destOrd="0" presId="urn:microsoft.com/office/officeart/2005/8/layout/cycle2"/>
    <dgm:cxn modelId="{A2007F77-D256-4250-BC36-E20FEA998090}" type="presParOf" srcId="{2FA7ECC5-A72A-40C8-BCF1-65807D08F2FF}" destId="{4240737A-4943-48CE-9D44-7ECD2BCB25ED}" srcOrd="0" destOrd="0" presId="urn:microsoft.com/office/officeart/2005/8/layout/cycle2"/>
    <dgm:cxn modelId="{1F39C5EF-FD9B-48E0-B2B5-4BACD3F2F7A6}" type="presParOf" srcId="{0D1B0D01-8999-4E25-AE02-9A521CE70F03}" destId="{65CED158-E398-4476-A13A-EFCFCA8036E7}" srcOrd="4" destOrd="0" presId="urn:microsoft.com/office/officeart/2005/8/layout/cycle2"/>
    <dgm:cxn modelId="{0F762A85-D208-4528-AD66-F51E94E7D8C8}" type="presParOf" srcId="{0D1B0D01-8999-4E25-AE02-9A521CE70F03}" destId="{635FB9FA-AEF8-48C6-93AA-7DFDB7BA33EF}" srcOrd="5" destOrd="0" presId="urn:microsoft.com/office/officeart/2005/8/layout/cycle2"/>
    <dgm:cxn modelId="{F2F67074-D55D-449C-9E87-011CB5BDC03B}" type="presParOf" srcId="{635FB9FA-AEF8-48C6-93AA-7DFDB7BA33EF}" destId="{1D49CAE1-C7ED-4BF2-BFD0-1F365C227B1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6D0AC-6AE4-4FF0-88B9-FA0AEF2437D1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A successful person</a:t>
          </a:r>
          <a:endParaRPr lang="en-US" sz="2400" kern="1200" dirty="0"/>
        </a:p>
      </dsp:txBody>
      <dsp:txXfrm>
        <a:off x="4589753" y="277822"/>
        <a:ext cx="1336093" cy="1336093"/>
      </dsp:txXfrm>
    </dsp:sp>
    <dsp:sp modelId="{038E50E3-F849-4DD6-AC69-5BE3D406E25D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746578" y="1906560"/>
        <a:ext cx="352665" cy="382627"/>
      </dsp:txXfrm>
    </dsp:sp>
    <dsp:sp modelId="{F5E67B51-061E-4BBA-A03E-1B63D995D98E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To earn a lot of respect</a:t>
          </a:r>
          <a:endParaRPr lang="en-US" sz="2400" kern="1200" dirty="0"/>
        </a:p>
      </dsp:txBody>
      <dsp:txXfrm>
        <a:off x="6009803" y="2737421"/>
        <a:ext cx="1336093" cy="1336093"/>
      </dsp:txXfrm>
    </dsp:sp>
    <dsp:sp modelId="{2FA7ECC5-A72A-40C8-BCF1-65807D08F2FF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5171297" y="3214155"/>
        <a:ext cx="352665" cy="382627"/>
      </dsp:txXfrm>
    </dsp:sp>
    <dsp:sp modelId="{65CED158-E398-4476-A13A-EFCFCA8036E7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To earn a lot of money</a:t>
          </a:r>
          <a:endParaRPr lang="en-US" sz="2400" kern="1200" dirty="0"/>
        </a:p>
      </dsp:txBody>
      <dsp:txXfrm>
        <a:off x="3169702" y="2737421"/>
        <a:ext cx="1336093" cy="1336093"/>
      </dsp:txXfrm>
    </dsp:sp>
    <dsp:sp modelId="{635FB9FA-AEF8-48C6-93AA-7DFDB7BA33EF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Punjab University</a:t>
            </a:r>
            <a:br>
              <a:rPr lang="en-US" dirty="0" smtClean="0"/>
            </a:br>
            <a:r>
              <a:rPr lang="en-US" dirty="0" smtClean="0"/>
              <a:t>PUCIT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Umar </a:t>
            </a:r>
            <a:r>
              <a:rPr lang="en-US" dirty="0" err="1" smtClean="0"/>
              <a:t>Shafiq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Future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890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65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Future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Goals in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 want to be a good student</a:t>
            </a:r>
          </a:p>
          <a:p>
            <a:r>
              <a:rPr lang="en-US" dirty="0" smtClean="0"/>
              <a:t>I want to get maximum CGPA</a:t>
            </a:r>
          </a:p>
          <a:p>
            <a:r>
              <a:rPr lang="en-US" dirty="0" smtClean="0"/>
              <a:t>I want to be student of the year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Goals after University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  A successful person</a:t>
            </a:r>
          </a:p>
          <a:p>
            <a:r>
              <a:rPr lang="en-US" dirty="0"/>
              <a:t>2  To earn a lot of respect</a:t>
            </a:r>
          </a:p>
          <a:p>
            <a:r>
              <a:rPr lang="en-US" dirty="0"/>
              <a:t>3  To earn a lot 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8587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Punjab University PUCIT </vt:lpstr>
      <vt:lpstr>My Future Goals</vt:lpstr>
      <vt:lpstr>My 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Punjab University PUCIT </dc:title>
  <dc:creator>R c</dc:creator>
  <cp:lastModifiedBy>R c</cp:lastModifiedBy>
  <cp:revision>5</cp:revision>
  <dcterms:created xsi:type="dcterms:W3CDTF">2024-11-01T09:07:14Z</dcterms:created>
  <dcterms:modified xsi:type="dcterms:W3CDTF">2024-11-01T10:47:34Z</dcterms:modified>
</cp:coreProperties>
</file>