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64" r:id="rId5"/>
  </p:sldIdLst>
  <p:sldSz cx="18288000" cy="10287000"/>
  <p:notesSz cx="6858000" cy="9144000"/>
  <p:embeddedFontLst>
    <p:embeddedFont>
      <p:font typeface="Constantia" panose="02030602050306030303" pitchFamily="18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1DC8-E0CE-490D-A228-4399BC640D4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74AD-C03E-42BF-8160-E242389F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Human Computer Interaction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BF6-0C8E-854D-D5BE-277C1AE1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A5612C6-A129-2BFC-CCA2-70AD44BCF3A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B9ADBB7-E9BD-2320-45B7-59A8BF4F1E5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4B53440-EDE6-82D7-1088-515638B9BE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89FC227-D00B-09A7-FA70-5DB831ACA85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8BBE99-6AC8-5EB5-E07C-F4F9F7204F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33A558-1828-7A08-C999-38BD6A14734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21F7B2-0876-EB32-F96A-FA420FF19D40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HCI as interdisciplinary fields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C0319DD-C5D0-BD6C-08DD-62EAFFDB6EC4}"/>
              </a:ext>
            </a:extLst>
          </p:cNvPr>
          <p:cNvSpPr txBox="1"/>
          <p:nvPr/>
        </p:nvSpPr>
        <p:spPr>
          <a:xfrm>
            <a:off x="3055468" y="2180291"/>
            <a:ext cx="13251332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HCI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not confined to a single discipline; it involves contributions from various fields.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Computer Science: </a:t>
            </a:r>
          </a:p>
          <a:p>
            <a:pPr lvl="4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designing and developing the technology.</a:t>
            </a:r>
          </a:p>
          <a:p>
            <a:pPr lvl="4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Phycology: </a:t>
            </a:r>
          </a:p>
          <a:p>
            <a:pPr lvl="4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To understand human perception, cognition, and behavior.</a:t>
            </a:r>
          </a:p>
          <a:p>
            <a:pPr lvl="4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Design: </a:t>
            </a:r>
          </a:p>
          <a:p>
            <a:pPr lvl="4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creating aesthetically pleasing and user-friendly interfaces.</a:t>
            </a:r>
          </a:p>
          <a:p>
            <a:pPr lvl="4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Social Sciences: </a:t>
            </a:r>
          </a:p>
          <a:p>
            <a:pPr lvl="4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To study the social context of technology use.</a:t>
            </a:r>
          </a:p>
        </p:txBody>
      </p:sp>
    </p:spTree>
    <p:extLst>
      <p:ext uri="{BB962C8B-B14F-4D97-AF65-F5344CB8AC3E}">
        <p14:creationId xmlns:p14="http://schemas.microsoft.com/office/powerpoint/2010/main" val="3407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7338-8633-E8F8-8D78-FF7EC2D9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7C0A963-5155-3CAC-487C-E3A0CAE038F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DBECAA-210B-BE63-2B29-8EEFF7DCF08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F2B457CD-418F-76F0-E0E3-00D96EDD23B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ECBBE27-14B7-CCFA-D2FB-68A94087EFF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44AA56-D59D-99B7-91CD-BD17ECA1911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D30BA62-F793-37F9-8FC8-C067750EF51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2A21CA9-9DCE-F6A2-BBF6-82E2E4330B04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Conceptual Model in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0A103A2-54B9-2015-74E0-6A9AED9568F3}"/>
              </a:ext>
            </a:extLst>
          </p:cNvPr>
          <p:cNvSpPr txBox="1"/>
          <p:nvPr/>
        </p:nvSpPr>
        <p:spPr>
          <a:xfrm>
            <a:off x="3055468" y="2180291"/>
            <a:ext cx="13708532" cy="7032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conceptual model provides a high-level, theoretical representation of how a system works from the user’s perspective.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provides a way to map user behavior and thought processes to the system’s operations.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 Interface Model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represents the structure and layout of the system interface, guiding interactions.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Cognitive Model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Explores how the human brain perceives, processes, and interacts with digital information. 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500" dirty="0">
                <a:latin typeface="Constantia" panose="02030602050306030303" pitchFamily="18" charset="0"/>
              </a:rPr>
              <a:t>A well-designed HCI system should be intuitive, easy to use, and meet the user's goals and tasks effectively.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19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171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Wingdings</vt:lpstr>
      <vt:lpstr>Constantia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47</cp:revision>
  <dcterms:created xsi:type="dcterms:W3CDTF">2006-08-16T00:00:00Z</dcterms:created>
  <dcterms:modified xsi:type="dcterms:W3CDTF">2024-11-26T18:13:59Z</dcterms:modified>
  <dc:identifier>DAGWSbDlgcI</dc:identifier>
</cp:coreProperties>
</file>