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70" r:id="rId6"/>
    <p:sldId id="264" r:id="rId7"/>
  </p:sldIdLst>
  <p:sldSz cx="18288000" cy="10287000"/>
  <p:notesSz cx="6858000" cy="9144000"/>
  <p:embeddedFontLst>
    <p:embeddedFont>
      <p:font typeface="Constantia" panose="02030602050306030303" pitchFamily="18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71DC8-E0CE-490D-A228-4399BC640D4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74AD-C03E-42BF-8160-E242389FA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Human Computer Interaction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8BF6-0C8E-854D-D5BE-277C1AE1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A5612C6-A129-2BFC-CCA2-70AD44BCF3A5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B9ADBB7-E9BD-2320-45B7-59A8BF4F1E5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4B53440-EDE6-82D7-1088-515638B9BE1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89FC227-D00B-09A7-FA70-5DB831ACA85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B8BBE99-6AC8-5EB5-E07C-F4F9F7204F6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633A558-1828-7A08-C999-38BD6A14734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C21F7B2-0876-EB32-F96A-FA420FF19D40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Perception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C0319DD-C5D0-BD6C-08DD-62EAFFDB6EC4}"/>
              </a:ext>
            </a:extLst>
          </p:cNvPr>
          <p:cNvSpPr txBox="1"/>
          <p:nvPr/>
        </p:nvSpPr>
        <p:spPr>
          <a:xfrm>
            <a:off x="3055468" y="2180291"/>
            <a:ext cx="12565532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Definition: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How users sense and interpret information from their environment or interface.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Types of Perception: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Visual: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Understanding what is seen (e.g. colors, icons).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Auditory: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Interpreting sounds (e.g. notifications, alerts).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Importance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Clear visuals, meaningful sounds, and tactile feedback improves user experience.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Avoid overloading senses to reduce confusion.</a:t>
            </a:r>
          </a:p>
        </p:txBody>
      </p:sp>
    </p:spTree>
    <p:extLst>
      <p:ext uri="{BB962C8B-B14F-4D97-AF65-F5344CB8AC3E}">
        <p14:creationId xmlns:p14="http://schemas.microsoft.com/office/powerpoint/2010/main" val="3407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838C5-7AC1-60A3-54F5-64B4E2C6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9F2C8C9-8E8E-245C-F354-5984597D65F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BE39260-0C53-93D1-9A74-E0DD6E0F65F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546381A-B290-B670-3F82-A91D1D6381C9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82DE4149-326B-87A3-46D5-7406883C4E4D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4AF6ECA-F6C7-6E8C-6953-EAE0D9C7D4C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E35F3F19-010D-61BD-0042-750F3E3E2FB0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7E269D02-AE8D-A168-7F84-6236DF969E94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Perception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7FAF721-626A-2344-1C32-9E62DBC43B5D}"/>
              </a:ext>
            </a:extLst>
          </p:cNvPr>
          <p:cNvSpPr txBox="1"/>
          <p:nvPr/>
        </p:nvSpPr>
        <p:spPr>
          <a:xfrm>
            <a:off x="3055468" y="2180291"/>
            <a:ext cx="12565532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Example: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well-designed interface uses contrasting colors to highlight important buttons, making them easy to perceive.</a:t>
            </a:r>
          </a:p>
        </p:txBody>
      </p:sp>
    </p:spTree>
    <p:extLst>
      <p:ext uri="{BB962C8B-B14F-4D97-AF65-F5344CB8AC3E}">
        <p14:creationId xmlns:p14="http://schemas.microsoft.com/office/powerpoint/2010/main" val="39925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EB62A-0C5F-8959-47ED-BF8FE9222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130C6DE6-377B-F585-91FE-B642188636F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B4EF7399-1FAA-B0B0-DF5A-B59EFAB0E97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5B7115C-C3B9-6173-FAE9-99D67BAECCB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7496C2C9-F765-ACA1-9077-E3FEF9CF626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F099F8-2304-912E-7359-878C7B709B4C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10D9257-F64F-B19A-1FE5-71DACE467FD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7A751890-7EBB-83F4-67E7-024D5358FB67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Representation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A33F6F41-5213-12D2-A94E-2866837CF290}"/>
              </a:ext>
            </a:extLst>
          </p:cNvPr>
          <p:cNvSpPr txBox="1"/>
          <p:nvPr/>
        </p:nvSpPr>
        <p:spPr>
          <a:xfrm>
            <a:off x="3055468" y="2180291"/>
            <a:ext cx="12565532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Introduction: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How the information is presented to users in a system.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Key Principles:</a:t>
            </a:r>
          </a:p>
          <a:p>
            <a:pPr lvl="1"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Clarity: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Ensure users can easily understand the displayed information.</a:t>
            </a:r>
          </a:p>
          <a:p>
            <a:pPr lvl="1"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Consistency: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Use familiar symbols and layouts to match user mental models.</a:t>
            </a:r>
          </a:p>
          <a:p>
            <a:pPr lvl="1"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Relevance: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Show only necessary information to avoid overwhelming users.</a:t>
            </a:r>
          </a:p>
          <a:p>
            <a:pPr lvl="1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137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B3F48-3053-440F-1353-76579DF4A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2BEAA60-EF90-62A0-7DAB-1689A95C08D9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A3A469BE-0337-D64A-4B2A-5738EF5CA8F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D59E5693-DED1-2F29-EDDB-1FD5D404445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75DB5FB4-10E2-10FC-FC20-ECA9D52880B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C57D0AB-52A3-616D-66B1-6AE959D7D24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389977AE-A44B-0707-29A9-A33666EE195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0D526BD2-1FCE-A86F-93E3-BD57E52C9737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Representation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47E5B7B0-DFC2-0DBD-EEAC-C2C58AD7659E}"/>
              </a:ext>
            </a:extLst>
          </p:cNvPr>
          <p:cNvSpPr txBox="1"/>
          <p:nvPr/>
        </p:nvSpPr>
        <p:spPr>
          <a:xfrm>
            <a:off x="3055468" y="2180291"/>
            <a:ext cx="12565532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Example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weather app represents data visuals like sunny or rainy icons and numeric temperatures for </a:t>
            </a:r>
            <a:r>
              <a:rPr lang="en-US" sz="320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quick understanding.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63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174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64</cp:revision>
  <dcterms:created xsi:type="dcterms:W3CDTF">2006-08-16T00:00:00Z</dcterms:created>
  <dcterms:modified xsi:type="dcterms:W3CDTF">2024-12-11T16:44:58Z</dcterms:modified>
  <dc:identifier>DAGWSbDlgcI</dc:identifier>
</cp:coreProperties>
</file>