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90" autoAdjust="0"/>
  </p:normalViewPr>
  <p:slideViewPr>
    <p:cSldViewPr>
      <p:cViewPr>
        <p:scale>
          <a:sx n="75" d="100"/>
          <a:sy n="75" d="100"/>
        </p:scale>
        <p:origin x="1594" y="1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02507-E446-4BF4-A654-A31349EA7678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22A46-8F49-4851-9F44-9E0EC12F15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63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22A46-8F49-4851-9F44-9E0EC12F15E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5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69400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39"/>
          <a:stretch/>
        </p:blipFill>
        <p:spPr bwMode="auto">
          <a:xfrm>
            <a:off x="1524000" y="76200"/>
            <a:ext cx="5846763" cy="1102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Connector 27"/>
          <p:cNvCxnSpPr/>
          <p:nvPr userDrawn="1"/>
        </p:nvCxnSpPr>
        <p:spPr>
          <a:xfrm>
            <a:off x="0" y="6427694"/>
            <a:ext cx="9144000" cy="0"/>
          </a:xfrm>
          <a:prstGeom prst="line">
            <a:avLst/>
          </a:prstGeom>
          <a:ln w="28575" cmpd="thinThick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DIEMS Logo Final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28600" y="333756"/>
            <a:ext cx="1143000" cy="7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1432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ritannic Bold" pitchFamily="34" charset="0"/>
              </a:defRPr>
            </a:lvl1pPr>
            <a:lvl2pPr>
              <a:defRPr>
                <a:latin typeface="Britannic Bold" pitchFamily="34" charset="0"/>
              </a:defRPr>
            </a:lvl2pPr>
            <a:lvl3pPr>
              <a:defRPr>
                <a:latin typeface="Britannic Bold" pitchFamily="34" charset="0"/>
              </a:defRPr>
            </a:lvl3pPr>
            <a:lvl4pPr>
              <a:defRPr>
                <a:latin typeface="Britannic Bold" pitchFamily="34" charset="0"/>
              </a:defRPr>
            </a:lvl4pPr>
            <a:lvl5pPr>
              <a:defRPr>
                <a:latin typeface="Britannic Bold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8072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ritannic Bold" pitchFamily="34" charset="0"/>
              </a:defRPr>
            </a:lvl1pPr>
            <a:lvl2pPr>
              <a:defRPr>
                <a:latin typeface="Britannic Bold" pitchFamily="34" charset="0"/>
              </a:defRPr>
            </a:lvl2pPr>
            <a:lvl3pPr>
              <a:defRPr>
                <a:latin typeface="Britannic Bold" pitchFamily="34" charset="0"/>
              </a:defRPr>
            </a:lvl3pPr>
            <a:lvl4pPr>
              <a:defRPr>
                <a:latin typeface="Britannic Bold" pitchFamily="34" charset="0"/>
              </a:defRPr>
            </a:lvl4pPr>
            <a:lvl5pPr>
              <a:defRPr>
                <a:latin typeface="Britannic Bold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3179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87362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Britannic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  <a:lvl2pPr>
              <a:defRPr>
                <a:latin typeface="Britannic Bold" pitchFamily="34" charset="0"/>
              </a:defRPr>
            </a:lvl2pPr>
            <a:lvl3pPr>
              <a:defRPr>
                <a:latin typeface="Britannic Bold" pitchFamily="34" charset="0"/>
              </a:defRPr>
            </a:lvl3pPr>
            <a:lvl4pPr>
              <a:defRPr>
                <a:latin typeface="Britannic Bold" pitchFamily="34" charset="0"/>
              </a:defRPr>
            </a:lvl4pPr>
            <a:lvl5pPr>
              <a:defRPr>
                <a:latin typeface="Britannic Bold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820271"/>
            <a:ext cx="9144000" cy="0"/>
          </a:xfrm>
          <a:prstGeom prst="line">
            <a:avLst/>
          </a:prstGeom>
          <a:ln w="28575" cmpd="thinThick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427694"/>
            <a:ext cx="9144000" cy="0"/>
          </a:xfrm>
          <a:prstGeom prst="line">
            <a:avLst/>
          </a:prstGeom>
          <a:ln w="28575" cmpd="thinThick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DIEMS Logo Fina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53400" y="228600"/>
            <a:ext cx="838200" cy="51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3473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Britannic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Britannic Bold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439650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Britannic Bold" pitchFamily="34" charset="0"/>
              </a:defRPr>
            </a:lvl1pPr>
            <a:lvl2pPr>
              <a:defRPr sz="2400">
                <a:latin typeface="Britannic Bold" pitchFamily="34" charset="0"/>
              </a:defRPr>
            </a:lvl2pPr>
            <a:lvl3pPr>
              <a:defRPr sz="2000">
                <a:latin typeface="Britannic Bold" pitchFamily="34" charset="0"/>
              </a:defRPr>
            </a:lvl3pPr>
            <a:lvl4pPr>
              <a:defRPr sz="1800">
                <a:latin typeface="Britannic Bold" pitchFamily="34" charset="0"/>
              </a:defRPr>
            </a:lvl4pPr>
            <a:lvl5pPr>
              <a:defRPr sz="1800">
                <a:latin typeface="Britannic Bold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Britannic Bold" pitchFamily="34" charset="0"/>
              </a:defRPr>
            </a:lvl1pPr>
            <a:lvl2pPr>
              <a:defRPr sz="2400">
                <a:latin typeface="Britannic Bold" pitchFamily="34" charset="0"/>
              </a:defRPr>
            </a:lvl2pPr>
            <a:lvl3pPr>
              <a:defRPr sz="2000">
                <a:latin typeface="Britannic Bold" pitchFamily="34" charset="0"/>
              </a:defRPr>
            </a:lvl3pPr>
            <a:lvl4pPr>
              <a:defRPr sz="1800">
                <a:latin typeface="Britannic Bold" pitchFamily="34" charset="0"/>
              </a:defRPr>
            </a:lvl4pPr>
            <a:lvl5pPr>
              <a:defRPr sz="1800">
                <a:latin typeface="Britannic Bold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8927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Britannic 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Britannic Bold" pitchFamily="34" charset="0"/>
              </a:defRPr>
            </a:lvl1pPr>
            <a:lvl2pPr>
              <a:defRPr sz="2000">
                <a:latin typeface="Britannic Bold" pitchFamily="34" charset="0"/>
              </a:defRPr>
            </a:lvl2pPr>
            <a:lvl3pPr>
              <a:defRPr sz="1800">
                <a:latin typeface="Britannic Bold" pitchFamily="34" charset="0"/>
              </a:defRPr>
            </a:lvl3pPr>
            <a:lvl4pPr>
              <a:defRPr sz="1600">
                <a:latin typeface="Britannic Bold" pitchFamily="34" charset="0"/>
              </a:defRPr>
            </a:lvl4pPr>
            <a:lvl5pPr>
              <a:defRPr sz="1600">
                <a:latin typeface="Britannic Bold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Britannic 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Britannic Bold" pitchFamily="34" charset="0"/>
              </a:defRPr>
            </a:lvl1pPr>
            <a:lvl2pPr>
              <a:defRPr sz="2000">
                <a:latin typeface="Britannic Bold" pitchFamily="34" charset="0"/>
              </a:defRPr>
            </a:lvl2pPr>
            <a:lvl3pPr>
              <a:defRPr sz="1800">
                <a:latin typeface="Britannic Bold" pitchFamily="34" charset="0"/>
              </a:defRPr>
            </a:lvl3pPr>
            <a:lvl4pPr>
              <a:defRPr sz="1600">
                <a:latin typeface="Britannic Bold" pitchFamily="34" charset="0"/>
              </a:defRPr>
            </a:lvl4pPr>
            <a:lvl5pPr>
              <a:defRPr sz="1600">
                <a:latin typeface="Britannic Bold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9413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5611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28613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Britannic Bold" pitchFamily="34" charset="0"/>
              </a:defRPr>
            </a:lvl1pPr>
            <a:lvl2pPr>
              <a:defRPr sz="2400">
                <a:latin typeface="Britannic Bold" pitchFamily="34" charset="0"/>
              </a:defRPr>
            </a:lvl2pPr>
            <a:lvl3pPr>
              <a:defRPr sz="2000">
                <a:latin typeface="Britannic Bold" pitchFamily="34" charset="0"/>
              </a:defRPr>
            </a:lvl3pPr>
            <a:lvl4pPr>
              <a:defRPr sz="1800">
                <a:latin typeface="Britannic Bold" pitchFamily="34" charset="0"/>
              </a:defRPr>
            </a:lvl4pPr>
            <a:lvl5pPr>
              <a:defRPr sz="1800">
                <a:latin typeface="Britannic Bold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Britannic Bold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491067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Britannic Bold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Britannic Bold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043670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"/>
          <p:cNvSpPr txBox="1">
            <a:spLocks/>
          </p:cNvSpPr>
          <p:nvPr userDrawn="1"/>
        </p:nvSpPr>
        <p:spPr>
          <a:xfrm>
            <a:off x="0" y="6518276"/>
            <a:ext cx="4580788" cy="211138"/>
          </a:xfrm>
          <a:prstGeom prst="rect">
            <a:avLst/>
          </a:prstGeom>
          <a:noFill/>
        </p:spPr>
        <p:txBody>
          <a:bodyPr lIns="91430" tIns="45716" rIns="91430" bIns="45716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fld id="{B6BB5D60-6B2D-4279-9442-A1D3681CDFCA}" type="slidenum">
              <a:rPr lang="en-US" smtClean="0">
                <a:solidFill>
                  <a:srgbClr val="000000"/>
                </a:solidFill>
              </a:rPr>
              <a:pPr algn="l">
                <a:defRPr/>
              </a:pPr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|11 February 2018| DIEMS</a:t>
            </a:r>
            <a:r>
              <a:rPr lang="en-US" baseline="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| DEPARTMENT</a:t>
            </a:r>
          </a:p>
        </p:txBody>
      </p:sp>
    </p:spTree>
    <p:extLst>
      <p:ext uri="{BB962C8B-B14F-4D97-AF65-F5344CB8AC3E}">
        <p14:creationId xmlns:p14="http://schemas.microsoft.com/office/powerpoint/2010/main" val="293728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 txBox="1">
            <a:spLocks/>
          </p:cNvSpPr>
          <p:nvPr/>
        </p:nvSpPr>
        <p:spPr>
          <a:xfrm>
            <a:off x="7239000" y="3276600"/>
            <a:ext cx="1727200" cy="381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b="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06/09/2019</a:t>
            </a:r>
            <a:endParaRPr lang="en-US" sz="2000" b="0" spc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12"/>
          <p:cNvSpPr txBox="1">
            <a:spLocks/>
          </p:cNvSpPr>
          <p:nvPr/>
        </p:nvSpPr>
        <p:spPr>
          <a:xfrm>
            <a:off x="609600" y="3581400"/>
            <a:ext cx="8356600" cy="1295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Bike</a:t>
            </a: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Rental App </a:t>
            </a:r>
            <a:endParaRPr lang="en-US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0" spc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12"/>
          <p:cNvSpPr txBox="1">
            <a:spLocks/>
          </p:cNvSpPr>
          <p:nvPr/>
        </p:nvSpPr>
        <p:spPr>
          <a:xfrm>
            <a:off x="3505200" y="5105400"/>
            <a:ext cx="5461000" cy="1524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en-US" sz="2000" b="0" u="sng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Presented </a:t>
            </a:r>
            <a:r>
              <a:rPr lang="en-US" sz="2000" b="0" u="sng" spc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0" u="sng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000" b="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Umar Ahmed</a:t>
            </a:r>
            <a:endParaRPr lang="en-US" sz="2000" b="0" spc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		       </a:t>
            </a:r>
            <a:r>
              <a:rPr lang="en-US" sz="2000" b="0" u="sng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Guided by</a:t>
            </a:r>
            <a:r>
              <a:rPr lang="en-US" sz="2000" b="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000" b="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Prof. S.G. Shah                                       </a:t>
            </a:r>
            <a:endParaRPr lang="en-US" sz="2000" b="0" spc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sz="2000" b="0" spc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 Placeholder 12"/>
          <p:cNvSpPr txBox="1">
            <a:spLocks/>
          </p:cNvSpPr>
          <p:nvPr/>
        </p:nvSpPr>
        <p:spPr>
          <a:xfrm>
            <a:off x="199571" y="1905000"/>
            <a:ext cx="2543629" cy="6096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51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u="sng" dirty="0"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3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Technologies to be used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1965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1295400"/>
            <a:ext cx="4038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are new in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your bike is not in use for </a:t>
            </a:r>
            <a:endParaRPr lang="en-IN" sz="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300000"/>
              </a:lnSpc>
            </a:pPr>
            <a:r>
              <a:rPr lang="en-I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days.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want to earn some money</a:t>
            </a:r>
          </a:p>
          <a:p>
            <a:pPr>
              <a:lnSpc>
                <a:spcPct val="3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while your bike/car is not in your use.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76400"/>
            <a:ext cx="4724400" cy="3581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86831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endParaRPr lang="en-IN" sz="3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066800"/>
            <a:ext cx="4495800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renting process of bike/car will be directly from one user (bike owner) to another user (person taking the bike on rent).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Giving your bike which is not in use by you on rent to a person who is in need of a bike/car for that time period.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752600"/>
            <a:ext cx="4191000" cy="3200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088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to be used</a:t>
            </a:r>
            <a:endParaRPr lang="en-IN" sz="3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295400"/>
            <a:ext cx="7391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HTML5, CSS3, </a:t>
            </a:r>
            <a:r>
              <a:rPr lang="en-IN" dirty="0" smtClean="0"/>
              <a:t>JavaScript, </a:t>
            </a:r>
            <a:r>
              <a:rPr lang="en-IN" dirty="0" err="1" smtClean="0"/>
              <a:t>BootStrap</a:t>
            </a:r>
            <a:r>
              <a:rPr lang="en-IN" dirty="0"/>
              <a:t>, Angular JS </a:t>
            </a:r>
            <a:r>
              <a:rPr lang="en-IN" dirty="0" smtClean="0"/>
              <a:t>(For </a:t>
            </a:r>
            <a:r>
              <a:rPr lang="en-IN" dirty="0"/>
              <a:t>d</a:t>
            </a:r>
            <a:r>
              <a:rPr lang="en-IN" dirty="0" smtClean="0"/>
              <a:t>esigning the application i.e</a:t>
            </a:r>
            <a:r>
              <a:rPr lang="en-IN" dirty="0" smtClean="0"/>
              <a:t>. Front End</a:t>
            </a:r>
            <a:r>
              <a:rPr lang="en-IN" dirty="0" smtClean="0"/>
              <a:t>)</a:t>
            </a:r>
            <a:endParaRPr lang="en-IN" dirty="0" smtClean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Node JS (Back End)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IN" dirty="0" err="1" smtClean="0"/>
              <a:t>MongoDB</a:t>
            </a:r>
            <a:r>
              <a:rPr lang="en-IN" dirty="0" smtClean="0"/>
              <a:t> / MySQL (For database purpose)</a:t>
            </a:r>
            <a:endParaRPr lang="en-IN" dirty="0" smtClean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Ionic</a:t>
            </a:r>
            <a:r>
              <a:rPr lang="en-IN" dirty="0" smtClean="0"/>
              <a:t>/React Native (Converting to a mobile application)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323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10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  <a:endParaRPr lang="en-IN" sz="10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43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163</Words>
  <Application>Microsoft Office PowerPoint</Application>
  <PresentationFormat>On-screen Show (4:3)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Britannic Bold</vt:lpstr>
      <vt:lpstr>Calibri</vt:lpstr>
      <vt:lpstr>Times New Roman</vt:lpstr>
      <vt:lpstr>Verdana</vt:lpstr>
      <vt:lpstr>Wingdings</vt:lpstr>
      <vt:lpstr>Office Theme</vt:lpstr>
      <vt:lpstr>PowerPoint Presentation</vt:lpstr>
      <vt:lpstr>CONTENT</vt:lpstr>
      <vt:lpstr>Introduction</vt:lpstr>
      <vt:lpstr>Idea</vt:lpstr>
      <vt:lpstr>Technologies to be used</vt:lpstr>
      <vt:lpstr>PowerPoint Presentation</vt:lpstr>
    </vt:vector>
  </TitlesOfParts>
  <Company>Sandvik 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Protyush Debnath</dc:creator>
  <cp:lastModifiedBy>Umar Ahmed</cp:lastModifiedBy>
  <cp:revision>233</cp:revision>
  <dcterms:created xsi:type="dcterms:W3CDTF">2013-09-11T11:57:39Z</dcterms:created>
  <dcterms:modified xsi:type="dcterms:W3CDTF">2019-09-06T08:19:48Z</dcterms:modified>
</cp:coreProperties>
</file>