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5" r:id="rId5"/>
    <p:sldId id="257" r:id="rId6"/>
    <p:sldId id="258" r:id="rId7"/>
    <p:sldId id="259" r:id="rId8"/>
    <p:sldId id="260" r:id="rId9"/>
    <p:sldId id="278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9" r:id="rId21"/>
    <p:sldId id="272" r:id="rId22"/>
    <p:sldId id="280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 autoAdjust="0"/>
    <p:restoredTop sz="94717" autoAdjust="0"/>
  </p:normalViewPr>
  <p:slideViewPr>
    <p:cSldViewPr>
      <p:cViewPr varScale="1">
        <p:scale>
          <a:sx n="82" d="100"/>
          <a:sy n="82" d="100"/>
        </p:scale>
        <p:origin x="-48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uperadm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9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assStren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57237"/>
            <a:ext cx="5638800" cy="534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mployeeAttend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042987"/>
            <a:ext cx="5924550" cy="477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acherQu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042987"/>
            <a:ext cx="6581775" cy="477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Admin View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5" name="Picture 4" descr="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67056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sh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66800"/>
            <a:ext cx="64770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dmissionFor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44" y="0"/>
            <a:ext cx="542671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ploy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50" y="0"/>
            <a:ext cx="703589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gn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947737"/>
            <a:ext cx="5343525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ceiptVouch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042987"/>
            <a:ext cx="6010275" cy="477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tt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281112"/>
            <a:ext cx="5543550" cy="429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ddSchoo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9143999" cy="68580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t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233487"/>
            <a:ext cx="5343525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ala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281112"/>
            <a:ext cx="5543550" cy="429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lary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947737"/>
            <a:ext cx="5438775" cy="49625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xpenseVouch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947737"/>
            <a:ext cx="5438775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urrentSchoo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620000" cy="1447799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Student View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371600" y="5486400"/>
            <a:ext cx="6400800" cy="76200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5" name="Picture 4" descr="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67056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57200" y="6126163"/>
            <a:ext cx="8229600" cy="46037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biograph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57200" y="6126163"/>
            <a:ext cx="8229600" cy="46037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feerec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709612"/>
            <a:ext cx="5543550" cy="543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80443"/>
            <a:ext cx="8229600" cy="4571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studentQu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847725"/>
            <a:ext cx="6391275" cy="516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Staff View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7" name="Picture 6" descr="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6781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laryDeta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171575"/>
            <a:ext cx="5924550" cy="4514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</Words>
  <Application>Microsoft Office PowerPoint</Application>
  <PresentationFormat>On-screen Show (4:3)</PresentationFormat>
  <Paragraphs>10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Student View</vt:lpstr>
      <vt:lpstr> </vt:lpstr>
      <vt:lpstr> </vt:lpstr>
      <vt:lpstr> </vt:lpstr>
      <vt:lpstr>Staff View</vt:lpstr>
      <vt:lpstr>Slide 9</vt:lpstr>
      <vt:lpstr>Slide 10</vt:lpstr>
      <vt:lpstr>Slide 11</vt:lpstr>
      <vt:lpstr>Slide 12</vt:lpstr>
      <vt:lpstr>Admin View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View</dc:title>
  <dc:creator>MWGS SECONDARY CAMPU</dc:creator>
  <cp:lastModifiedBy>WAJEEHA</cp:lastModifiedBy>
  <cp:revision>13</cp:revision>
  <dcterms:created xsi:type="dcterms:W3CDTF">2006-08-16T00:00:00Z</dcterms:created>
  <dcterms:modified xsi:type="dcterms:W3CDTF">2017-10-25T08:42:00Z</dcterms:modified>
</cp:coreProperties>
</file>