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" userId="f6e12dc12183766c" providerId="LiveId" clId="{30E108BC-8356-4E9A-9FC7-0B10F880B6F9}"/>
    <pc:docChg chg="modSld">
      <pc:chgData name="umar" userId="f6e12dc12183766c" providerId="LiveId" clId="{30E108BC-8356-4E9A-9FC7-0B10F880B6F9}" dt="2023-06-21T18:21:24.212" v="3" actId="403"/>
      <pc:docMkLst>
        <pc:docMk/>
      </pc:docMkLst>
      <pc:sldChg chg="modSp mod">
        <pc:chgData name="umar" userId="f6e12dc12183766c" providerId="LiveId" clId="{30E108BC-8356-4E9A-9FC7-0B10F880B6F9}" dt="2023-06-21T18:21:24.212" v="3" actId="403"/>
        <pc:sldMkLst>
          <pc:docMk/>
          <pc:sldMk cId="2915764103" sldId="257"/>
        </pc:sldMkLst>
        <pc:spChg chg="mod">
          <ac:chgData name="umar" userId="f6e12dc12183766c" providerId="LiveId" clId="{30E108BC-8356-4E9A-9FC7-0B10F880B6F9}" dt="2023-06-21T18:21:24.212" v="3" actId="403"/>
          <ac:spMkLst>
            <pc:docMk/>
            <pc:sldMk cId="2915764103" sldId="257"/>
            <ac:spMk id="4" creationId="{9F05DB45-D077-6B97-FBD9-609E7E02BE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0620-509A-4916-8F42-40C7F8A5225E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5C6D4-FF2A-462A-B602-DF71E93E1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FADF-1399-33B4-6998-03A12470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66303-97FA-1A0E-E191-E517A072D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F147-4B24-65F3-B305-2EC4E1E8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A1A7-82E9-8867-D719-7BAC2C48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0207-E4F7-9171-95CA-71CDA12E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2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2BBE-07BD-06B6-9799-740B001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7EEAF-7A6B-423E-2C1E-5998502F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6E7E-7803-3705-6E3B-8F7C3BA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AD24-21C6-2CCA-7A31-EC2E0E43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47B0-5FC7-D53D-A624-23BEC548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1B77E-826E-21FD-04E5-3BD4023EC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E9F4-1432-6CFF-B944-FC3CF24C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D5F8-7C23-8C75-E624-3051CFC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C9CE-33BD-937F-1FC1-0BECC72A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5587-8E02-4E1C-E252-038B8F71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2000" b="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FB52-C80D-9AEE-A011-28677B89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D825-9323-891B-3BE4-DEA91565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17" y="1847652"/>
            <a:ext cx="5467546" cy="4357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000142-1907-EEC0-8D31-0F54BF653D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781" y="1847652"/>
            <a:ext cx="5467546" cy="43575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23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7D13-E9B3-4475-8D0B-1AF3A585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145F-1D79-FCB9-CA24-CE5A70CB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7C49-558D-1787-963C-4175CBBD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8E80-3791-B674-2CC7-B3950536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7FBB-136B-E3AB-5958-E35085A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2000" b="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B748-4485-79BD-DE7C-5A0BC1B7B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333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4F1E6-76FC-1551-953D-1A9750D9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1080" y="1825625"/>
            <a:ext cx="24333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492EF1-D180-7307-6F71-3436935D3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7602" y="1825624"/>
            <a:ext cx="243332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7EB5EA-6F20-5BF1-EECB-688110B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4124" y="1825624"/>
            <a:ext cx="2433321" cy="4351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7EB2D8E-E4C0-DB22-0B02-8F9798BAC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9125"/>
            <a:ext cx="243332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F4F0A23-745A-8BD9-D805-29836BC54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1080" y="670242"/>
            <a:ext cx="243332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6A9E700-E3D5-648E-23B9-989F30F58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7602" y="681039"/>
            <a:ext cx="243332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7860DC41-305D-EDCC-9C20-507A569333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34124" y="681039"/>
            <a:ext cx="243332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739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1B2-D679-F37F-CAB1-AC2BE52B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FCD3-1A80-F8B5-0EB8-11EB8960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598E7-7457-1E59-AAEE-881F5DD6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81073-BF28-1327-D6F6-C735A276A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ADB3B-2628-C15E-A102-C32624085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B2B07-4EAA-E258-CAC3-BBE00056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2B00E-1AB2-FC63-1417-0EF7843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5107E-EBED-397F-9B85-0B6B1A74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2000" b="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F33F-F706-924B-52AA-F3444020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893E3-5DFC-DD8B-F97D-5AAB7348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8F78-8436-6BD2-7E64-9D7F5B29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B0E7E-31E9-31C5-5F7B-E697E5C8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2221-05E1-C161-DED8-F8293795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0BF3-56CC-3668-8304-E0B30777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F61F-278B-57A7-C646-EDE2FF5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592-0A8E-E569-41B9-51F8DF78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4C13-82BE-6597-5CA2-2EA9BD0F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3F4EE-AC01-216F-F24B-247E6CB5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21C4-96FD-2E1C-06C1-FF13C59E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F71BA-153D-90BA-CA88-729545AC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5A401-D97E-0EE7-CD2E-D83F12D1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D6F2-F82B-3BC9-F272-BE4345A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7B215-41C2-8FA5-6B27-477A95A5B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992DD-E907-107E-B622-068F20FF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EF484-1B4F-C2B4-BAEE-98B9A250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269B-91FF-A398-BBB5-7AE9C3F1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7DC7-C584-0636-0052-11CC159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DB3C4-6F8F-6C1A-189C-5BC0B200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C49E-31D5-C4E2-C31F-C839E4FC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6517-A136-C2C5-8C69-42702185A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C24B-8DD1-450F-B6E2-362669A6EFED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635C-5DFA-73C0-93FB-D55FD661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B52F-ADD3-C269-E4D5-47E57B482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F5AF-4BED-49A4-B160-29E719785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1D40-BBC5-D454-42FF-A10EE6F58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9859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F4EF6-F7E0-6FF9-B27D-C2BD13390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1600" y="5202238"/>
            <a:ext cx="646176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Presented by :UMAR ALI</a:t>
            </a:r>
          </a:p>
        </p:txBody>
      </p:sp>
    </p:spTree>
    <p:extLst>
      <p:ext uri="{BB962C8B-B14F-4D97-AF65-F5344CB8AC3E}">
        <p14:creationId xmlns:p14="http://schemas.microsoft.com/office/powerpoint/2010/main" val="94744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5DB45-D077-6B97-FBD9-609E7E02BE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CLOUD COMPUTING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77A88-7A3B-5EEA-7310-CE743345D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720" y="1825624"/>
            <a:ext cx="5847080" cy="4829175"/>
          </a:xfrm>
        </p:spPr>
        <p:txBody>
          <a:bodyPr/>
          <a:lstStyle/>
          <a:p>
            <a:r>
              <a:rPr lang="en-US" dirty="0"/>
              <a:t>Cloud computing is the on-demand availability of computer system resources, example, (GOOGLE PHOTOS) (DRIVE) (PRIME VIDEOS) these kind of all services are based on cloud computing.</a:t>
            </a:r>
          </a:p>
          <a:p>
            <a:r>
              <a:rPr lang="en-US" dirty="0"/>
              <a:t>In simple term, Cloud computing means Storing, Managing , and accessing the data on internet instead of computer hard drives.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07751-662D-4918-E3D7-99C647601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4"/>
            <a:ext cx="6172200" cy="4961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57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B14C35D2-B2D2-A9D9-F5B9-25BFCDB2F1B1}"/>
              </a:ext>
            </a:extLst>
          </p:cNvPr>
          <p:cNvSpPr/>
          <p:nvPr/>
        </p:nvSpPr>
        <p:spPr>
          <a:xfrm>
            <a:off x="2844797" y="436880"/>
            <a:ext cx="6197600" cy="18929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TYPES OF CLOUD COMPUTING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C9B22C-4CA0-B663-C72E-C70434603F5F}"/>
              </a:ext>
            </a:extLst>
          </p:cNvPr>
          <p:cNvCxnSpPr>
            <a:cxnSpLocks/>
          </p:cNvCxnSpPr>
          <p:nvPr/>
        </p:nvCxnSpPr>
        <p:spPr>
          <a:xfrm>
            <a:off x="5781046" y="2328807"/>
            <a:ext cx="50805" cy="161776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477D07-9716-DE8F-AD3B-755077531BD2}"/>
              </a:ext>
            </a:extLst>
          </p:cNvPr>
          <p:cNvCxnSpPr>
            <a:cxnSpLocks/>
          </p:cNvCxnSpPr>
          <p:nvPr/>
        </p:nvCxnSpPr>
        <p:spPr>
          <a:xfrm flipH="1">
            <a:off x="1706880" y="3945567"/>
            <a:ext cx="8889998" cy="473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A2B0E-389A-67BF-F3A1-F76D4E805535}"/>
              </a:ext>
            </a:extLst>
          </p:cNvPr>
          <p:cNvCxnSpPr>
            <a:cxnSpLocks/>
          </p:cNvCxnSpPr>
          <p:nvPr/>
        </p:nvCxnSpPr>
        <p:spPr>
          <a:xfrm>
            <a:off x="1706879" y="3969223"/>
            <a:ext cx="1" cy="58548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A4082E-0AF0-66C0-C09E-CF3F1E332DBE}"/>
              </a:ext>
            </a:extLst>
          </p:cNvPr>
          <p:cNvCxnSpPr>
            <a:cxnSpLocks/>
          </p:cNvCxnSpPr>
          <p:nvPr/>
        </p:nvCxnSpPr>
        <p:spPr>
          <a:xfrm>
            <a:off x="4442451" y="3969223"/>
            <a:ext cx="5079" cy="78073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76413F-7D4D-726B-496E-5B8275514DF6}"/>
              </a:ext>
            </a:extLst>
          </p:cNvPr>
          <p:cNvCxnSpPr>
            <a:cxnSpLocks/>
          </p:cNvCxnSpPr>
          <p:nvPr/>
        </p:nvCxnSpPr>
        <p:spPr>
          <a:xfrm>
            <a:off x="7203442" y="3945567"/>
            <a:ext cx="0" cy="620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3BA66-DC14-4359-1C7E-4E807906D61E}"/>
              </a:ext>
            </a:extLst>
          </p:cNvPr>
          <p:cNvCxnSpPr>
            <a:cxnSpLocks/>
          </p:cNvCxnSpPr>
          <p:nvPr/>
        </p:nvCxnSpPr>
        <p:spPr>
          <a:xfrm>
            <a:off x="10596879" y="3945567"/>
            <a:ext cx="0" cy="620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1F119738-DC6B-61DC-37FB-1CED9D9D4BFD}"/>
              </a:ext>
            </a:extLst>
          </p:cNvPr>
          <p:cNvSpPr/>
          <p:nvPr/>
        </p:nvSpPr>
        <p:spPr>
          <a:xfrm>
            <a:off x="0" y="4566564"/>
            <a:ext cx="2844797" cy="16811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PRIVATE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1CBDF5C2-43B4-5964-7784-E12ABC265744}"/>
              </a:ext>
            </a:extLst>
          </p:cNvPr>
          <p:cNvSpPr/>
          <p:nvPr/>
        </p:nvSpPr>
        <p:spPr>
          <a:xfrm>
            <a:off x="2997201" y="4566563"/>
            <a:ext cx="2844797" cy="16811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PUBLIC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1F23AE1-5C98-27BC-6920-7636C3F2B8F9}"/>
              </a:ext>
            </a:extLst>
          </p:cNvPr>
          <p:cNvSpPr/>
          <p:nvPr/>
        </p:nvSpPr>
        <p:spPr>
          <a:xfrm>
            <a:off x="5994402" y="4554703"/>
            <a:ext cx="2844797" cy="16811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HYBRID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B720584A-33CE-9C23-E84E-9199BC56BDBE}"/>
              </a:ext>
            </a:extLst>
          </p:cNvPr>
          <p:cNvSpPr/>
          <p:nvPr/>
        </p:nvSpPr>
        <p:spPr>
          <a:xfrm>
            <a:off x="8991604" y="4554703"/>
            <a:ext cx="2997189" cy="18664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42207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F47E-6F04-3D47-002F-B7371B0D0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4" y="1887536"/>
            <a:ext cx="5667375" cy="4665663"/>
          </a:xfrm>
        </p:spPr>
        <p:txBody>
          <a:bodyPr/>
          <a:lstStyle/>
          <a:p>
            <a:pPr algn="just"/>
            <a:r>
              <a:rPr lang="en-US" dirty="0"/>
              <a:t>The cloud infrastructure is made available to general public or a  large industry group and is owned by an organization selling cloud service</a:t>
            </a:r>
            <a:r>
              <a:rPr lang="en-US" sz="2400" dirty="0"/>
              <a:t>.</a:t>
            </a:r>
          </a:p>
          <a:p>
            <a:r>
              <a:rPr lang="en-US" dirty="0"/>
              <a:t>Public cloud is defined as computing services offered by third-party provider over the public internet, making them available to anyone who wants to use purchase them.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D489-C96A-329A-6AFB-CC11419A88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619125"/>
            <a:ext cx="7820025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Public cloud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9E9C0C8-CE2C-1154-C808-690E65513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0725"/>
            <a:ext cx="5591175" cy="4562474"/>
          </a:xfrm>
        </p:spPr>
      </p:pic>
    </p:spTree>
    <p:extLst>
      <p:ext uri="{BB962C8B-B14F-4D97-AF65-F5344CB8AC3E}">
        <p14:creationId xmlns:p14="http://schemas.microsoft.com/office/powerpoint/2010/main" val="38731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63B00F-E0B6-4435-5418-EB77CA61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Private cloud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2CA9CF-C81A-CED6-446B-DE6840D6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89"/>
          <a:stretch/>
        </p:blipFill>
        <p:spPr>
          <a:xfrm>
            <a:off x="6309674" y="1895224"/>
            <a:ext cx="5467545" cy="4310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2E92D-6C61-19BA-8B5A-E2D8943145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Private cloud is a cloud computing environment in which all hardware and software resources are dedicated exclusively to, and accessible only by, a single customer.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cloud infrastructure is operated solely for an organization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A5B3-2BEC-5F57-7520-72472162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Hybrid cloud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DB583-B21C-90A6-3510-D3508C16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99" y="1971674"/>
            <a:ext cx="5124552" cy="42335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642B-FF10-253E-014C-828BB5EDD5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Hybrid cloud is a cloud computing environment that combines a private cloud with public cloud, allowing data and application to be shred between them.</a:t>
            </a:r>
          </a:p>
          <a:p>
            <a:r>
              <a:rPr lang="en-US" dirty="0"/>
              <a:t>The cloud infrastructure is composition of two cloud (private ,public 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21FC-BFB9-C568-8AD3-67BC34CA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Community cloud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C6F58A-833B-18FC-5AE3-84819CFD6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75" y="1847652"/>
            <a:ext cx="5467350" cy="4357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FDBE-9F65-2488-6200-BD9B678A44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community cloud in computing is a collaboration effort in which infrastructure is shared between several organization from a specific community with common concerns.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Community cloud is a cloud infrastructure that allows system s and services to be accessible by a group of several organization to share the information.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15FE-1328-290E-C85D-B9031E9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DISADVANTAGES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30FA-B045-41D0-5097-7AA0DBD7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6" y="2000051"/>
            <a:ext cx="11294883" cy="4492823"/>
          </a:xfrm>
        </p:spPr>
        <p:txBody>
          <a:bodyPr/>
          <a:lstStyle/>
          <a:p>
            <a:r>
              <a:rPr lang="en-US" dirty="0"/>
              <a:t>Required a constant internet connection. </a:t>
            </a:r>
          </a:p>
          <a:p>
            <a:r>
              <a:rPr lang="en-US" dirty="0"/>
              <a:t>Does not work well with low speed. </a:t>
            </a:r>
          </a:p>
          <a:p>
            <a:r>
              <a:rPr lang="en-US" dirty="0"/>
              <a:t>Feature might be limited.</a:t>
            </a:r>
          </a:p>
          <a:p>
            <a:r>
              <a:rPr lang="en-US" dirty="0"/>
              <a:t>Can be slow.</a:t>
            </a:r>
          </a:p>
          <a:p>
            <a:r>
              <a:rPr lang="en-US" dirty="0"/>
              <a:t>Stored data can be lost.</a:t>
            </a:r>
          </a:p>
          <a:p>
            <a:r>
              <a:rPr lang="en-US" dirty="0"/>
              <a:t>Stored data might not be secured.</a:t>
            </a:r>
          </a:p>
        </p:txBody>
      </p:sp>
    </p:spTree>
    <p:extLst>
      <p:ext uri="{BB962C8B-B14F-4D97-AF65-F5344CB8AC3E}">
        <p14:creationId xmlns:p14="http://schemas.microsoft.com/office/powerpoint/2010/main" val="155752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E9953D-88B3-3F28-963F-20A8C9B1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944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305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CLOUD COMPUTING</vt:lpstr>
      <vt:lpstr>CLOUD COMPUTING</vt:lpstr>
      <vt:lpstr>PowerPoint Presentation</vt:lpstr>
      <vt:lpstr>PowerPoint Presentation</vt:lpstr>
      <vt:lpstr>Private cloud</vt:lpstr>
      <vt:lpstr>Hybrid cloud</vt:lpstr>
      <vt:lpstr>Community cloud</vt:lpstr>
      <vt:lpstr>DISADVANTAGES OF CLOUD COMPUTING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umar</dc:creator>
  <cp:lastModifiedBy>umar</cp:lastModifiedBy>
  <cp:revision>4</cp:revision>
  <dcterms:created xsi:type="dcterms:W3CDTF">2023-06-20T04:11:03Z</dcterms:created>
  <dcterms:modified xsi:type="dcterms:W3CDTF">2023-06-21T18:21:29Z</dcterms:modified>
</cp:coreProperties>
</file>