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3C63A-DA19-2E76-1C7F-3A2EE9B08F16}" v="1" dt="2023-03-01T01:34:26.070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8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89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3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18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2023-03-01T01:30:13Z</dcterms:created>
  <dcterms:modified xsi:type="dcterms:W3CDTF">2023-03-01T01:34:36Z</dcterms:modified>
</cp:coreProperties>
</file>