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9D860-25AC-4765-A90E-BF53FAB4481A}" v="6" dt="2023-03-01T01:30:51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7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3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9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2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7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29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7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90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6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1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4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383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Madison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</cp:revision>
  <dcterms:created xsi:type="dcterms:W3CDTF">2023-03-01T01:30:13Z</dcterms:created>
  <dcterms:modified xsi:type="dcterms:W3CDTF">2023-03-01T01:32:36Z</dcterms:modified>
</cp:coreProperties>
</file>