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B5D25-1DC3-FF9A-840E-BC235FE8C03F}" v="12" dt="2023-03-01T02:35:31.789"/>
    <p1510:client id="{A303C63A-DA19-2E76-1C7F-3A2EE9B08F16}" v="13" dt="2023-03-01T02:34:07.697"/>
    <p1510:client id="{BE39D860-25AC-4765-A90E-BF53FAB4481A}" v="6" dt="2023-03-01T01:30:5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3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9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9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5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9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4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0F1-83E0-47DA-7C87-F4B385FAE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5BC5-F63F-1D25-523D-E328957D6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2023-03-01T01:30:13Z</dcterms:created>
  <dcterms:modified xsi:type="dcterms:W3CDTF">2023-03-01T02:35:36Z</dcterms:modified>
</cp:coreProperties>
</file>