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3C63A-DA19-2E76-1C7F-3A2EE9B08F16}" v="7" dt="2023-03-01T02:33:29.992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70ACFE56-4AD7-3881-E7F0-B1D97313D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040" r="6" b="956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402441"/>
      </a:dk2>
      <a:lt2>
        <a:srgbClr val="E2E7E8"/>
      </a:lt2>
      <a:accent1>
        <a:srgbClr val="C1988C"/>
      </a:accent1>
      <a:accent2>
        <a:srgbClr val="BA7F8A"/>
      </a:accent2>
      <a:accent3>
        <a:srgbClr val="C593B1"/>
      </a:accent3>
      <a:accent4>
        <a:srgbClr val="B87FBA"/>
      </a:accent4>
      <a:accent5>
        <a:srgbClr val="B196C6"/>
      </a:accent5>
      <a:accent6>
        <a:srgbClr val="877FBA"/>
      </a:accent6>
      <a:hlink>
        <a:srgbClr val="5C8A98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ExploreVTI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2023-03-01T01:30:13Z</dcterms:created>
  <dcterms:modified xsi:type="dcterms:W3CDTF">2023-03-01T02:33:34Z</dcterms:modified>
</cp:coreProperties>
</file>