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449067" cy="76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Dec 2022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lang="en-SG" sz="1400" b="1" dirty="0">
                <a:latin typeface="Calibri"/>
                <a:cs typeface="Calibri"/>
              </a:rPr>
              <a:t>: 14 Jan 2023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:</a:t>
            </a:r>
            <a:r>
              <a:rPr lang="en-US" sz="1400" b="1" dirty="0">
                <a:latin typeface="Calibri"/>
                <a:cs typeface="Calibri"/>
              </a:rPr>
              <a:t> 12 Jan 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914400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Learner</a:t>
            </a:r>
            <a:r>
              <a:rPr lang="en-SG" sz="1400" b="1" spc="-90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Name         : Umar Bin </a:t>
            </a:r>
            <a:r>
              <a:rPr lang="en-SG" sz="1400" b="1" dirty="0" err="1">
                <a:latin typeface="Calibri"/>
                <a:cs typeface="Calibri"/>
              </a:rPr>
              <a:t>Kasan</a:t>
            </a:r>
            <a:endParaRPr lang="en-SG" sz="1400" b="1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 err="1">
                <a:latin typeface="Calibri"/>
                <a:cs typeface="Calibri"/>
              </a:rPr>
              <a:t>Enrollment</a:t>
            </a:r>
            <a:r>
              <a:rPr lang="en-SG" sz="1400" b="1" spc="-75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ID          : 9022A</a:t>
            </a: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Presentation Date</a:t>
            </a:r>
            <a:r>
              <a:rPr lang="en-SG" sz="1400" b="1" spc="-114" dirty="0">
                <a:latin typeface="Calibri"/>
                <a:cs typeface="Calibri"/>
              </a:rPr>
              <a:t>   </a:t>
            </a:r>
            <a:r>
              <a:rPr lang="en-SG" sz="1400" b="1" dirty="0">
                <a:latin typeface="Calibri"/>
                <a:cs typeface="Calibri"/>
              </a:rPr>
              <a:t>: 14 Jan 2022</a:t>
            </a:r>
            <a:endParaRPr lang="en-SG" sz="1400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endParaRPr lang="en-SG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DEE73-22C4-C61A-90CE-CB4EC3F2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" y="1447800"/>
            <a:ext cx="8401514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C665B-1BB8-1C83-C4BB-12D2A19DF0E1}"/>
              </a:ext>
            </a:extLst>
          </p:cNvPr>
          <p:cNvSpPr txBox="1"/>
          <p:nvPr/>
        </p:nvSpPr>
        <p:spPr>
          <a:xfrm>
            <a:off x="304800" y="1219200"/>
            <a:ext cx="6529916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490855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questionnaire consists of 3 parts; Pre-Test, trial Test &amp; Post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Pre-test checks on the user demography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trial test observes the user time to use the website without the questioner interfering the test. Expectations and goals are explained prior the trial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Tester are given the following information: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Email: user1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Password:123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Goal: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Login -&gt; Key in email and password -&gt; profile page -&gt; edit username -&gt;go main page-&gt;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4B98-6F7A-B817-7F15-6DD63A4C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828800" cy="511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ACB38-00E7-5157-D480-12522EA7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2057400" cy="496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E609D-00C8-DB0F-52B7-6F4C2B0C6A3C}"/>
              </a:ext>
            </a:extLst>
          </p:cNvPr>
          <p:cNvSpPr txBox="1"/>
          <p:nvPr/>
        </p:nvSpPr>
        <p:spPr>
          <a:xfrm>
            <a:off x="1143000" y="1295400"/>
            <a:ext cx="46185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1.	TSR: Task Success Rate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144sec	75sec	105sec	59sec	65sec</a:t>
            </a:r>
          </a:p>
          <a:p>
            <a:r>
              <a:rPr lang="en-SG" dirty="0"/>
              <a:t>Time on task is : 89.6 sec</a:t>
            </a:r>
          </a:p>
          <a:p>
            <a:r>
              <a:rPr lang="en-SG" dirty="0"/>
              <a:t>2.	UER</a:t>
            </a:r>
          </a:p>
          <a:p>
            <a:endParaRPr lang="en-SG" dirty="0"/>
          </a:p>
          <a:p>
            <a:r>
              <a:rPr lang="en-SG" dirty="0"/>
              <a:t>A possible of 3 errors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0	0	0	0	0</a:t>
            </a:r>
          </a:p>
          <a:p>
            <a:r>
              <a:rPr lang="en-SG" dirty="0"/>
              <a:t>Error rate is : 0% error rate</a:t>
            </a:r>
          </a:p>
          <a:p>
            <a:endParaRPr lang="en-SG" dirty="0"/>
          </a:p>
          <a:p>
            <a:r>
              <a:rPr lang="en-SG" dirty="0"/>
              <a:t>3.	NPS</a:t>
            </a:r>
          </a:p>
          <a:p>
            <a:r>
              <a:rPr lang="en-SG" dirty="0"/>
              <a:t>From a survey done (1 ~ 3 : detractors, 4: Passive, 5 Promoter)</a:t>
            </a:r>
          </a:p>
          <a:p>
            <a:endParaRPr lang="en-SG" dirty="0"/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3	4	3	5	4</a:t>
            </a:r>
          </a:p>
          <a:p>
            <a:endParaRPr lang="en-SG" dirty="0"/>
          </a:p>
          <a:p>
            <a:r>
              <a:rPr lang="en-SG" dirty="0"/>
              <a:t>Net Promoter score is : -20% 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FEC0-9B33-229B-A0CB-0C04132E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2" y="1143000"/>
            <a:ext cx="6619736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A17B0-8FE2-23EC-8D98-899D81638133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CC313-D92B-A84A-8DF8-2D2EEBC64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21571"/>
              </p:ext>
            </p:extLst>
          </p:nvPr>
        </p:nvGraphicFramePr>
        <p:xfrm>
          <a:off x="1467612" y="5105400"/>
          <a:ext cx="5824220" cy="1569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1664208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1225683916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02108386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57899788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3806176979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15643295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1759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Peter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204037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Bonnie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5897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Aaron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40803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Fanny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6273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Mike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4490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Information of delivery price and information helps manage expectations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296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4E6C7E-066E-0DB8-8F3B-1A6AF264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5505"/>
              </p:ext>
            </p:extLst>
          </p:nvPr>
        </p:nvGraphicFramePr>
        <p:xfrm>
          <a:off x="1450679" y="3352800"/>
          <a:ext cx="5824220" cy="14020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42348103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384749817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412286914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937300002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600151549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88863076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7124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Wei Ting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47341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Sze Yuan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72027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Harith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92102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Li Qing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5322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Samuel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529021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Password validations helps user to enter correct data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96654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BB9A7DE-BFBB-F1B7-0190-AE0CB839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45995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Check 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4FE50C-80F5-47F8-C9A9-98AE148A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31867"/>
              </p:ext>
            </p:extLst>
          </p:nvPr>
        </p:nvGraphicFramePr>
        <p:xfrm>
          <a:off x="1450679" y="1697995"/>
          <a:ext cx="5824220" cy="14020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1188681678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1177422136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28413048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781192766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1511632070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1855938370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00825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Wei Ting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22845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Sze Yuan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62458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Harith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12348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Li Qing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88597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Samuel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781151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Password validations helps user to enter correct data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3684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AC2C07E-9F28-CC22-74F8-1A71AC0C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91190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Register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FA0019E-F063-8646-1659-FC30E67A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440828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Log 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32232"/>
              </p:ext>
            </p:extLst>
          </p:nvPr>
        </p:nvGraphicFramePr>
        <p:xfrm>
          <a:off x="173037" y="1335150"/>
          <a:ext cx="8785224" cy="52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4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73761"/>
              </p:ext>
            </p:extLst>
          </p:nvPr>
        </p:nvGraphicFramePr>
        <p:xfrm>
          <a:off x="173037" y="1190625"/>
          <a:ext cx="8784590" cy="6344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" y="1216554"/>
            <a:ext cx="8856345" cy="16659165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27000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-5" dirty="0">
                <a:latin typeface="Calibri"/>
                <a:cs typeface="Calibri"/>
              </a:rPr>
              <a:t>avogado_page.html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5" dirty="0">
                <a:latin typeface="Calibri"/>
                <a:cs typeface="Calibri"/>
              </a:rPr>
              <a:t>check_out_page.html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dirty="0">
                <a:latin typeface="Calibri"/>
                <a:cs typeface="Calibri"/>
              </a:rPr>
              <a:t>index.html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landing_page.html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landing_page_admin_signed_in.html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log_out_confirmation.html</a:t>
            </a:r>
            <a:endParaRPr lang="da-DK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SG" spc="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52400" y="1163488"/>
            <a:ext cx="8856345" cy="16659165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68416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5" dirty="0">
                <a:latin typeface="Calibri"/>
                <a:cs typeface="Calibri"/>
              </a:rPr>
              <a:t>Angular </a:t>
            </a:r>
            <a:r>
              <a:rPr lang="en-US" sz="2000" b="1" spc="-5" dirty="0" err="1">
                <a:latin typeface="Calibri"/>
                <a:cs typeface="Calibri"/>
              </a:rPr>
              <a:t>js</a:t>
            </a:r>
            <a:r>
              <a:rPr lang="en-US" sz="2000" b="1" spc="-5" dirty="0">
                <a:latin typeface="Calibri"/>
                <a:cs typeface="Calibri"/>
              </a:rPr>
              <a:t> and app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SG" spc="5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8B7C6-0962-7750-66CA-322D27A2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38" y="2819400"/>
            <a:ext cx="6920624" cy="3923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F17BE-8A9C-8131-FE16-88B3F115C8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20" y="1202553"/>
            <a:ext cx="3489562" cy="27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3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11150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Create a search bar that works and can be used to search items in the website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Admin have dynamic database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8229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Axure RP tool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Word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Microsoft Excel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Google Chrome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65D85-EF84-8E3A-BCA9-265DC109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915"/>
            <a:ext cx="6690360" cy="3763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ADCC2-BBDC-8F36-FF08-E3F876374B43}"/>
              </a:ext>
            </a:extLst>
          </p:cNvPr>
          <p:cNvSpPr txBox="1"/>
          <p:nvPr/>
        </p:nvSpPr>
        <p:spPr>
          <a:xfrm>
            <a:off x="381000" y="173634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on 1 interview questions </a:t>
            </a:r>
          </a:p>
          <a:p>
            <a:r>
              <a:rPr lang="en-US" dirty="0"/>
              <a:t>consisting of pre test questions </a:t>
            </a:r>
          </a:p>
          <a:p>
            <a:r>
              <a:rPr lang="en-US" dirty="0"/>
              <a:t>followed by a trial run and post test question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1770"/>
              </p:ext>
            </p:extLst>
          </p:nvPr>
        </p:nvGraphicFramePr>
        <p:xfrm>
          <a:off x="317500" y="1819274"/>
          <a:ext cx="8352155" cy="264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Landing Page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Register + Forget Password + Reset Password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34601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Item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55148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9239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97318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Profile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05125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Check out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2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4E291-4457-8E7F-12B5-B470BACA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2222200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1FC7E-76B8-64BA-F12B-4D501602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70" y="1752599"/>
            <a:ext cx="2363535" cy="431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C585E-FD77-B985-7947-A4B3BE1A3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510" y="1723087"/>
            <a:ext cx="2363535" cy="4344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64CDB-E5C1-E6CD-E2D4-90C805F10F0C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165AC-1C84-5D7F-737D-91A60977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568702"/>
            <a:ext cx="8305800" cy="4302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1208</Words>
  <Application>Microsoft Office PowerPoint</Application>
  <PresentationFormat>On-screen Show (4:3)</PresentationFormat>
  <Paragraphs>468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12. Prototype Feedback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UMAR BIN KASAN - PGSE-0922A</cp:lastModifiedBy>
  <cp:revision>6</cp:revision>
  <dcterms:created xsi:type="dcterms:W3CDTF">2019-08-03T07:20:33Z</dcterms:created>
  <dcterms:modified xsi:type="dcterms:W3CDTF">2023-01-20T02:37:51Z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