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Economic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Economic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bold.fntdata"/><Relationship Id="rId6" Type="http://schemas.openxmlformats.org/officeDocument/2006/relationships/slide" Target="slides/slide1.xml"/><Relationship Id="rId18" Type="http://schemas.openxmlformats.org/officeDocument/2006/relationships/font" Target="fonts/Economic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f95cd964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f95cd964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f95cd96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f95cd96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f95cd964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f95cd964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f95cd964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f95cd964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f95cd964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f95cd964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f95cd964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f95cd964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fad43a6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fad43a6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fad43a68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fad43a68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fad43a68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fad43a68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819575"/>
            <a:ext cx="8520600" cy="197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8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8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458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200">
                <a:latin typeface="Roboto Slab"/>
                <a:ea typeface="Roboto Slab"/>
                <a:cs typeface="Roboto Slab"/>
                <a:sym typeface="Roboto Slab"/>
              </a:rPr>
              <a:t>Covid-19 Detection from X-Ray Images using 2D CNN</a:t>
            </a:r>
            <a:endParaRPr sz="3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8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640225" y="2743825"/>
            <a:ext cx="4077000" cy="24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Submitted by: 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ABDULLAH UMAR NASIB 		19166009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SAMIHA KHAN 				21266007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JAWAD BIN SAYED 			21341025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SUMAIYA MIM 				22166007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FAHIM HASNAT 			22166016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MD MAZIDUL HASAN 		22166018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SM MAHSANUL ISLAM 		22166037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1530900" y="1694400"/>
            <a:ext cx="6188400" cy="17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latin typeface="Roboto Slab"/>
                <a:ea typeface="Roboto Slab"/>
                <a:cs typeface="Roboto Slab"/>
                <a:sym typeface="Roboto Slab"/>
              </a:rPr>
              <a:t>Thank You !</a:t>
            </a:r>
            <a:endParaRPr sz="26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C</a:t>
            </a:r>
            <a:r>
              <a:rPr lang="en"/>
              <a:t>oronavirus disease are usually diagnosed as pneumonia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Covid-19 was first discovered in Wuhan, China in December of 2019.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It has affected more than 147 million individuals all over the world.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The only method used for COVID-19 detection is (RT-PCR)real-time reverse transcription-polymerase chain reaction.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It has some drawbacks.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Since, Plain Radiography (chest X-ray) provides an overall picture of this disease.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We tried to build a deep learning model to detect Covid-19 using chest X-ray.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X. Qi, L. G. Brown, D. J. Foran, J. Nosher, and I. Hacihaliloglu, “Chest x-ray image phase features for improved diagnosis of covid-19 using convolutional neural network,” International Journal of computer assisted radiology and surgery, vol. 16, no. 2, pp. 197–206, 2021.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R. Yasin and W. Gouda, “Chest x-ray findings monitoring covid-19 disease course and severity,” Egyptian Journal of Radiology and Nuclear Medicine, vol. 51, no. 1, pp. 1–18, 2020.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W. Wang, Y. Xu, R. Gao, et al., “Detection of SARS-CoV-2 in different types of clinical specimens,” Jama, vol. 323, no. 18, pp. 1843–1844, 2020.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Support Vector Machines with various kernel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Quadratic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Cubic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Gaussian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NCOVnet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Deep Convolutional Neural Network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265500" y="1233175"/>
            <a:ext cx="36351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Model</a:t>
            </a:r>
            <a:endParaRPr/>
          </a:p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7500" y="0"/>
            <a:ext cx="3837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25 x-ray images are from normal people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69 x-ray images are from covid-19 </a:t>
            </a:r>
            <a:r>
              <a:rPr lang="en"/>
              <a:t>affected</a:t>
            </a:r>
            <a:r>
              <a:rPr lang="en"/>
              <a:t> people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Dataset are collected from kaggle.com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200x200 pixels size for each image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76 images for training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18 images for testing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Analysis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" y="1047750"/>
            <a:ext cx="866775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Result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/>
              <a:t>True Positive : 10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/>
              <a:t>False Negative : 3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/>
              <a:t>False Positive : 3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/>
              <a:t>True Negative : 2</a:t>
            </a:r>
            <a:endParaRPr/>
          </a:p>
        </p:txBody>
      </p:sp>
      <p:sp>
        <p:nvSpPr>
          <p:cNvPr id="100" name="Google Shape;100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and Conclusion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Increase the dataset.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Add 3D CNN algorithm and Try a comprehensive comparison between the two methods.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It can be used to detect almost any form of disease using medical imaging. Such as Cancer, Tooth decay, Tumor.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