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5679AD1-7CDF-4B0E-8B53-419A7360D3F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58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6E4D9-20F6-4908-9132-22D22B32B86D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B333B-F37B-4B34-B398-51D3FAD3B8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67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1B333B-F37B-4B34-B398-51D3FAD3B82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28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E6EC-A024-18B7-84BD-11217537D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11ED9-C2FF-9EB8-D312-30BAB3270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81564-7676-7AE4-996F-D205EA75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867B-6077-430A-9345-0B1EB4D1115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57010-AE02-49C0-841C-EDEFEF1F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A567-409E-C509-CDFF-0E03872C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AFD3-8A38-4F9C-AD65-276492E93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38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974B-D101-9678-D4AE-0392EABC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DB81B-4406-E21B-9EAC-5F566C0BB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34C2B-5473-31BA-8DC9-E1ADC48FF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867B-6077-430A-9345-0B1EB4D1115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ACE51-1F85-F4A5-9DA4-70EAEC11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21B82-B01E-AF96-42C7-2DC30B58E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AFD3-8A38-4F9C-AD65-276492E93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03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C8E4C-35CE-7430-8BED-41378C7B2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85E29-7E0C-4837-CD7B-375675DED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C1964-2E86-5E86-230C-0F3B7EA7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867B-6077-430A-9345-0B1EB4D1115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26451-CA03-B626-3A2C-ED3432A1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15DD7-41FB-B7C3-B8EC-A5B475BF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AFD3-8A38-4F9C-AD65-276492E93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38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2A3B-9B3C-FFF7-F881-70EE2428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24D25-E6A4-AA00-AAEC-04504D27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13F7F-188B-C2B0-4F57-E2C2E9CC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867B-6077-430A-9345-0B1EB4D1115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4896D-07BF-F774-0EC6-3F18DEB2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FCFAE-9A7D-768C-DD1C-A7185D5B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AFD3-8A38-4F9C-AD65-276492E93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67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E6736-2718-F338-6A65-B3143C20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81A0E-CA7B-2ABE-9780-F733A884E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5B874-AD78-DE93-E4E9-A0E3D5E5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867B-6077-430A-9345-0B1EB4D1115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1D64D-5E11-E5C9-99AA-3FE28E8B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BC9CF-7998-4033-843B-0F04E070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AFD3-8A38-4F9C-AD65-276492E93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36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7A9A0-3DD2-B5AB-F23E-C6AA19D5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FC8C-FE38-9601-F0B3-3B6857F12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AC9D3-E8C8-4142-8E46-479B242F1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EE6BD-F8C3-0EB6-D51D-5731DEE0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867B-6077-430A-9345-0B1EB4D1115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8041F-00AB-E82A-8F41-B7270D5C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FD2AF-5EE3-A24B-2F25-6C72BC66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AFD3-8A38-4F9C-AD65-276492E93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03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FBEB-2808-307E-62AB-3F2D1342E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897F6-EAA8-B8CF-8384-B309B89F1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5FC5F-4609-D40A-473F-63676849C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7FF16-1738-34D9-A59E-C8BFED26E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3F8E9-A387-FCF3-A401-AFE31EEF0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FB70F-45C6-FED8-FC7A-1F56986E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867B-6077-430A-9345-0B1EB4D1115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25898E-C532-4053-2610-E6088913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C2B92-9A6B-1B19-FF84-C1BBE4D9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AFD3-8A38-4F9C-AD65-276492E93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40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FDF6-9678-044E-8970-9E20A42C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27089-B371-E122-C79A-AEC549B6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867B-6077-430A-9345-0B1EB4D1115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5348C-581E-9EAD-3C1E-C20B68D26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D4921-C4DF-1127-8E0D-1EAD4F4F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AFD3-8A38-4F9C-AD65-276492E93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31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4717A-31A1-A39B-1CD8-128E9B4B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867B-6077-430A-9345-0B1EB4D1115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FDEBE-9E9D-BCBC-1384-CB4D6EA9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66413-FF13-146C-9835-6D690CD3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AFD3-8A38-4F9C-AD65-276492E93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3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E344C-6118-D693-F1E7-C5F1122C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1317F-DC39-A9BE-F196-373367D2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E5FE6-480F-475D-244E-7DD3E59FD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3C232-2BBE-D2BF-FADE-52142A9E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867B-6077-430A-9345-0B1EB4D1115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EC321-B753-FD53-5D7E-3BA0086E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1B3E9-AEAF-BB79-3031-71EC28C6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AFD3-8A38-4F9C-AD65-276492E93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88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E2FD1-8FF7-FC3D-9CB2-CBE0DA39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E504A4-2334-A4D2-2D9D-105385AD4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2A180-1FE4-73E5-B469-970F6091C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1D2C0-B075-53A2-7155-76A839F4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867B-6077-430A-9345-0B1EB4D1115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A9983-D24A-EEF6-9A57-6E3C5FBF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0AE06-2C89-98A1-DCE0-114C9294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5AFD3-8A38-4F9C-AD65-276492E93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21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C9D58-3BB1-BC58-030A-27EE4FD8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DAAAD-F94E-7A1E-82B7-953E47284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C27C8-AC5D-E3A6-7261-95AAC048A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7A867B-6077-430A-9345-0B1EB4D1115C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BFA08-7C37-5345-0F23-B6AA33080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4AD6B-0DB3-0BF3-043C-D86192FC8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95AFD3-8A38-4F9C-AD65-276492E93F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06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55F9-FCC8-D253-12A8-1817DDFC5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CRICSHEET MATCH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03C5D-23F1-068E-45C2-80C3170BA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  </a:t>
            </a:r>
            <a:r>
              <a:rPr lang="en-IN" sz="3600" b="1" dirty="0">
                <a:solidFill>
                  <a:schemeClr val="accent6">
                    <a:lumMod val="50000"/>
                  </a:schemeClr>
                </a:solidFill>
              </a:rPr>
              <a:t>EDA PRESENTATION</a:t>
            </a:r>
          </a:p>
        </p:txBody>
      </p:sp>
    </p:spTree>
    <p:extLst>
      <p:ext uri="{BB962C8B-B14F-4D97-AF65-F5344CB8AC3E}">
        <p14:creationId xmlns:p14="http://schemas.microsoft.com/office/powerpoint/2010/main" val="164668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94BD-65BD-2841-6014-3BF1B799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E19AD-6BE0-01FE-C101-97B6B07FE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778BB-9B51-CE1A-13EA-71438B52A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823912"/>
            <a:ext cx="101917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29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EFBA-A46F-7603-82EB-09958070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6A1BE9-7132-00A0-5EA5-A5075F885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35589" y="365125"/>
            <a:ext cx="12038047" cy="5811838"/>
          </a:xfrm>
        </p:spPr>
      </p:pic>
    </p:spTree>
    <p:extLst>
      <p:ext uri="{BB962C8B-B14F-4D97-AF65-F5344CB8AC3E}">
        <p14:creationId xmlns:p14="http://schemas.microsoft.com/office/powerpoint/2010/main" val="2381469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0C4B4D-5447-6BE5-F9DE-93464D82B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665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6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2B097F-6865-ADEA-2DE8-7247C9FD0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352" b="611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87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B6C0BA-0122-2D28-2407-9521E5CCC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88" b="578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0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DE548E-14EA-8CD6-2240-9291E0676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162" r="782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29BB-FBD6-C1A4-CED8-B84B2EA1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554594-C4B8-C1A5-868A-4983F31A1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6" y="609600"/>
            <a:ext cx="9539804" cy="6226633"/>
          </a:xfrm>
        </p:spPr>
      </p:pic>
    </p:spTree>
    <p:extLst>
      <p:ext uri="{BB962C8B-B14F-4D97-AF65-F5344CB8AC3E}">
        <p14:creationId xmlns:p14="http://schemas.microsoft.com/office/powerpoint/2010/main" val="2781415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F29F-324A-1FC4-640F-E3BC9B73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B933B5-4F11-79AB-DA38-0E86D55CD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622" y="522515"/>
            <a:ext cx="6593950" cy="6371248"/>
          </a:xfrm>
        </p:spPr>
      </p:pic>
    </p:spTree>
    <p:extLst>
      <p:ext uri="{BB962C8B-B14F-4D97-AF65-F5344CB8AC3E}">
        <p14:creationId xmlns:p14="http://schemas.microsoft.com/office/powerpoint/2010/main" val="32041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7FFA-C83E-A28D-0B56-531E6079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E2FBE1-F880-79D2-D6CB-FC4E8304D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783" y="707570"/>
            <a:ext cx="9276559" cy="5969739"/>
          </a:xfrm>
        </p:spPr>
      </p:pic>
    </p:spTree>
    <p:extLst>
      <p:ext uri="{BB962C8B-B14F-4D97-AF65-F5344CB8AC3E}">
        <p14:creationId xmlns:p14="http://schemas.microsoft.com/office/powerpoint/2010/main" val="276415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27AC-4CF6-4AA4-3664-30011512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0B814-0AD2-1451-6C43-9EA7BC0A9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385" y="174170"/>
            <a:ext cx="9532586" cy="6268891"/>
          </a:xfrm>
        </p:spPr>
      </p:pic>
    </p:spTree>
    <p:extLst>
      <p:ext uri="{BB962C8B-B14F-4D97-AF65-F5344CB8AC3E}">
        <p14:creationId xmlns:p14="http://schemas.microsoft.com/office/powerpoint/2010/main" val="427236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</Words>
  <Application>Microsoft Office PowerPoint</Application>
  <PresentationFormat>Widescreen</PresentationFormat>
  <Paragraphs>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CRICSHEET MATCH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 RAJESH</dc:creator>
  <cp:lastModifiedBy>UMA RAJESH</cp:lastModifiedBy>
  <cp:revision>2</cp:revision>
  <dcterms:created xsi:type="dcterms:W3CDTF">2025-01-07T06:05:34Z</dcterms:created>
  <dcterms:modified xsi:type="dcterms:W3CDTF">2025-01-07T06:21:02Z</dcterms:modified>
</cp:coreProperties>
</file>