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3"/>
    <p:sldId id="16140622" r:id="rId4"/>
    <p:sldId id="262" r:id="rId5"/>
    <p:sldId id="265" r:id="rId6"/>
    <p:sldId id="266" r:id="rId7"/>
    <p:sldId id="16140624" r:id="rId8"/>
    <p:sldId id="267" r:id="rId9"/>
    <p:sldId id="268" r:id="rId10"/>
    <p:sldId id="16140623" r:id="rId11"/>
    <p:sldId id="269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1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4" y="67"/>
      </p:cViewPr>
      <p:guideLst>
        <p:guide orient="horz" pos="2176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microsoft.com/office/2007/relationships/media" Target="file:///C:\Users\junai\Videos\Weather-Recording.mp4" TargetMode="External"/><Relationship Id="rId1" Type="http://schemas.openxmlformats.org/officeDocument/2006/relationships/video" Target="file:///C:\Users\junai\Videos\Weather-Recording.mp4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  <a:endParaRPr lang="en-US" b="1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CAPSTONE PROJECT</a:t>
            </a:r>
            <a:endParaRPr lang="en-US" sz="3200" b="1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207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  <a:endParaRPr lang="en-US" sz="2000" b="1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altLang="en-US" sz="2000" b="1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Junaid Umar</a:t>
            </a:r>
            <a:endParaRPr lang="en-IN" altLang="en-US" sz="2000" b="1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r>
              <a:rPr lang="en-IN" altLang="en-US" sz="2000" b="1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Channabasaveshwara Institute of Technology</a:t>
            </a:r>
            <a:endParaRPr lang="en-IN" altLang="en-US" sz="2000" b="1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Department</a:t>
            </a:r>
            <a:r>
              <a:rPr lang="en-IN" altLang="en-US" sz="2000" b="1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 of Computer Science</a:t>
            </a:r>
            <a:endParaRPr lang="en-IN" altLang="en-US" sz="2000" b="1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References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05435" indent="-305435"/>
            <a:r>
              <a:rPr lang="en-IN" sz="2400" dirty="0"/>
              <a:t>OpenWeatherMap API: The primary source for all weather and geolocation data. Retrieved from https://openweathermap.org/api.</a:t>
            </a:r>
            <a:endParaRPr lang="en-IN" sz="2400" dirty="0"/>
          </a:p>
          <a:p>
            <a:pPr marL="305435" indent="-305435"/>
            <a:endParaRPr lang="en-IN" sz="2400" dirty="0"/>
          </a:p>
          <a:p>
            <a:pPr marL="305435" indent="-305435"/>
            <a:r>
              <a:rPr lang="en-IN" sz="2400" dirty="0"/>
              <a:t>MDN Web Docs - Geolocation API: Documentation for the navigator.geolocation interface used for location detection. Retrieved from https://developer.mozilla.org/en-US/docs/Web/API/Geolocation_API.</a:t>
            </a:r>
            <a:endParaRPr lang="en-IN" sz="2400" dirty="0"/>
          </a:p>
          <a:p>
            <a:pPr marL="305435" indent="-305435"/>
            <a:endParaRPr lang="en-IN" sz="2400" dirty="0"/>
          </a:p>
          <a:p>
            <a:pPr marL="305435" indent="-305435"/>
            <a:r>
              <a:rPr lang="en-IN" sz="2400" dirty="0"/>
              <a:t>MDN Web Docs - Fetch API: Documentation for the fetch() method used to make network requests. Retrieved from https://developer.mozilla.org/en-US/docs/Web/API/Fetch_API.</a:t>
            </a:r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531" y="2559843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  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Problem Statement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Calibri" panose="020F0502020204030204"/>
              </a:rPr>
              <a:t>System </a:t>
            </a:r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Development Approach</a:t>
            </a:r>
            <a:endParaRPr lang="en-US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Algorithm &amp; Deployment (Step by Step  Procedure) </a:t>
            </a:r>
            <a:endParaRPr lang="en-US" dirty="0">
              <a:latin typeface="Arial" panose="020B0604020202020204"/>
              <a:cs typeface="Calibri" panose="020F050202020403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Result</a:t>
            </a:r>
            <a:endParaRPr lang="en-US" sz="2000" b="1" dirty="0">
              <a:latin typeface="Arial" panose="020B0604020202020204"/>
              <a:ea typeface="+mn-lt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Conclusion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Future Scope(Optional)</a:t>
            </a:r>
            <a:endParaRPr lang="en-US" sz="2000" b="1" dirty="0">
              <a:latin typeface="Arial" panose="020B0604020202020204"/>
              <a:ea typeface="+mn-lt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References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endParaRPr lang="en-US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81025" y="2680018"/>
            <a:ext cx="10680065" cy="1938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Users often need quick, accurate, and location-specific weather information without navigating complex menus. This project solves that problem by creating a simple, intuitive dashboard that provides immediate access to real-time weather conditions and forecasts, simplifying daily planning and travel preparation.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️️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81025" y="1320165"/>
            <a:ext cx="11353800" cy="4707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is a client-side web application built with a modern, straightforward technology stack.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Structure: HTML is used to create the semantic layout of the dashboard, including containers for the search bar, current weather, and the forecast.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Styling: CSS provides a clean, responsive design. It uses Flexbox to center the main container and arrange forecast cards, ensuring the interface works well on both desktop and mobile devices.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 Logic: JavaScript drives the core functionality.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Geolocation API: The navigator.geolocation object is used to automatically detect the user's location on page load for immediate, relevant data.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OpenWeatherMap API: Asynchronous fetch calls are made to this API to retrieve current weather data and 5-day forecasts based on either coordinates or a manually entered city name.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Algorithm &amp; Deployment</a:t>
            </a:r>
            <a:endParaRPr lang="en-US"/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81025" y="1232218"/>
            <a:ext cx="10821035" cy="5354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application's logic is event-driven and follows a clear sequence.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Initialization: On page load, the script immediately calls the getWeatherByLocation function to fetch data for the user's current location.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Location Fetch: The browser's Geolocation API is prompted for the user's coordinates. If permission is denied or the API is unavailable, the application defaults to a preset city ('London').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 Request: An async request is sent to the OpenWeatherMap API with either the user's coordinates or a city name from the search input.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Processing: The returned JSON data is parsed to extract key information for both current conditions and the 5-day forecast. The forecast data is filtered to show one result per day.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UI Rendering: The innerHTML of the #current-weather and #forecast divs is dynamically updated with the fetched weather data, displaying it to the user.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Deployment: The project is deployed as a static website on a service like GitHub Pages, accessible via a public URL.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Result</a:t>
            </a:r>
            <a:endParaRPr lang="en-US"/>
          </a:p>
        </p:txBody>
      </p:sp>
      <p:pic>
        <p:nvPicPr>
          <p:cNvPr id="3" name="Weather-Recording">
            <a:hlinkClick r:id="" action="ppaction://media"/>
          </p:cNvPr>
          <p:cNvPicPr/>
          <p:nvPr>
            <p:ph idx="1"/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521460" y="1232535"/>
            <a:ext cx="9149080" cy="5128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 LINK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800" b="1" dirty="0" err="1"/>
              <a:t>Github</a:t>
            </a:r>
            <a:r>
              <a:rPr lang="en-US" sz="2800" b="1" dirty="0"/>
              <a:t> Link : </a:t>
            </a:r>
            <a:endParaRPr lang="en-US" sz="2800" b="1" dirty="0"/>
          </a:p>
          <a:p>
            <a:pPr marL="0" indent="0">
              <a:buNone/>
            </a:pPr>
            <a:r>
              <a:rPr lang="en-US" sz="2800" b="1" dirty="0"/>
              <a:t>https://github.com/Umaralp/MyWeatherDashboard</a:t>
            </a:r>
            <a:endParaRPr lang="en-US" sz="28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Conclusion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81025" y="2366645"/>
            <a:ext cx="10758805" cy="1938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successfully demonstrates the effective integration of fundamental web technologies (HTML, CSS, JavaScript) with powerful third-party APIs to build a practical and data-driven application. It solves the core problem by delivering a responsive, user-friendly, and efficient solution for accessing weather information.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Future scope(Optional)</a:t>
            </a:r>
            <a:endParaRPr lang="en-US" sz="4400" b="1" dirty="0">
              <a:solidFill>
                <a:schemeClr val="accent1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562610" y="2214880"/>
            <a:ext cx="11067415" cy="2861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Error Handling: Replace browser alert() pop-ups with on-screen error messages for a smoother user experience.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Loading Indicators: Implement a visual loader to give feedback to the user while the API data is being fetched.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 Key Security: Move the API key from the client-side JavaScript to a backend proxy or serverless function to prevent misuse.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UI Polish: Add CSS transitions for smoother updates and animations when weather data loads.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3837</Words>
  <Application>WPS Presentation</Application>
  <PresentationFormat>Widescreen</PresentationFormat>
  <Paragraphs>86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SimSun</vt:lpstr>
      <vt:lpstr>Wingdings</vt:lpstr>
      <vt:lpstr>Wingdings 2</vt:lpstr>
      <vt:lpstr>Arial</vt:lpstr>
      <vt:lpstr>Calibri</vt:lpstr>
      <vt:lpstr>Calibri Light</vt:lpstr>
      <vt:lpstr>Microsoft YaHei</vt:lpstr>
      <vt:lpstr>Arial Unicode MS</vt:lpstr>
      <vt:lpstr>Franklin Gothic Demi</vt:lpstr>
      <vt:lpstr>Franklin Gothic Book</vt:lpstr>
      <vt:lpstr>DividendVTI</vt:lpstr>
      <vt:lpstr>PROJECT TITLE</vt:lpstr>
      <vt:lpstr>OUTLINE</vt:lpstr>
      <vt:lpstr>Problem Statement</vt:lpstr>
      <vt:lpstr>System  Approach</vt:lpstr>
      <vt:lpstr>Algorithm &amp; Deployment</vt:lpstr>
      <vt:lpstr>Result</vt:lpstr>
      <vt:lpstr>GITHUB AND DEPLOYMNET LINK</vt:lpstr>
      <vt:lpstr>Conclusion</vt:lpstr>
      <vt:lpstr>PowerPoint 演示文稿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Junaid Umar</cp:lastModifiedBy>
  <cp:revision>49</cp:revision>
  <dcterms:created xsi:type="dcterms:W3CDTF">2021-05-26T16:50:00Z</dcterms:created>
  <dcterms:modified xsi:type="dcterms:W3CDTF">2025-10-02T18:03:32Z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7287F00CD70F451BBEB8F18B1C7E077C</vt:lpwstr>
  </property>
  <property fmtid="{D5CDD505-2E9C-101B-9397-08002B2CF9AE}" pid="4" name="KSOProductBuildVer">
    <vt:lpwstr>1033-11.2.0.10382</vt:lpwstr>
  </property>
</Properties>
</file>