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6"/>
  </p:handoutMasterIdLst>
  <p:sldIdLst>
    <p:sldId id="338" r:id="rId3"/>
    <p:sldId id="327" r:id="rId4"/>
    <p:sldId id="315" r:id="rId5"/>
    <p:sldId id="329" r:id="rId6"/>
    <p:sldId id="302" r:id="rId7"/>
    <p:sldId id="339" r:id="rId9"/>
    <p:sldId id="340" r:id="rId10"/>
    <p:sldId id="341" r:id="rId11"/>
    <p:sldId id="344"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4" d="100"/>
          <a:sy n="74" d="100"/>
        </p:scale>
        <p:origin x="296" y="56"/>
      </p:cViewPr>
      <p:guideLst>
        <p:guide orient="horz" pos="1967"/>
        <p:guide pos="427"/>
        <p:guide orient="horz" pos="3912"/>
        <p:guide pos="7272"/>
        <p:guide orient="horz" pos="1629"/>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998085" y="4018915"/>
            <a:ext cx="4714875" cy="1163320"/>
          </a:xfrm>
        </p:spPr>
        <p:txBody>
          <a:bodyPr>
            <a:noAutofit/>
          </a:bodyPr>
          <a:lstStyle/>
          <a:p>
            <a:pPr algn="r"/>
            <a:r>
              <a:rPr lang="en-IN" altLang="en-US" sz="2400" b="0" dirty="0">
                <a:solidFill>
                  <a:schemeClr val="tx1"/>
                </a:solidFill>
              </a:rPr>
              <a:t>Junaid Umar</a:t>
            </a:r>
            <a:endParaRPr lang="en-US" sz="2400" b="0" dirty="0">
              <a:solidFill>
                <a:schemeClr val="tx1"/>
              </a:solidFill>
            </a:endParaRPr>
          </a:p>
          <a:p>
            <a:pPr algn="r"/>
            <a:r>
              <a:rPr lang="en-IN" sz="2400" b="0" dirty="0">
                <a:solidFill>
                  <a:schemeClr val="tx1"/>
                </a:solidFill>
              </a:rPr>
              <a:t>APPLY_17549017036899acc7c935a</a:t>
            </a:r>
            <a:endParaRPr lang="en-IN" sz="2400" b="0" dirty="0">
              <a:solidFill>
                <a:schemeClr val="tx1"/>
              </a:solidFill>
            </a:endParaRPr>
          </a:p>
        </p:txBody>
      </p:sp>
      <p:sp>
        <p:nvSpPr>
          <p:cNvPr id="4" name="Title 3"/>
          <p:cNvSpPr>
            <a:spLocks noGrp="1"/>
          </p:cNvSpPr>
          <p:nvPr>
            <p:ph type="title"/>
          </p:nvPr>
        </p:nvSpPr>
        <p:spPr>
          <a:xfrm>
            <a:off x="5327015" y="1995805"/>
            <a:ext cx="5601335" cy="1127125"/>
          </a:xfrm>
        </p:spPr>
        <p:txBody>
          <a:bodyPr>
            <a:noAutofit/>
          </a:bodyPr>
          <a:lstStyle/>
          <a:p>
            <a:r>
              <a:rPr lang="en-GB" sz="3600" dirty="0"/>
              <a:t>Project Title -</a:t>
            </a:r>
            <a:r>
              <a:rPr lang="en-IN" altLang="en-GB" sz="3600" dirty="0"/>
              <a:t> </a:t>
            </a:r>
            <a:br>
              <a:rPr lang="en-IN" altLang="en-GB" sz="3600" dirty="0"/>
            </a:br>
            <a:r>
              <a:rPr lang="en-IN" altLang="en-GB" sz="3600" dirty="0"/>
              <a:t>Netflix Dataset Analysis</a:t>
            </a:r>
            <a:endParaRPr lang="en-IN" altLang="en-GB" sz="36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7545" y="609600"/>
            <a:ext cx="8536305" cy="1091565"/>
          </a:xfrm>
        </p:spPr>
        <p:txBody>
          <a:bodyPr>
            <a:noAutofit/>
          </a:bodyPr>
          <a:lstStyle/>
          <a:p>
            <a:r>
              <a:rPr lang="en-IN" sz="3200" dirty="0"/>
              <a:t>Getting started with Basics of Python </a:t>
            </a:r>
            <a:r>
              <a:rPr lang="en-GB" sz="3200" dirty="0"/>
              <a:t>Certificate </a:t>
            </a:r>
            <a:r>
              <a:rPr lang="en-GB" sz="3600" dirty="0"/>
              <a:t> </a:t>
            </a:r>
            <a:endParaRPr lang="en-IN" sz="36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Content Placeholder 1" descr="Getting started with Basics of Python"/>
          <p:cNvPicPr>
            <a:picLocks noChangeAspect="1"/>
          </p:cNvPicPr>
          <p:nvPr>
            <p:ph idx="1"/>
          </p:nvPr>
        </p:nvPicPr>
        <p:blipFill>
          <a:blip r:embed="rId2"/>
          <a:stretch>
            <a:fillRect/>
          </a:stretch>
        </p:blipFill>
        <p:spPr>
          <a:xfrm>
            <a:off x="794385" y="1731645"/>
            <a:ext cx="7602855" cy="48698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Content Placeholder 2" descr="Data Visualization"/>
          <p:cNvPicPr>
            <a:picLocks noChangeAspect="1"/>
          </p:cNvPicPr>
          <p:nvPr>
            <p:ph idx="1"/>
          </p:nvPr>
        </p:nvPicPr>
        <p:blipFill>
          <a:blip r:embed="rId2"/>
          <a:stretch>
            <a:fillRect/>
          </a:stretch>
        </p:blipFill>
        <p:spPr>
          <a:xfrm>
            <a:off x="765175" y="1361440"/>
            <a:ext cx="7531100" cy="50476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12" name="Text Placeholder 11"/>
          <p:cNvSpPr>
            <a:spLocks noGrp="1"/>
          </p:cNvSpPr>
          <p:nvPr>
            <p:ph type="body" sz="quarter" idx="12"/>
          </p:nvPr>
        </p:nvSpPr>
        <p:spPr>
          <a:xfrm>
            <a:off x="2975013" y="3962573"/>
            <a:ext cx="2139696" cy="344312"/>
          </a:xfrm>
        </p:spPr>
        <p:txBody>
          <a:bodyPr>
            <a:normAutofit fontScale="72500"/>
          </a:bodyPr>
          <a:lstStyle/>
          <a:p>
            <a:r>
              <a:rPr lang="en-IN" dirty="0"/>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55015" y="1875790"/>
            <a:ext cx="7432675" cy="4319270"/>
          </a:xfrm>
        </p:spPr>
        <p:txBody>
          <a:bodyPr>
            <a:noAutofit/>
          </a:bodyPr>
          <a:lstStyle/>
          <a:p>
            <a:pPr marL="0" indent="0" algn="just">
              <a:lnSpc>
                <a:spcPct val="130000"/>
              </a:lnSpc>
              <a:buNone/>
            </a:pPr>
            <a:r>
              <a:rPr lang="en-IN" sz="2300" dirty="0"/>
              <a:t>The increasing volume of content on Netflix makes it challenging to identify emerging trends and audience preferences. There is a need to analyze available data to uncover patterns in content type, genre distribution, and regional production over time. This analysis will help derive actionable insights that can support strategic decisions for content planning and production.</a:t>
            </a:r>
            <a:endParaRPr lang="en-IN" sz="23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8187055" y="3156585"/>
            <a:ext cx="2569845" cy="3038475"/>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2" name="Text Box 1"/>
          <p:cNvSpPr txBox="1"/>
          <p:nvPr/>
        </p:nvSpPr>
        <p:spPr>
          <a:xfrm>
            <a:off x="467360" y="2038985"/>
            <a:ext cx="8956040" cy="4078605"/>
          </a:xfrm>
          <a:prstGeom prst="rect">
            <a:avLst/>
          </a:prstGeom>
          <a:noFill/>
        </p:spPr>
        <p:txBody>
          <a:bodyPr wrap="square" rtlCol="0" anchor="t">
            <a:spAutoFit/>
          </a:bodyPr>
          <a:p>
            <a:pPr algn="just">
              <a:lnSpc>
                <a:spcPct val="120000"/>
              </a:lnSpc>
            </a:pPr>
            <a:r>
              <a:rPr lang="en-US" sz="2400"/>
              <a:t>This project, “Netflix Dataset Analysis – Content Trends Analysis for Strategic Recommendations”, analyzes Netflix’s content library to identify trends in content type, genre, country, and release year. Using Python libraries like Pandas, Seaborn, Matplotlib, and Plotly, the dataset was cleaned, processed, and visualized to uncover insights about how Netflix’s content strategy has evolved. The findings provide data-driven recommendations to support better content planning and audience engagement.</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60" y="1991360"/>
            <a:ext cx="8452485" cy="4072890"/>
          </a:xfrm>
        </p:spPr>
        <p:txBody>
          <a:bodyPr>
            <a:normAutofit fontScale="70000"/>
          </a:bodyPr>
          <a:lstStyle/>
          <a:p>
            <a:pPr marL="0" indent="0" algn="just">
              <a:lnSpc>
                <a:spcPct val="150000"/>
              </a:lnSpc>
              <a:buNone/>
            </a:pPr>
            <a:r>
              <a:rPr lang="en-IN" sz="3600" dirty="0"/>
              <a:t>The primary end users of this analysis are data analysts, business strategists, and content planners working in the streaming or entertainment industry. It can also be valuable for students, researchers, and data enthusiasts interested in understanding real-world data analysis using Python.</a:t>
            </a:r>
            <a:endParaRPr lang="en-IN" sz="3600" dirty="0"/>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4298315"/>
            <a:ext cx="1452880" cy="2531745"/>
          </a:xfrm>
          <a:prstGeom prst="rect">
            <a:avLst/>
          </a:prstGeom>
        </p:spPr>
      </p:pic>
      <p:sp>
        <p:nvSpPr>
          <p:cNvPr id="7" name="Text Placeholder 6"/>
          <p:cNvSpPr>
            <a:spLocks noGrp="1"/>
          </p:cNvSpPr>
          <p:nvPr>
            <p:ph type="body" sz="quarter" idx="12"/>
          </p:nvPr>
        </p:nvSpPr>
        <p:spPr>
          <a:xfrm>
            <a:off x="755650" y="1651000"/>
            <a:ext cx="8950325" cy="4616450"/>
          </a:xfrm>
        </p:spPr>
        <p:txBody>
          <a:bodyPr>
            <a:normAutofit/>
          </a:bodyPr>
          <a:lstStyle/>
          <a:p>
            <a:pPr marL="457200" lvl="1" indent="0">
              <a:lnSpc>
                <a:spcPct val="150000"/>
              </a:lnSpc>
              <a:buNone/>
            </a:pPr>
            <a:r>
              <a:rPr lang="en-IN" dirty="0"/>
              <a:t>The project is implemented in Python, utilizing the following libraries:</a:t>
            </a:r>
            <a:endParaRPr lang="en-IN" dirty="0"/>
          </a:p>
          <a:p>
            <a:pPr lvl="1">
              <a:lnSpc>
                <a:spcPct val="150000"/>
              </a:lnSpc>
            </a:pPr>
            <a:r>
              <a:rPr lang="en-IN" dirty="0"/>
              <a:t>Pandas for data loading and preprocessing.</a:t>
            </a:r>
            <a:endParaRPr lang="en-IN" dirty="0"/>
          </a:p>
          <a:p>
            <a:pPr lvl="1">
              <a:lnSpc>
                <a:spcPct val="150000"/>
              </a:lnSpc>
            </a:pPr>
            <a:r>
              <a:rPr lang="en-IN" dirty="0"/>
              <a:t>NumPy for numerical operations.</a:t>
            </a:r>
            <a:endParaRPr lang="en-IN" dirty="0"/>
          </a:p>
          <a:p>
            <a:pPr lvl="1">
              <a:lnSpc>
                <a:spcPct val="150000"/>
              </a:lnSpc>
            </a:pPr>
            <a:r>
              <a:rPr lang="en-IN" dirty="0"/>
              <a:t>Matplotlib and Seaborn for data visualization.</a:t>
            </a:r>
            <a:endParaRPr lang="en-IN" dirty="0"/>
          </a:p>
          <a:p>
            <a:pPr lvl="1">
              <a:lnSpc>
                <a:spcPct val="150000"/>
              </a:lnSpc>
            </a:pPr>
            <a:r>
              <a:rPr lang="en-IN" dirty="0"/>
              <a:t>Plotly Express for interactive visual analysis and maps.</a:t>
            </a:r>
            <a:endParaRPr lang="en-IN" dirty="0"/>
          </a:p>
          <a:p>
            <a:pPr lvl="1">
              <a:lnSpc>
                <a:spcPct val="150000"/>
              </a:lnSpc>
              <a:buNone/>
            </a:pPr>
            <a:r>
              <a:rPr lang="en-IN" dirty="0"/>
              <a:t>The analysis environment uses Jupyter Notebook or Google Colab to execute the code and display outputs effectively.</a:t>
            </a:r>
            <a:endParaRPr lang="en-IN" dirty="0"/>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Content Placeholder 2" descr="RESULT-1"/>
          <p:cNvPicPr>
            <a:picLocks noChangeAspect="1"/>
          </p:cNvPicPr>
          <p:nvPr>
            <p:ph idx="1"/>
          </p:nvPr>
        </p:nvPicPr>
        <p:blipFill>
          <a:blip r:embed="rId2"/>
          <a:stretch>
            <a:fillRect/>
          </a:stretch>
        </p:blipFill>
        <p:spPr>
          <a:xfrm>
            <a:off x="384175" y="1275080"/>
            <a:ext cx="8890000" cy="5197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sz="half" idx="2"/>
          </p:nvPr>
        </p:nvSpPr>
        <p:spPr/>
        <p:txBody>
          <a:bodyPr>
            <a:normAutofit fontScale="77500" lnSpcReduction="20000"/>
          </a:bodyPr>
          <a:lstStyle/>
          <a:p>
            <a:pPr marL="0" indent="0">
              <a:buNone/>
            </a:pPr>
            <a:r>
              <a:rPr lang="en-US" dirty="0"/>
              <a:t>[Add screen shots of your code or Chart(s) ]</a:t>
            </a:r>
            <a:endParaRPr lang="en-IN" dirty="0"/>
          </a:p>
        </p:txBody>
      </p:sp>
      <p:pic>
        <p:nvPicPr>
          <p:cNvPr id="2" name="Content Placeholder 1" descr="RESULT-2"/>
          <p:cNvPicPr>
            <a:picLocks noChangeAspect="1"/>
          </p:cNvPicPr>
          <p:nvPr>
            <p:ph sz="half" idx="1"/>
          </p:nvPr>
        </p:nvPicPr>
        <p:blipFill>
          <a:blip r:embed="rId2"/>
          <a:stretch>
            <a:fillRect/>
          </a:stretch>
        </p:blipFill>
        <p:spPr>
          <a:xfrm>
            <a:off x="675640" y="1336675"/>
            <a:ext cx="8596630" cy="51352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sz="half" idx="2"/>
          </p:nvPr>
        </p:nvSpPr>
        <p:spPr/>
        <p:txBody>
          <a:bodyPr>
            <a:normAutofit fontScale="77500" lnSpcReduction="20000"/>
          </a:bodyPr>
          <a:lstStyle/>
          <a:p>
            <a:pPr marL="0" indent="0">
              <a:buNone/>
            </a:pPr>
            <a:r>
              <a:rPr lang="en-US" dirty="0"/>
              <a:t>[Add screen shots of your code or Chart(s) ]</a:t>
            </a:r>
            <a:endParaRPr lang="en-IN" dirty="0"/>
          </a:p>
        </p:txBody>
      </p:sp>
      <p:pic>
        <p:nvPicPr>
          <p:cNvPr id="2" name="Content Placeholder 1" descr="RESULT-3"/>
          <p:cNvPicPr>
            <a:picLocks noChangeAspect="1"/>
          </p:cNvPicPr>
          <p:nvPr>
            <p:ph sz="half" idx="1"/>
          </p:nvPr>
        </p:nvPicPr>
        <p:blipFill>
          <a:blip r:embed="rId2"/>
          <a:stretch>
            <a:fillRect/>
          </a:stretch>
        </p:blipFill>
        <p:spPr>
          <a:xfrm>
            <a:off x="509270" y="1403350"/>
            <a:ext cx="8764905" cy="50679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46710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675640" y="2106295"/>
            <a:ext cx="9662160" cy="3357880"/>
          </a:xfrm>
        </p:spPr>
        <p:txBody>
          <a:bodyPr vert="horz" lIns="91440" tIns="45720" rIns="91440" bIns="45720" rtlCol="0" anchor="t">
            <a:normAutofit/>
          </a:bodyPr>
          <a:lstStyle/>
          <a:p>
            <a:pPr marL="0" indent="0">
              <a:buNone/>
            </a:pPr>
            <a:r>
              <a:rPr lang="en-US" b="1" dirty="0"/>
              <a:t>https://github.com/Umaralp/VOIS_AICTE_Oct2025_MajorProject_Junaid-Umar</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1984</Words>
  <Application>WPS Presentation</Application>
  <PresentationFormat>Widescreen</PresentationFormat>
  <Paragraphs>52</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Wingdings 3</vt:lpstr>
      <vt:lpstr>Arial</vt:lpstr>
      <vt:lpstr>Calibri</vt:lpstr>
      <vt:lpstr>Trebuchet MS</vt:lpstr>
      <vt:lpstr>Microsoft YaHei</vt:lpstr>
      <vt:lpstr>Arial Unicode MS</vt:lpstr>
      <vt:lpstr>Facet</vt:lpstr>
      <vt:lpstr>Project Title -</vt:lpstr>
      <vt:lpstr>PROBLEM  STATEMENT</vt:lpstr>
      <vt:lpstr>Project Description [write detail description about your project ]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junai</cp:lastModifiedBy>
  <cp:revision>107</cp:revision>
  <dcterms:created xsi:type="dcterms:W3CDTF">2021-07-11T13:13:00Z</dcterms:created>
  <dcterms:modified xsi:type="dcterms:W3CDTF">2025-10-20T17:44:45Z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BB45CA4599764222A76DE90205519EA3</vt:lpwstr>
  </property>
  <property fmtid="{D5CDD505-2E9C-101B-9397-08002B2CF9AE}" pid="4" name="KSOProductBuildVer">
    <vt:lpwstr>1033-11.2.0.10382</vt:lpwstr>
  </property>
</Properties>
</file>